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9.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4"/>
    <p:sldMasterId id="2147483672" r:id="rId5"/>
  </p:sldMasterIdLst>
  <p:notesMasterIdLst>
    <p:notesMasterId r:id="rId27"/>
  </p:notesMasterIdLst>
  <p:sldIdLst>
    <p:sldId id="256" r:id="rId6"/>
    <p:sldId id="287" r:id="rId7"/>
    <p:sldId id="269" r:id="rId8"/>
    <p:sldId id="288" r:id="rId9"/>
    <p:sldId id="289" r:id="rId10"/>
    <p:sldId id="290" r:id="rId11"/>
    <p:sldId id="258" r:id="rId12"/>
    <p:sldId id="291" r:id="rId13"/>
    <p:sldId id="292" r:id="rId14"/>
    <p:sldId id="303" r:id="rId15"/>
    <p:sldId id="260" r:id="rId16"/>
    <p:sldId id="262" r:id="rId17"/>
    <p:sldId id="261" r:id="rId18"/>
    <p:sldId id="263" r:id="rId19"/>
    <p:sldId id="309" r:id="rId20"/>
    <p:sldId id="264" r:id="rId21"/>
    <p:sldId id="306" r:id="rId22"/>
    <p:sldId id="307" r:id="rId23"/>
    <p:sldId id="308" r:id="rId24"/>
    <p:sldId id="304" r:id="rId25"/>
    <p:sldId id="305" r:id="rId2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83860"/>
    <a:srgbClr val="DA291C"/>
    <a:srgbClr val="A74E48"/>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C4BED630-445E-4256-999B-271B2D21687D}" v="4" dt="2026-02-10T11:44:42.802"/>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1661"/>
    <p:restoredTop sz="94694"/>
  </p:normalViewPr>
  <p:slideViewPr>
    <p:cSldViewPr snapToGrid="0">
      <p:cViewPr varScale="1">
        <p:scale>
          <a:sx n="70" d="100"/>
          <a:sy n="70" d="100"/>
        </p:scale>
        <p:origin x="1320" y="27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 Type="http://schemas.openxmlformats.org/officeDocument/2006/relationships/customXml" Target="../customXml/item3.xml"/><Relationship Id="rId21" Type="http://schemas.openxmlformats.org/officeDocument/2006/relationships/slide" Target="slides/slide16.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microsoft.com/office/2015/10/relationships/revisionInfo" Target="revisionInfo.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microsoft.com/office/2016/11/relationships/changesInfo" Target="changesInfos/changesInfo1.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presProps" Target="presProps.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notesMaster" Target="notesMasters/notesMaster1.xml"/><Relationship Id="rId30" Type="http://schemas.openxmlformats.org/officeDocument/2006/relationships/theme" Target="theme/theme1.xml"/><Relationship Id="rId8" Type="http://schemas.openxmlformats.org/officeDocument/2006/relationships/slide" Target="slides/slide3.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Seepersad, Daisy (WorldSkills UK)" userId="S::dseepersad@worldskillsuk.org::b78571b1-b4b9-41b4-b2d6-59ffa001567a" providerId="AD" clId="Web-{81E31EEA-C01B-0432-0B21-FE10A12DC9DB}"/>
    <pc:docChg chg="modSld">
      <pc:chgData name="Seepersad, Daisy (WorldSkills UK)" userId="S::dseepersad@worldskillsuk.org::b78571b1-b4b9-41b4-b2d6-59ffa001567a" providerId="AD" clId="Web-{81E31EEA-C01B-0432-0B21-FE10A12DC9DB}" dt="2026-02-06T12:09:30.041" v="54" actId="20577"/>
      <pc:docMkLst>
        <pc:docMk/>
      </pc:docMkLst>
      <pc:sldChg chg="modSp">
        <pc:chgData name="Seepersad, Daisy (WorldSkills UK)" userId="S::dseepersad@worldskillsuk.org::b78571b1-b4b9-41b4-b2d6-59ffa001567a" providerId="AD" clId="Web-{81E31EEA-C01B-0432-0B21-FE10A12DC9DB}" dt="2026-02-06T12:04:55.190" v="0" actId="1076"/>
        <pc:sldMkLst>
          <pc:docMk/>
          <pc:sldMk cId="4136475338" sldId="256"/>
        </pc:sldMkLst>
      </pc:sldChg>
      <pc:sldChg chg="addSp delSp modSp">
        <pc:chgData name="Seepersad, Daisy (WorldSkills UK)" userId="S::dseepersad@worldskillsuk.org::b78571b1-b4b9-41b4-b2d6-59ffa001567a" providerId="AD" clId="Web-{81E31EEA-C01B-0432-0B21-FE10A12DC9DB}" dt="2026-02-06T12:09:30.041" v="54" actId="20577"/>
        <pc:sldMkLst>
          <pc:docMk/>
          <pc:sldMk cId="1486701949" sldId="258"/>
        </pc:sldMkLst>
        <pc:spChg chg="add del mod">
          <ac:chgData name="Seepersad, Daisy (WorldSkills UK)" userId="S::dseepersad@worldskillsuk.org::b78571b1-b4b9-41b4-b2d6-59ffa001567a" providerId="AD" clId="Web-{81E31EEA-C01B-0432-0B21-FE10A12DC9DB}" dt="2026-02-06T12:09:30.041" v="54" actId="20577"/>
          <ac:spMkLst>
            <pc:docMk/>
            <pc:sldMk cId="1486701949" sldId="258"/>
            <ac:spMk id="13" creationId="{A91C57B2-BA86-4880-9759-60B7D4ED8D31}"/>
          </ac:spMkLst>
        </pc:spChg>
      </pc:sldChg>
      <pc:sldChg chg="modSp">
        <pc:chgData name="Seepersad, Daisy (WorldSkills UK)" userId="S::dseepersad@worldskillsuk.org::b78571b1-b4b9-41b4-b2d6-59ffa001567a" providerId="AD" clId="Web-{81E31EEA-C01B-0432-0B21-FE10A12DC9DB}" dt="2026-02-06T12:05:09.174" v="5" actId="20577"/>
        <pc:sldMkLst>
          <pc:docMk/>
          <pc:sldMk cId="3188638618" sldId="287"/>
        </pc:sldMkLst>
        <pc:spChg chg="mod">
          <ac:chgData name="Seepersad, Daisy (WorldSkills UK)" userId="S::dseepersad@worldskillsuk.org::b78571b1-b4b9-41b4-b2d6-59ffa001567a" providerId="AD" clId="Web-{81E31EEA-C01B-0432-0B21-FE10A12DC9DB}" dt="2026-02-06T12:05:09.174" v="5" actId="20577"/>
          <ac:spMkLst>
            <pc:docMk/>
            <pc:sldMk cId="3188638618" sldId="287"/>
            <ac:spMk id="3" creationId="{DFA85D43-5554-F8CD-6DA6-A059AD37F83C}"/>
          </ac:spMkLst>
        </pc:spChg>
      </pc:sldChg>
      <pc:sldChg chg="modSp">
        <pc:chgData name="Seepersad, Daisy (WorldSkills UK)" userId="S::dseepersad@worldskillsuk.org::b78571b1-b4b9-41b4-b2d6-59ffa001567a" providerId="AD" clId="Web-{81E31EEA-C01B-0432-0B21-FE10A12DC9DB}" dt="2026-02-06T12:07:11.862" v="23" actId="20577"/>
        <pc:sldMkLst>
          <pc:docMk/>
          <pc:sldMk cId="1892554260" sldId="289"/>
        </pc:sldMkLst>
        <pc:spChg chg="mod">
          <ac:chgData name="Seepersad, Daisy (WorldSkills UK)" userId="S::dseepersad@worldskillsuk.org::b78571b1-b4b9-41b4-b2d6-59ffa001567a" providerId="AD" clId="Web-{81E31EEA-C01B-0432-0B21-FE10A12DC9DB}" dt="2026-02-06T12:07:11.862" v="23" actId="20577"/>
          <ac:spMkLst>
            <pc:docMk/>
            <pc:sldMk cId="1892554260" sldId="289"/>
            <ac:spMk id="12" creationId="{B72C0830-59A5-5009-3A4E-ED670C2FC161}"/>
          </ac:spMkLst>
        </pc:spChg>
      </pc:sldChg>
      <pc:sldChg chg="modSp">
        <pc:chgData name="Seepersad, Daisy (WorldSkills UK)" userId="S::dseepersad@worldskillsuk.org::b78571b1-b4b9-41b4-b2d6-59ffa001567a" providerId="AD" clId="Web-{81E31EEA-C01B-0432-0B21-FE10A12DC9DB}" dt="2026-02-06T12:07:16.550" v="24" actId="20577"/>
        <pc:sldMkLst>
          <pc:docMk/>
          <pc:sldMk cId="592607994" sldId="290"/>
        </pc:sldMkLst>
        <pc:spChg chg="mod">
          <ac:chgData name="Seepersad, Daisy (WorldSkills UK)" userId="S::dseepersad@worldskillsuk.org::b78571b1-b4b9-41b4-b2d6-59ffa001567a" providerId="AD" clId="Web-{81E31EEA-C01B-0432-0B21-FE10A12DC9DB}" dt="2026-02-06T12:06:24.643" v="17" actId="1076"/>
          <ac:spMkLst>
            <pc:docMk/>
            <pc:sldMk cId="592607994" sldId="290"/>
            <ac:spMk id="6" creationId="{9319A3E8-0EEB-DC25-9464-0B912359027F}"/>
          </ac:spMkLst>
        </pc:spChg>
        <pc:spChg chg="mod">
          <ac:chgData name="Seepersad, Daisy (WorldSkills UK)" userId="S::dseepersad@worldskillsuk.org::b78571b1-b4b9-41b4-b2d6-59ffa001567a" providerId="AD" clId="Web-{81E31EEA-C01B-0432-0B21-FE10A12DC9DB}" dt="2026-02-06T12:07:16.550" v="24" actId="20577"/>
          <ac:spMkLst>
            <pc:docMk/>
            <pc:sldMk cId="592607994" sldId="290"/>
            <ac:spMk id="7" creationId="{BA072FA3-D24A-098D-10A0-F48F617BCAEE}"/>
          </ac:spMkLst>
        </pc:spChg>
      </pc:sldChg>
      <pc:sldChg chg="modSp">
        <pc:chgData name="Seepersad, Daisy (WorldSkills UK)" userId="S::dseepersad@worldskillsuk.org::b78571b1-b4b9-41b4-b2d6-59ffa001567a" providerId="AD" clId="Web-{81E31EEA-C01B-0432-0B21-FE10A12DC9DB}" dt="2026-02-06T12:07:32.488" v="26" actId="1076"/>
        <pc:sldMkLst>
          <pc:docMk/>
          <pc:sldMk cId="0" sldId="291"/>
        </pc:sldMkLst>
      </pc:sldChg>
    </pc:docChg>
  </pc:docChgLst>
  <pc:docChgLst>
    <pc:chgData name="Seepersad, Daisy (WorldSkills UK)" userId="b78571b1-b4b9-41b4-b2d6-59ffa001567a" providerId="ADAL" clId="{21951EC8-C1EF-469E-A712-72142D2BAE07}"/>
    <pc:docChg chg="custSel modSld sldOrd">
      <pc:chgData name="Seepersad, Daisy (WorldSkills UK)" userId="b78571b1-b4b9-41b4-b2d6-59ffa001567a" providerId="ADAL" clId="{21951EC8-C1EF-469E-A712-72142D2BAE07}" dt="2026-02-06T12:15:37.202" v="198"/>
      <pc:docMkLst>
        <pc:docMk/>
      </pc:docMkLst>
      <pc:sldChg chg="modSp mod">
        <pc:chgData name="Seepersad, Daisy (WorldSkills UK)" userId="b78571b1-b4b9-41b4-b2d6-59ffa001567a" providerId="ADAL" clId="{21951EC8-C1EF-469E-A712-72142D2BAE07}" dt="2026-02-06T12:10:58.574" v="58" actId="20577"/>
        <pc:sldMkLst>
          <pc:docMk/>
          <pc:sldMk cId="1486701949" sldId="258"/>
        </pc:sldMkLst>
        <pc:spChg chg="mod">
          <ac:chgData name="Seepersad, Daisy (WorldSkills UK)" userId="b78571b1-b4b9-41b4-b2d6-59ffa001567a" providerId="ADAL" clId="{21951EC8-C1EF-469E-A712-72142D2BAE07}" dt="2026-02-06T12:09:47.618" v="0" actId="1076"/>
          <ac:spMkLst>
            <pc:docMk/>
            <pc:sldMk cId="1486701949" sldId="258"/>
            <ac:spMk id="12" creationId="{2D77FF49-5CCD-48F4-97D2-9E19C3B6D2A5}"/>
          </ac:spMkLst>
        </pc:spChg>
        <pc:spChg chg="mod">
          <ac:chgData name="Seepersad, Daisy (WorldSkills UK)" userId="b78571b1-b4b9-41b4-b2d6-59ffa001567a" providerId="ADAL" clId="{21951EC8-C1EF-469E-A712-72142D2BAE07}" dt="2026-02-06T12:10:58.574" v="58" actId="20577"/>
          <ac:spMkLst>
            <pc:docMk/>
            <pc:sldMk cId="1486701949" sldId="258"/>
            <ac:spMk id="13" creationId="{A91C57B2-BA86-4880-9759-60B7D4ED8D31}"/>
          </ac:spMkLst>
        </pc:spChg>
      </pc:sldChg>
      <pc:sldChg chg="addSp delSp modSp mod delAnim">
        <pc:chgData name="Seepersad, Daisy (WorldSkills UK)" userId="b78571b1-b4b9-41b4-b2d6-59ffa001567a" providerId="ADAL" clId="{21951EC8-C1EF-469E-A712-72142D2BAE07}" dt="2026-02-06T12:15:25.829" v="196" actId="1076"/>
        <pc:sldMkLst>
          <pc:docMk/>
          <pc:sldMk cId="0" sldId="291"/>
        </pc:sldMkLst>
        <pc:spChg chg="mod">
          <ac:chgData name="Seepersad, Daisy (WorldSkills UK)" userId="b78571b1-b4b9-41b4-b2d6-59ffa001567a" providerId="ADAL" clId="{21951EC8-C1EF-469E-A712-72142D2BAE07}" dt="2026-02-06T12:12:02.748" v="74" actId="1076"/>
          <ac:spMkLst>
            <pc:docMk/>
            <pc:sldMk cId="0" sldId="291"/>
            <ac:spMk id="3" creationId="{B1C86841-79BF-C6FC-9A5B-61035DFFB447}"/>
          </ac:spMkLst>
        </pc:spChg>
        <pc:spChg chg="add mod">
          <ac:chgData name="Seepersad, Daisy (WorldSkills UK)" userId="b78571b1-b4b9-41b4-b2d6-59ffa001567a" providerId="ADAL" clId="{21951EC8-C1EF-469E-A712-72142D2BAE07}" dt="2026-02-06T12:15:12.203" v="191" actId="1076"/>
          <ac:spMkLst>
            <pc:docMk/>
            <pc:sldMk cId="0" sldId="291"/>
            <ac:spMk id="12" creationId="{E1D0987F-AABD-819D-4F96-C2E1B51684AC}"/>
          </ac:spMkLst>
        </pc:spChg>
        <pc:spChg chg="add mod">
          <ac:chgData name="Seepersad, Daisy (WorldSkills UK)" userId="b78571b1-b4b9-41b4-b2d6-59ffa001567a" providerId="ADAL" clId="{21951EC8-C1EF-469E-A712-72142D2BAE07}" dt="2026-02-06T12:15:03.367" v="188" actId="1076"/>
          <ac:spMkLst>
            <pc:docMk/>
            <pc:sldMk cId="0" sldId="291"/>
            <ac:spMk id="13" creationId="{4C0F76AB-D3E8-61F0-8AEC-60052A3A6C1B}"/>
          </ac:spMkLst>
        </pc:spChg>
        <pc:spChg chg="add mod">
          <ac:chgData name="Seepersad, Daisy (WorldSkills UK)" userId="b78571b1-b4b9-41b4-b2d6-59ffa001567a" providerId="ADAL" clId="{21951EC8-C1EF-469E-A712-72142D2BAE07}" dt="2026-02-06T12:14:25.737" v="172" actId="1076"/>
          <ac:spMkLst>
            <pc:docMk/>
            <pc:sldMk cId="0" sldId="291"/>
            <ac:spMk id="14" creationId="{F9507E8E-EBEB-AB22-A71E-B9950CFEF29D}"/>
          </ac:spMkLst>
        </pc:spChg>
        <pc:spChg chg="mod">
          <ac:chgData name="Seepersad, Daisy (WorldSkills UK)" userId="b78571b1-b4b9-41b4-b2d6-59ffa001567a" providerId="ADAL" clId="{21951EC8-C1EF-469E-A712-72142D2BAE07}" dt="2026-02-06T12:15:13.615" v="192" actId="1076"/>
          <ac:spMkLst>
            <pc:docMk/>
            <pc:sldMk cId="0" sldId="291"/>
            <ac:spMk id="16" creationId="{EE5D2AD8-4379-D579-B6D5-3319B726676D}"/>
          </ac:spMkLst>
        </pc:spChg>
        <pc:spChg chg="mod">
          <ac:chgData name="Seepersad, Daisy (WorldSkills UK)" userId="b78571b1-b4b9-41b4-b2d6-59ffa001567a" providerId="ADAL" clId="{21951EC8-C1EF-469E-A712-72142D2BAE07}" dt="2026-02-06T12:14:37.136" v="174" actId="1076"/>
          <ac:spMkLst>
            <pc:docMk/>
            <pc:sldMk cId="0" sldId="291"/>
            <ac:spMk id="17" creationId="{74CE1496-2575-0CF0-1833-7453250C1798}"/>
          </ac:spMkLst>
        </pc:spChg>
        <pc:spChg chg="mod">
          <ac:chgData name="Seepersad, Daisy (WorldSkills UK)" userId="b78571b1-b4b9-41b4-b2d6-59ffa001567a" providerId="ADAL" clId="{21951EC8-C1EF-469E-A712-72142D2BAE07}" dt="2026-02-06T12:13:28.492" v="128" actId="1076"/>
          <ac:spMkLst>
            <pc:docMk/>
            <pc:sldMk cId="0" sldId="291"/>
            <ac:spMk id="18" creationId="{391CCE88-3985-AB95-D20B-742B47DD72E1}"/>
          </ac:spMkLst>
        </pc:spChg>
        <pc:spChg chg="add mod">
          <ac:chgData name="Seepersad, Daisy (WorldSkills UK)" userId="b78571b1-b4b9-41b4-b2d6-59ffa001567a" providerId="ADAL" clId="{21951EC8-C1EF-469E-A712-72142D2BAE07}" dt="2026-02-06T12:14:08.621" v="164" actId="1076"/>
          <ac:spMkLst>
            <pc:docMk/>
            <pc:sldMk cId="0" sldId="291"/>
            <ac:spMk id="19" creationId="{791A7E65-0E9F-A6F3-AF90-88B6242183E7}"/>
          </ac:spMkLst>
        </pc:spChg>
        <pc:spChg chg="mod">
          <ac:chgData name="Seepersad, Daisy (WorldSkills UK)" userId="b78571b1-b4b9-41b4-b2d6-59ffa001567a" providerId="ADAL" clId="{21951EC8-C1EF-469E-A712-72142D2BAE07}" dt="2026-02-06T12:14:05.758" v="162" actId="1076"/>
          <ac:spMkLst>
            <pc:docMk/>
            <pc:sldMk cId="0" sldId="291"/>
            <ac:spMk id="20" creationId="{CA447E05-ACC4-5D25-C83F-CF3568FB0F3F}"/>
          </ac:spMkLst>
        </pc:spChg>
        <pc:spChg chg="add mod">
          <ac:chgData name="Seepersad, Daisy (WorldSkills UK)" userId="b78571b1-b4b9-41b4-b2d6-59ffa001567a" providerId="ADAL" clId="{21951EC8-C1EF-469E-A712-72142D2BAE07}" dt="2026-02-06T12:14:12.581" v="166" actId="1076"/>
          <ac:spMkLst>
            <pc:docMk/>
            <pc:sldMk cId="0" sldId="291"/>
            <ac:spMk id="21" creationId="{47E4F886-6500-5DE8-520D-D905F1F4469F}"/>
          </ac:spMkLst>
        </pc:spChg>
        <pc:spChg chg="mod">
          <ac:chgData name="Seepersad, Daisy (WorldSkills UK)" userId="b78571b1-b4b9-41b4-b2d6-59ffa001567a" providerId="ADAL" clId="{21951EC8-C1EF-469E-A712-72142D2BAE07}" dt="2026-02-06T12:14:07.006" v="163" actId="1076"/>
          <ac:spMkLst>
            <pc:docMk/>
            <pc:sldMk cId="0" sldId="291"/>
            <ac:spMk id="22" creationId="{89B4315C-9C70-72BB-932D-155D70AC2A3C}"/>
          </ac:spMkLst>
        </pc:spChg>
        <pc:spChg chg="mod">
          <ac:chgData name="Seepersad, Daisy (WorldSkills UK)" userId="b78571b1-b4b9-41b4-b2d6-59ffa001567a" providerId="ADAL" clId="{21951EC8-C1EF-469E-A712-72142D2BAE07}" dt="2026-02-06T12:15:15.083" v="193" actId="1076"/>
          <ac:spMkLst>
            <pc:docMk/>
            <pc:sldMk cId="0" sldId="291"/>
            <ac:spMk id="23" creationId="{FBFFDB49-5E9B-5D3E-AEF1-22DA95D7ACF0}"/>
          </ac:spMkLst>
        </pc:spChg>
        <pc:spChg chg="add mod">
          <ac:chgData name="Seepersad, Daisy (WorldSkills UK)" userId="b78571b1-b4b9-41b4-b2d6-59ffa001567a" providerId="ADAL" clId="{21951EC8-C1EF-469E-A712-72142D2BAE07}" dt="2026-02-06T12:15:23.760" v="195" actId="1076"/>
          <ac:spMkLst>
            <pc:docMk/>
            <pc:sldMk cId="0" sldId="291"/>
            <ac:spMk id="24" creationId="{96461466-0089-4FB4-0D7A-A47217D7AE39}"/>
          </ac:spMkLst>
        </pc:spChg>
        <pc:spChg chg="add mod">
          <ac:chgData name="Seepersad, Daisy (WorldSkills UK)" userId="b78571b1-b4b9-41b4-b2d6-59ffa001567a" providerId="ADAL" clId="{21951EC8-C1EF-469E-A712-72142D2BAE07}" dt="2026-02-06T12:12:13.034" v="75" actId="1076"/>
          <ac:spMkLst>
            <pc:docMk/>
            <pc:sldMk cId="0" sldId="291"/>
            <ac:spMk id="25" creationId="{2A295CBE-EEE6-CD73-B94A-ABAB9DA1EE77}"/>
          </ac:spMkLst>
        </pc:spChg>
        <pc:spChg chg="add mod">
          <ac:chgData name="Seepersad, Daisy (WorldSkills UK)" userId="b78571b1-b4b9-41b4-b2d6-59ffa001567a" providerId="ADAL" clId="{21951EC8-C1EF-469E-A712-72142D2BAE07}" dt="2026-02-06T12:15:20.557" v="194" actId="1076"/>
          <ac:spMkLst>
            <pc:docMk/>
            <pc:sldMk cId="0" sldId="291"/>
            <ac:spMk id="26" creationId="{8F936DE8-3835-7FAE-2915-AC23BFB4FA48}"/>
          </ac:spMkLst>
        </pc:spChg>
        <pc:spChg chg="add mod">
          <ac:chgData name="Seepersad, Daisy (WorldSkills UK)" userId="b78571b1-b4b9-41b4-b2d6-59ffa001567a" providerId="ADAL" clId="{21951EC8-C1EF-469E-A712-72142D2BAE07}" dt="2026-02-06T12:12:36.660" v="82" actId="1076"/>
          <ac:spMkLst>
            <pc:docMk/>
            <pc:sldMk cId="0" sldId="291"/>
            <ac:spMk id="27" creationId="{5EB81428-91B7-8A78-AD54-F5C8B2B1CDC6}"/>
          </ac:spMkLst>
        </pc:spChg>
        <pc:spChg chg="add mod">
          <ac:chgData name="Seepersad, Daisy (WorldSkills UK)" userId="b78571b1-b4b9-41b4-b2d6-59ffa001567a" providerId="ADAL" clId="{21951EC8-C1EF-469E-A712-72142D2BAE07}" dt="2026-02-06T12:15:25.829" v="196" actId="1076"/>
          <ac:spMkLst>
            <pc:docMk/>
            <pc:sldMk cId="0" sldId="291"/>
            <ac:spMk id="28" creationId="{70BCFEFE-57AE-C1FF-4FA4-B3DB8F9C9A82}"/>
          </ac:spMkLst>
        </pc:spChg>
        <pc:spChg chg="mod">
          <ac:chgData name="Seepersad, Daisy (WorldSkills UK)" userId="b78571b1-b4b9-41b4-b2d6-59ffa001567a" providerId="ADAL" clId="{21951EC8-C1EF-469E-A712-72142D2BAE07}" dt="2026-02-06T12:15:05.105" v="189" actId="1076"/>
          <ac:spMkLst>
            <pc:docMk/>
            <pc:sldMk cId="0" sldId="291"/>
            <ac:spMk id="29" creationId="{3479EF80-1902-F244-45DB-25D7A0FDF1F0}"/>
          </ac:spMkLst>
        </pc:spChg>
        <pc:spChg chg="add mod">
          <ac:chgData name="Seepersad, Daisy (WorldSkills UK)" userId="b78571b1-b4b9-41b4-b2d6-59ffa001567a" providerId="ADAL" clId="{21951EC8-C1EF-469E-A712-72142D2BAE07}" dt="2026-02-06T12:12:30.829" v="80" actId="1076"/>
          <ac:spMkLst>
            <pc:docMk/>
            <pc:sldMk cId="0" sldId="291"/>
            <ac:spMk id="30" creationId="{B6642664-4277-AC76-A697-9F0C17B9EA09}"/>
          </ac:spMkLst>
        </pc:spChg>
        <pc:spChg chg="add mod">
          <ac:chgData name="Seepersad, Daisy (WorldSkills UK)" userId="b78571b1-b4b9-41b4-b2d6-59ffa001567a" providerId="ADAL" clId="{21951EC8-C1EF-469E-A712-72142D2BAE07}" dt="2026-02-06T12:15:06.668" v="190" actId="1076"/>
          <ac:spMkLst>
            <pc:docMk/>
            <pc:sldMk cId="0" sldId="291"/>
            <ac:spMk id="31" creationId="{4C0DEF80-F9D5-BFF9-112E-E4D9CD0EB553}"/>
          </ac:spMkLst>
        </pc:spChg>
        <pc:picChg chg="mod">
          <ac:chgData name="Seepersad, Daisy (WorldSkills UK)" userId="b78571b1-b4b9-41b4-b2d6-59ffa001567a" providerId="ADAL" clId="{21951EC8-C1EF-469E-A712-72142D2BAE07}" dt="2026-02-06T12:14:56.779" v="184" actId="1076"/>
          <ac:picMkLst>
            <pc:docMk/>
            <pc:sldMk cId="0" sldId="291"/>
            <ac:picMk id="5" creationId="{4ABF88C5-DB26-F366-BD1B-63C82F1C453B}"/>
          </ac:picMkLst>
        </pc:picChg>
        <pc:picChg chg="mod">
          <ac:chgData name="Seepersad, Daisy (WorldSkills UK)" userId="b78571b1-b4b9-41b4-b2d6-59ffa001567a" providerId="ADAL" clId="{21951EC8-C1EF-469E-A712-72142D2BAE07}" dt="2026-02-06T12:14:53.954" v="181" actId="1076"/>
          <ac:picMkLst>
            <pc:docMk/>
            <pc:sldMk cId="0" sldId="291"/>
            <ac:picMk id="7" creationId="{2BC2D82A-B5FB-3829-920C-E6D5A128EB43}"/>
          </ac:picMkLst>
        </pc:picChg>
        <pc:picChg chg="mod">
          <ac:chgData name="Seepersad, Daisy (WorldSkills UK)" userId="b78571b1-b4b9-41b4-b2d6-59ffa001567a" providerId="ADAL" clId="{21951EC8-C1EF-469E-A712-72142D2BAE07}" dt="2026-02-06T12:14:54.929" v="182" actId="1076"/>
          <ac:picMkLst>
            <pc:docMk/>
            <pc:sldMk cId="0" sldId="291"/>
            <ac:picMk id="10" creationId="{B6ACB7F6-E6BC-4653-CF3E-CB46DAA3119F}"/>
          </ac:picMkLst>
        </pc:picChg>
        <pc:picChg chg="mod">
          <ac:chgData name="Seepersad, Daisy (WorldSkills UK)" userId="b78571b1-b4b9-41b4-b2d6-59ffa001567a" providerId="ADAL" clId="{21951EC8-C1EF-469E-A712-72142D2BAE07}" dt="2026-02-06T12:14:55.820" v="183" actId="1076"/>
          <ac:picMkLst>
            <pc:docMk/>
            <pc:sldMk cId="0" sldId="291"/>
            <ac:picMk id="11" creationId="{9F33D32D-8B45-E95E-E612-41230D2FFC48}"/>
          </ac:picMkLst>
        </pc:picChg>
      </pc:sldChg>
      <pc:sldChg chg="ord">
        <pc:chgData name="Seepersad, Daisy (WorldSkills UK)" userId="b78571b1-b4b9-41b4-b2d6-59ffa001567a" providerId="ADAL" clId="{21951EC8-C1EF-469E-A712-72142D2BAE07}" dt="2026-02-06T12:15:37.202" v="198"/>
        <pc:sldMkLst>
          <pc:docMk/>
          <pc:sldMk cId="3431951918" sldId="309"/>
        </pc:sldMkLst>
      </pc:sldChg>
    </pc:docChg>
  </pc:docChgLst>
  <pc:docChgLst>
    <pc:chgData name="Seepersad, Daisy (WorldSkills UK)" userId="S::dseepersad@worldskillsuk.org::b78571b1-b4b9-41b4-b2d6-59ffa001567a" providerId="AD" clId="Web-{8F3250EF-4B1B-4979-A033-280F20EADE8F}"/>
    <pc:docChg chg="modSld">
      <pc:chgData name="Seepersad, Daisy (WorldSkills UK)" userId="S::dseepersad@worldskillsuk.org::b78571b1-b4b9-41b4-b2d6-59ffa001567a" providerId="AD" clId="Web-{8F3250EF-4B1B-4979-A033-280F20EADE8F}" dt="2026-01-19T15:36:30.810" v="1" actId="20577"/>
      <pc:docMkLst>
        <pc:docMk/>
      </pc:docMkLst>
      <pc:sldChg chg="modSp">
        <pc:chgData name="Seepersad, Daisy (WorldSkills UK)" userId="S::dseepersad@worldskillsuk.org::b78571b1-b4b9-41b4-b2d6-59ffa001567a" providerId="AD" clId="Web-{8F3250EF-4B1B-4979-A033-280F20EADE8F}" dt="2026-01-19T15:36:30.810" v="1" actId="20577"/>
        <pc:sldMkLst>
          <pc:docMk/>
          <pc:sldMk cId="1197933225" sldId="269"/>
        </pc:sldMkLst>
        <pc:spChg chg="mod">
          <ac:chgData name="Seepersad, Daisy (WorldSkills UK)" userId="S::dseepersad@worldskillsuk.org::b78571b1-b4b9-41b4-b2d6-59ffa001567a" providerId="AD" clId="Web-{8F3250EF-4B1B-4979-A033-280F20EADE8F}" dt="2026-01-19T15:36:30.810" v="1" actId="20577"/>
          <ac:spMkLst>
            <pc:docMk/>
            <pc:sldMk cId="1197933225" sldId="269"/>
            <ac:spMk id="27" creationId="{40979FAC-8445-0C54-BCFA-8B6A98C1C16E}"/>
          </ac:spMkLst>
        </pc:spChg>
      </pc:sldChg>
    </pc:docChg>
  </pc:docChgLst>
  <pc:docChgLst>
    <pc:chgData name="Chilvers, Suzanne (WorldSkills UK)" userId="S::schilvers@worldskillsuk.org::273c46d1-89f8-4264-a6ae-64be2b9c9b75" providerId="AD" clId="Web-{C4BED630-445E-4256-999B-271B2D21687D}"/>
    <pc:docChg chg="modSld">
      <pc:chgData name="Chilvers, Suzanne (WorldSkills UK)" userId="S::schilvers@worldskillsuk.org::273c46d1-89f8-4264-a6ae-64be2b9c9b75" providerId="AD" clId="Web-{C4BED630-445E-4256-999B-271B2D21687D}" dt="2026-02-10T11:44:42.802" v="2" actId="1076"/>
      <pc:docMkLst>
        <pc:docMk/>
      </pc:docMkLst>
      <pc:sldChg chg="addSp delSp modSp">
        <pc:chgData name="Chilvers, Suzanne (WorldSkills UK)" userId="S::schilvers@worldskillsuk.org::273c46d1-89f8-4264-a6ae-64be2b9c9b75" providerId="AD" clId="Web-{C4BED630-445E-4256-999B-271B2D21687D}" dt="2026-02-10T11:44:42.802" v="2" actId="1076"/>
        <pc:sldMkLst>
          <pc:docMk/>
          <pc:sldMk cId="4136475338" sldId="256"/>
        </pc:sldMkLst>
        <pc:picChg chg="add mod">
          <ac:chgData name="Chilvers, Suzanne (WorldSkills UK)" userId="S::schilvers@worldskillsuk.org::273c46d1-89f8-4264-a6ae-64be2b9c9b75" providerId="AD" clId="Web-{C4BED630-445E-4256-999B-271B2D21687D}" dt="2026-02-10T11:44:42.802" v="2" actId="1076"/>
          <ac:picMkLst>
            <pc:docMk/>
            <pc:sldMk cId="4136475338" sldId="256"/>
            <ac:picMk id="4" creationId="{D36B663F-0DCA-8BC9-E59E-56AFA8191AE5}"/>
          </ac:picMkLst>
        </pc:picChg>
        <pc:picChg chg="del">
          <ac:chgData name="Chilvers, Suzanne (WorldSkills UK)" userId="S::schilvers@worldskillsuk.org::273c46d1-89f8-4264-a6ae-64be2b9c9b75" providerId="AD" clId="Web-{C4BED630-445E-4256-999B-271B2D21687D}" dt="2026-02-10T11:44:15.551" v="0"/>
          <ac:picMkLst>
            <pc:docMk/>
            <pc:sldMk cId="4136475338" sldId="256"/>
            <ac:picMk id="5" creationId="{92EC12DC-9A2C-ACB2-EC57-7B045226EC64}"/>
          </ac:picMkLst>
        </pc:picChg>
      </pc:sldChg>
    </pc:docChg>
  </pc:docChgLst>
  <pc:docChgLst>
    <pc:chgData name="Seepersad, Daisy (WorldSkills UK)" userId="S::dseepersad@worldskillsuk.org::b78571b1-b4b9-41b4-b2d6-59ffa001567a" providerId="AD" clId="Web-{A79162AE-980B-DA40-5766-C8C44EAEE1B3}"/>
    <pc:docChg chg="modSld">
      <pc:chgData name="Seepersad, Daisy (WorldSkills UK)" userId="S::dseepersad@worldskillsuk.org::b78571b1-b4b9-41b4-b2d6-59ffa001567a" providerId="AD" clId="Web-{A79162AE-980B-DA40-5766-C8C44EAEE1B3}" dt="2026-01-30T12:00:43.711" v="38" actId="20577"/>
      <pc:docMkLst>
        <pc:docMk/>
      </pc:docMkLst>
      <pc:sldChg chg="modSp">
        <pc:chgData name="Seepersad, Daisy (WorldSkills UK)" userId="S::dseepersad@worldskillsuk.org::b78571b1-b4b9-41b4-b2d6-59ffa001567a" providerId="AD" clId="Web-{A79162AE-980B-DA40-5766-C8C44EAEE1B3}" dt="2026-01-30T11:58:18.109" v="10" actId="20577"/>
        <pc:sldMkLst>
          <pc:docMk/>
          <pc:sldMk cId="951353421" sldId="260"/>
        </pc:sldMkLst>
        <pc:spChg chg="mod">
          <ac:chgData name="Seepersad, Daisy (WorldSkills UK)" userId="S::dseepersad@worldskillsuk.org::b78571b1-b4b9-41b4-b2d6-59ffa001567a" providerId="AD" clId="Web-{A79162AE-980B-DA40-5766-C8C44EAEE1B3}" dt="2026-01-30T11:58:18.109" v="10" actId="20577"/>
          <ac:spMkLst>
            <pc:docMk/>
            <pc:sldMk cId="951353421" sldId="260"/>
            <ac:spMk id="7" creationId="{73ACE586-FB5F-69EF-490A-E5783555FE3B}"/>
          </ac:spMkLst>
        </pc:spChg>
      </pc:sldChg>
      <pc:sldChg chg="modSp">
        <pc:chgData name="Seepersad, Daisy (WorldSkills UK)" userId="S::dseepersad@worldskillsuk.org::b78571b1-b4b9-41b4-b2d6-59ffa001567a" providerId="AD" clId="Web-{A79162AE-980B-DA40-5766-C8C44EAEE1B3}" dt="2026-01-30T11:58:32.470" v="11" actId="20577"/>
        <pc:sldMkLst>
          <pc:docMk/>
          <pc:sldMk cId="2058793166" sldId="261"/>
        </pc:sldMkLst>
        <pc:spChg chg="mod">
          <ac:chgData name="Seepersad, Daisy (WorldSkills UK)" userId="S::dseepersad@worldskillsuk.org::b78571b1-b4b9-41b4-b2d6-59ffa001567a" providerId="AD" clId="Web-{A79162AE-980B-DA40-5766-C8C44EAEE1B3}" dt="2026-01-30T11:58:32.470" v="11" actId="20577"/>
          <ac:spMkLst>
            <pc:docMk/>
            <pc:sldMk cId="2058793166" sldId="261"/>
            <ac:spMk id="7" creationId="{86486BF2-8F30-B156-18CE-699A39A4F66B}"/>
          </ac:spMkLst>
        </pc:spChg>
      </pc:sldChg>
      <pc:sldChg chg="modSp">
        <pc:chgData name="Seepersad, Daisy (WorldSkills UK)" userId="S::dseepersad@worldskillsuk.org::b78571b1-b4b9-41b4-b2d6-59ffa001567a" providerId="AD" clId="Web-{A79162AE-980B-DA40-5766-C8C44EAEE1B3}" dt="2026-01-30T11:58:42.720" v="13" actId="20577"/>
        <pc:sldMkLst>
          <pc:docMk/>
          <pc:sldMk cId="3225973886" sldId="262"/>
        </pc:sldMkLst>
        <pc:spChg chg="mod">
          <ac:chgData name="Seepersad, Daisy (WorldSkills UK)" userId="S::dseepersad@worldskillsuk.org::b78571b1-b4b9-41b4-b2d6-59ffa001567a" providerId="AD" clId="Web-{A79162AE-980B-DA40-5766-C8C44EAEE1B3}" dt="2026-01-30T11:58:42.720" v="13" actId="20577"/>
          <ac:spMkLst>
            <pc:docMk/>
            <pc:sldMk cId="3225973886" sldId="262"/>
            <ac:spMk id="7" creationId="{6689877A-B541-CE40-9C98-FD9E75048683}"/>
          </ac:spMkLst>
        </pc:spChg>
      </pc:sldChg>
      <pc:sldChg chg="modSp">
        <pc:chgData name="Seepersad, Daisy (WorldSkills UK)" userId="S::dseepersad@worldskillsuk.org::b78571b1-b4b9-41b4-b2d6-59ffa001567a" providerId="AD" clId="Web-{A79162AE-980B-DA40-5766-C8C44EAEE1B3}" dt="2026-01-30T12:00:23.507" v="34" actId="20577"/>
        <pc:sldMkLst>
          <pc:docMk/>
          <pc:sldMk cId="574984995" sldId="263"/>
        </pc:sldMkLst>
        <pc:spChg chg="mod">
          <ac:chgData name="Seepersad, Daisy (WorldSkills UK)" userId="S::dseepersad@worldskillsuk.org::b78571b1-b4b9-41b4-b2d6-59ffa001567a" providerId="AD" clId="Web-{A79162AE-980B-DA40-5766-C8C44EAEE1B3}" dt="2026-01-30T12:00:23.507" v="34" actId="20577"/>
          <ac:spMkLst>
            <pc:docMk/>
            <pc:sldMk cId="574984995" sldId="263"/>
            <ac:spMk id="7" creationId="{B7161532-4FEC-ED51-39CA-8F3275691937}"/>
          </ac:spMkLst>
        </pc:spChg>
      </pc:sldChg>
      <pc:sldChg chg="modSp">
        <pc:chgData name="Seepersad, Daisy (WorldSkills UK)" userId="S::dseepersad@worldskillsuk.org::b78571b1-b4b9-41b4-b2d6-59ffa001567a" providerId="AD" clId="Web-{A79162AE-980B-DA40-5766-C8C44EAEE1B3}" dt="2026-01-30T12:00:25.976" v="36" actId="20577"/>
        <pc:sldMkLst>
          <pc:docMk/>
          <pc:sldMk cId="1717643126" sldId="264"/>
        </pc:sldMkLst>
        <pc:spChg chg="mod">
          <ac:chgData name="Seepersad, Daisy (WorldSkills UK)" userId="S::dseepersad@worldskillsuk.org::b78571b1-b4b9-41b4-b2d6-59ffa001567a" providerId="AD" clId="Web-{A79162AE-980B-DA40-5766-C8C44EAEE1B3}" dt="2026-01-30T12:00:25.976" v="36" actId="20577"/>
          <ac:spMkLst>
            <pc:docMk/>
            <pc:sldMk cId="1717643126" sldId="264"/>
            <ac:spMk id="7" creationId="{BD07053B-6004-E2AC-2F4B-9C847DBE24BE}"/>
          </ac:spMkLst>
        </pc:spChg>
      </pc:sldChg>
      <pc:sldChg chg="modSp">
        <pc:chgData name="Seepersad, Daisy (WorldSkills UK)" userId="S::dseepersad@worldskillsuk.org::b78571b1-b4b9-41b4-b2d6-59ffa001567a" providerId="AD" clId="Web-{A79162AE-980B-DA40-5766-C8C44EAEE1B3}" dt="2026-01-30T12:00:43.711" v="38" actId="20577"/>
        <pc:sldMkLst>
          <pc:docMk/>
          <pc:sldMk cId="1197933225" sldId="269"/>
        </pc:sldMkLst>
        <pc:spChg chg="mod">
          <ac:chgData name="Seepersad, Daisy (WorldSkills UK)" userId="S::dseepersad@worldskillsuk.org::b78571b1-b4b9-41b4-b2d6-59ffa001567a" providerId="AD" clId="Web-{A79162AE-980B-DA40-5766-C8C44EAEE1B3}" dt="2026-01-30T12:00:43.711" v="38" actId="20577"/>
          <ac:spMkLst>
            <pc:docMk/>
            <pc:sldMk cId="1197933225" sldId="269"/>
            <ac:spMk id="27" creationId="{40979FAC-8445-0C54-BCFA-8B6A98C1C16E}"/>
          </ac:spMkLst>
        </pc:spChg>
      </pc:sldChg>
      <pc:sldChg chg="modSp">
        <pc:chgData name="Seepersad, Daisy (WorldSkills UK)" userId="S::dseepersad@worldskillsuk.org::b78571b1-b4b9-41b4-b2d6-59ffa001567a" providerId="AD" clId="Web-{A79162AE-980B-DA40-5766-C8C44EAEE1B3}" dt="2026-01-30T11:58:53.893" v="14" actId="20577"/>
        <pc:sldMkLst>
          <pc:docMk/>
          <pc:sldMk cId="2944283835" sldId="303"/>
        </pc:sldMkLst>
        <pc:spChg chg="mod">
          <ac:chgData name="Seepersad, Daisy (WorldSkills UK)" userId="S::dseepersad@worldskillsuk.org::b78571b1-b4b9-41b4-b2d6-59ffa001567a" providerId="AD" clId="Web-{A79162AE-980B-DA40-5766-C8C44EAEE1B3}" dt="2026-01-30T11:58:53.893" v="14" actId="20577"/>
          <ac:spMkLst>
            <pc:docMk/>
            <pc:sldMk cId="2944283835" sldId="303"/>
            <ac:spMk id="33" creationId="{9B97047C-963E-29D3-97FD-D1838E80ED47}"/>
          </ac:spMkLst>
        </pc:spChg>
      </pc:sldChg>
      <pc:sldChg chg="modSp">
        <pc:chgData name="Seepersad, Daisy (WorldSkills UK)" userId="S::dseepersad@worldskillsuk.org::b78571b1-b4b9-41b4-b2d6-59ffa001567a" providerId="AD" clId="Web-{A79162AE-980B-DA40-5766-C8C44EAEE1B3}" dt="2026-01-30T11:59:52.505" v="28" actId="1076"/>
        <pc:sldMkLst>
          <pc:docMk/>
          <pc:sldMk cId="3004778099" sldId="304"/>
        </pc:sldMkLst>
        <pc:spChg chg="mod">
          <ac:chgData name="Seepersad, Daisy (WorldSkills UK)" userId="S::dseepersad@worldskillsuk.org::b78571b1-b4b9-41b4-b2d6-59ffa001567a" providerId="AD" clId="Web-{A79162AE-980B-DA40-5766-C8C44EAEE1B3}" dt="2026-01-30T11:59:52.505" v="28" actId="1076"/>
          <ac:spMkLst>
            <pc:docMk/>
            <pc:sldMk cId="3004778099" sldId="304"/>
            <ac:spMk id="4" creationId="{BFF708C9-6815-B1B4-2F7E-6073D2308621}"/>
          </ac:spMkLst>
        </pc:spChg>
        <pc:picChg chg="mod">
          <ac:chgData name="Seepersad, Daisy (WorldSkills UK)" userId="S::dseepersad@worldskillsuk.org::b78571b1-b4b9-41b4-b2d6-59ffa001567a" providerId="AD" clId="Web-{A79162AE-980B-DA40-5766-C8C44EAEE1B3}" dt="2026-01-30T11:59:49.365" v="27" actId="1076"/>
          <ac:picMkLst>
            <pc:docMk/>
            <pc:sldMk cId="3004778099" sldId="304"/>
            <ac:picMk id="7" creationId="{99935F61-ACC6-2D48-5C3F-83365E082690}"/>
          </ac:picMkLst>
        </pc:picChg>
      </pc:sldChg>
      <pc:sldChg chg="delSp delAnim">
        <pc:chgData name="Seepersad, Daisy (WorldSkills UK)" userId="S::dseepersad@worldskillsuk.org::b78571b1-b4b9-41b4-b2d6-59ffa001567a" providerId="AD" clId="Web-{A79162AE-980B-DA40-5766-C8C44EAEE1B3}" dt="2026-01-30T11:58:59.393" v="15"/>
        <pc:sldMkLst>
          <pc:docMk/>
          <pc:sldMk cId="3431951918" sldId="309"/>
        </pc:sldMkLst>
      </pc:sldChg>
    </pc:docChg>
  </pc:docChgLst>
</pc:chgInfo>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bar"/>
        <c:grouping val="clustered"/>
        <c:varyColors val="0"/>
        <c:ser>
          <c:idx val="0"/>
          <c:order val="0"/>
          <c:tx>
            <c:strRef>
              <c:f>Sheet1!$B$1</c:f>
              <c:strCache>
                <c:ptCount val="1"/>
                <c:pt idx="0">
                  <c:v>Series 1</c:v>
                </c:pt>
              </c:strCache>
            </c:strRef>
          </c:tx>
          <c:spPr>
            <a:solidFill>
              <a:schemeClr val="accent1"/>
            </a:solidFill>
            <a:ln>
              <a:noFill/>
            </a:ln>
            <a:effectLst/>
          </c:spPr>
          <c:invertIfNegative val="0"/>
          <c:cat>
            <c:strRef>
              <c:f>Sheet1!$A$2:$A$5</c:f>
              <c:strCache>
                <c:ptCount val="4"/>
                <c:pt idx="0">
                  <c:v>Category 1</c:v>
                </c:pt>
                <c:pt idx="1">
                  <c:v>Category 2</c:v>
                </c:pt>
                <c:pt idx="2">
                  <c:v>Category 3</c:v>
                </c:pt>
                <c:pt idx="3">
                  <c:v>Category 4</c:v>
                </c:pt>
              </c:strCache>
            </c:strRef>
          </c:cat>
          <c:val>
            <c:numRef>
              <c:f>Sheet1!$B$2:$B$5</c:f>
              <c:numCache>
                <c:formatCode>General</c:formatCode>
                <c:ptCount val="4"/>
                <c:pt idx="0">
                  <c:v>4.3</c:v>
                </c:pt>
                <c:pt idx="1">
                  <c:v>2.5</c:v>
                </c:pt>
                <c:pt idx="2">
                  <c:v>3.5</c:v>
                </c:pt>
                <c:pt idx="3">
                  <c:v>4.5</c:v>
                </c:pt>
              </c:numCache>
            </c:numRef>
          </c:val>
          <c:extLst>
            <c:ext xmlns:c16="http://schemas.microsoft.com/office/drawing/2014/chart" uri="{C3380CC4-5D6E-409C-BE32-E72D297353CC}">
              <c16:uniqueId val="{00000000-C417-4FC9-80A0-10719A062BCE}"/>
            </c:ext>
          </c:extLst>
        </c:ser>
        <c:ser>
          <c:idx val="1"/>
          <c:order val="1"/>
          <c:tx>
            <c:strRef>
              <c:f>Sheet1!$C$1</c:f>
              <c:strCache>
                <c:ptCount val="1"/>
                <c:pt idx="0">
                  <c:v>Series 2</c:v>
                </c:pt>
              </c:strCache>
            </c:strRef>
          </c:tx>
          <c:spPr>
            <a:solidFill>
              <a:schemeClr val="accent2"/>
            </a:solidFill>
            <a:ln>
              <a:noFill/>
            </a:ln>
            <a:effectLst/>
          </c:spPr>
          <c:invertIfNegative val="0"/>
          <c:cat>
            <c:strRef>
              <c:f>Sheet1!$A$2:$A$5</c:f>
              <c:strCache>
                <c:ptCount val="4"/>
                <c:pt idx="0">
                  <c:v>Category 1</c:v>
                </c:pt>
                <c:pt idx="1">
                  <c:v>Category 2</c:v>
                </c:pt>
                <c:pt idx="2">
                  <c:v>Category 3</c:v>
                </c:pt>
                <c:pt idx="3">
                  <c:v>Category 4</c:v>
                </c:pt>
              </c:strCache>
            </c:strRef>
          </c:cat>
          <c:val>
            <c:numRef>
              <c:f>Sheet1!$C$2:$C$5</c:f>
              <c:numCache>
                <c:formatCode>General</c:formatCode>
                <c:ptCount val="4"/>
                <c:pt idx="0">
                  <c:v>2.4</c:v>
                </c:pt>
                <c:pt idx="1">
                  <c:v>4.4000000000000004</c:v>
                </c:pt>
                <c:pt idx="2">
                  <c:v>1.8</c:v>
                </c:pt>
                <c:pt idx="3">
                  <c:v>2.8</c:v>
                </c:pt>
              </c:numCache>
            </c:numRef>
          </c:val>
          <c:extLst>
            <c:ext xmlns:c16="http://schemas.microsoft.com/office/drawing/2014/chart" uri="{C3380CC4-5D6E-409C-BE32-E72D297353CC}">
              <c16:uniqueId val="{00000001-C417-4FC9-80A0-10719A062BCE}"/>
            </c:ext>
          </c:extLst>
        </c:ser>
        <c:ser>
          <c:idx val="2"/>
          <c:order val="2"/>
          <c:tx>
            <c:strRef>
              <c:f>Sheet1!$D$1</c:f>
              <c:strCache>
                <c:ptCount val="1"/>
                <c:pt idx="0">
                  <c:v>Series 3</c:v>
                </c:pt>
              </c:strCache>
            </c:strRef>
          </c:tx>
          <c:spPr>
            <a:solidFill>
              <a:schemeClr val="accent3"/>
            </a:solidFill>
            <a:ln>
              <a:noFill/>
            </a:ln>
            <a:effectLst/>
          </c:spPr>
          <c:invertIfNegative val="0"/>
          <c:cat>
            <c:strRef>
              <c:f>Sheet1!$A$2:$A$5</c:f>
              <c:strCache>
                <c:ptCount val="4"/>
                <c:pt idx="0">
                  <c:v>Category 1</c:v>
                </c:pt>
                <c:pt idx="1">
                  <c:v>Category 2</c:v>
                </c:pt>
                <c:pt idx="2">
                  <c:v>Category 3</c:v>
                </c:pt>
                <c:pt idx="3">
                  <c:v>Category 4</c:v>
                </c:pt>
              </c:strCache>
            </c:strRef>
          </c:cat>
          <c:val>
            <c:numRef>
              <c:f>Sheet1!$D$2:$D$5</c:f>
              <c:numCache>
                <c:formatCode>General</c:formatCode>
                <c:ptCount val="4"/>
                <c:pt idx="0">
                  <c:v>2</c:v>
                </c:pt>
                <c:pt idx="1">
                  <c:v>2</c:v>
                </c:pt>
                <c:pt idx="2">
                  <c:v>3</c:v>
                </c:pt>
                <c:pt idx="3">
                  <c:v>5</c:v>
                </c:pt>
              </c:numCache>
            </c:numRef>
          </c:val>
          <c:extLst>
            <c:ext xmlns:c16="http://schemas.microsoft.com/office/drawing/2014/chart" uri="{C3380CC4-5D6E-409C-BE32-E72D297353CC}">
              <c16:uniqueId val="{00000002-C417-4FC9-80A0-10719A062BCE}"/>
            </c:ext>
          </c:extLst>
        </c:ser>
        <c:dLbls>
          <c:showLegendKey val="0"/>
          <c:showVal val="0"/>
          <c:showCatName val="0"/>
          <c:showSerName val="0"/>
          <c:showPercent val="0"/>
          <c:showBubbleSize val="0"/>
        </c:dLbls>
        <c:gapWidth val="182"/>
        <c:axId val="1604101072"/>
        <c:axId val="1604097712"/>
      </c:barChart>
      <c:catAx>
        <c:axId val="1604101072"/>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1604097712"/>
        <c:crosses val="autoZero"/>
        <c:auto val="1"/>
        <c:lblAlgn val="ctr"/>
        <c:lblOffset val="100"/>
        <c:noMultiLvlLbl val="0"/>
      </c:catAx>
      <c:valAx>
        <c:axId val="1604097712"/>
        <c:scaling>
          <c:orientation val="minMax"/>
        </c:scaling>
        <c:delete val="0"/>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1604101072"/>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n-US" dirty="0"/>
              <a:t>Title</a:t>
            </a:r>
          </a:p>
        </c:rich>
      </c:tx>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pieChart>
        <c:varyColors val="1"/>
        <c:ser>
          <c:idx val="0"/>
          <c:order val="0"/>
          <c:tx>
            <c:strRef>
              <c:f>Sheet1!$B$1</c:f>
              <c:strCache>
                <c:ptCount val="1"/>
                <c:pt idx="0">
                  <c:v>Sales</c:v>
                </c:pt>
              </c:strCache>
            </c:strRef>
          </c:tx>
          <c:dPt>
            <c:idx val="0"/>
            <c:bubble3D val="0"/>
            <c:spPr>
              <a:solidFill>
                <a:schemeClr val="accent1"/>
              </a:solidFill>
              <a:ln w="19050">
                <a:solidFill>
                  <a:schemeClr val="lt1"/>
                </a:solidFill>
              </a:ln>
              <a:effectLst/>
            </c:spPr>
            <c:extLst>
              <c:ext xmlns:c16="http://schemas.microsoft.com/office/drawing/2014/chart" uri="{C3380CC4-5D6E-409C-BE32-E72D297353CC}">
                <c16:uniqueId val="{00000001-A541-4679-B792-5BF28C61A421}"/>
              </c:ext>
            </c:extLst>
          </c:dPt>
          <c:dPt>
            <c:idx val="1"/>
            <c:bubble3D val="0"/>
            <c:spPr>
              <a:solidFill>
                <a:schemeClr val="accent2"/>
              </a:solidFill>
              <a:ln w="19050">
                <a:solidFill>
                  <a:schemeClr val="lt1"/>
                </a:solidFill>
              </a:ln>
              <a:effectLst/>
            </c:spPr>
            <c:extLst>
              <c:ext xmlns:c16="http://schemas.microsoft.com/office/drawing/2014/chart" uri="{C3380CC4-5D6E-409C-BE32-E72D297353CC}">
                <c16:uniqueId val="{00000003-A541-4679-B792-5BF28C61A421}"/>
              </c:ext>
            </c:extLst>
          </c:dPt>
          <c:dPt>
            <c:idx val="2"/>
            <c:bubble3D val="0"/>
            <c:spPr>
              <a:solidFill>
                <a:schemeClr val="accent3"/>
              </a:solidFill>
              <a:ln w="19050">
                <a:solidFill>
                  <a:schemeClr val="lt1"/>
                </a:solidFill>
              </a:ln>
              <a:effectLst/>
            </c:spPr>
            <c:extLst>
              <c:ext xmlns:c16="http://schemas.microsoft.com/office/drawing/2014/chart" uri="{C3380CC4-5D6E-409C-BE32-E72D297353CC}">
                <c16:uniqueId val="{00000005-A541-4679-B792-5BF28C61A421}"/>
              </c:ext>
            </c:extLst>
          </c:dPt>
          <c:dPt>
            <c:idx val="3"/>
            <c:bubble3D val="0"/>
            <c:spPr>
              <a:solidFill>
                <a:schemeClr val="accent4"/>
              </a:solidFill>
              <a:ln w="19050">
                <a:solidFill>
                  <a:schemeClr val="lt1"/>
                </a:solidFill>
              </a:ln>
              <a:effectLst/>
            </c:spPr>
            <c:extLst>
              <c:ext xmlns:c16="http://schemas.microsoft.com/office/drawing/2014/chart" uri="{C3380CC4-5D6E-409C-BE32-E72D297353CC}">
                <c16:uniqueId val="{00000007-A541-4679-B792-5BF28C61A421}"/>
              </c:ext>
            </c:extLst>
          </c:dPt>
          <c:cat>
            <c:strRef>
              <c:f>Sheet1!$A$2:$A$5</c:f>
              <c:strCache>
                <c:ptCount val="4"/>
                <c:pt idx="0">
                  <c:v>1st Qtr</c:v>
                </c:pt>
                <c:pt idx="1">
                  <c:v>2nd Qtr</c:v>
                </c:pt>
                <c:pt idx="2">
                  <c:v>3rd Qtr</c:v>
                </c:pt>
                <c:pt idx="3">
                  <c:v>4th Qtr</c:v>
                </c:pt>
              </c:strCache>
            </c:strRef>
          </c:cat>
          <c:val>
            <c:numRef>
              <c:f>Sheet1!$B$2:$B$5</c:f>
              <c:numCache>
                <c:formatCode>General</c:formatCode>
                <c:ptCount val="4"/>
                <c:pt idx="0">
                  <c:v>8.1999999999999993</c:v>
                </c:pt>
                <c:pt idx="1">
                  <c:v>3.2</c:v>
                </c:pt>
                <c:pt idx="2">
                  <c:v>1.4</c:v>
                </c:pt>
                <c:pt idx="3">
                  <c:v>1.2</c:v>
                </c:pt>
              </c:numCache>
            </c:numRef>
          </c:val>
          <c:extLst>
            <c:ext xmlns:c16="http://schemas.microsoft.com/office/drawing/2014/chart" uri="{C3380CC4-5D6E-409C-BE32-E72D297353CC}">
              <c16:uniqueId val="{00000008-A541-4679-B792-5BF28C61A421}"/>
            </c:ext>
          </c:extLst>
        </c:ser>
        <c:dLbls>
          <c:showLegendKey val="0"/>
          <c:showVal val="0"/>
          <c:showCatName val="0"/>
          <c:showSerName val="0"/>
          <c:showPercent val="0"/>
          <c:showBubbleSize val="0"/>
          <c:showLeaderLines val="1"/>
        </c:dLbls>
        <c:firstSliceAng val="0"/>
      </c:pieChart>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IBM Plex Serif Medium" panose="02060603050406000203" pitchFamily="18" charset="0"/>
              <a:ea typeface="+mn-ea"/>
              <a:cs typeface="+mn-cs"/>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9BB5290-BD00-464D-B396-FBC17C99A319}" type="datetimeFigureOut">
              <a:rPr lang="en-GB" smtClean="0"/>
              <a:t>10/02/2026</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82D32E3-A994-432A-9C6C-9F82778FC841}" type="slidenum">
              <a:rPr lang="en-GB" smtClean="0"/>
              <a:t>‹#›</a:t>
            </a:fld>
            <a:endParaRPr lang="en-GB"/>
          </a:p>
        </p:txBody>
      </p:sp>
    </p:spTree>
    <p:extLst>
      <p:ext uri="{BB962C8B-B14F-4D97-AF65-F5344CB8AC3E}">
        <p14:creationId xmlns:p14="http://schemas.microsoft.com/office/powerpoint/2010/main" val="219283875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Please use these slides for any talks you are delivering as a Skills Champion.  You can add and tailor your personal content as you see fit, but please do not alter the template or branding. </a:t>
            </a:r>
          </a:p>
        </p:txBody>
      </p:sp>
      <p:sp>
        <p:nvSpPr>
          <p:cNvPr id="4" name="Slide Number Placeholder 3"/>
          <p:cNvSpPr>
            <a:spLocks noGrp="1"/>
          </p:cNvSpPr>
          <p:nvPr>
            <p:ph type="sldNum" sz="quarter" idx="5"/>
          </p:nvPr>
        </p:nvSpPr>
        <p:spPr/>
        <p:txBody>
          <a:bodyPr/>
          <a:lstStyle/>
          <a:p>
            <a:fld id="{E7DDBF10-5467-4C68-AD95-AC0CFF656AD9}" type="slidenum">
              <a:rPr lang="en-GB" smtClean="0"/>
              <a:t>1</a:t>
            </a:fld>
            <a:endParaRPr lang="en-GB"/>
          </a:p>
        </p:txBody>
      </p:sp>
    </p:spTree>
    <p:extLst>
      <p:ext uri="{BB962C8B-B14F-4D97-AF65-F5344CB8AC3E}">
        <p14:creationId xmlns:p14="http://schemas.microsoft.com/office/powerpoint/2010/main" val="358397130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Suggest content overview, please edit as you see fit. </a:t>
            </a:r>
          </a:p>
        </p:txBody>
      </p:sp>
      <p:sp>
        <p:nvSpPr>
          <p:cNvPr id="4" name="Slide Number Placeholder 3"/>
          <p:cNvSpPr>
            <a:spLocks noGrp="1"/>
          </p:cNvSpPr>
          <p:nvPr>
            <p:ph type="sldNum" sz="quarter" idx="5"/>
          </p:nvPr>
        </p:nvSpPr>
        <p:spPr/>
        <p:txBody>
          <a:bodyPr/>
          <a:lstStyle/>
          <a:p>
            <a:fld id="{E7DDBF10-5467-4C68-AD95-AC0CFF656AD9}" type="slidenum">
              <a:rPr lang="en-GB" smtClean="0"/>
              <a:t>2</a:t>
            </a:fld>
            <a:endParaRPr lang="en-GB"/>
          </a:p>
        </p:txBody>
      </p:sp>
    </p:spTree>
    <p:extLst>
      <p:ext uri="{BB962C8B-B14F-4D97-AF65-F5344CB8AC3E}">
        <p14:creationId xmlns:p14="http://schemas.microsoft.com/office/powerpoint/2010/main" val="247291125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Use this slide to introduce yourself and contextualise your presentation. You’ll speak more about your experience and journey later on, but can give a short overview here.  The next few slides are about WorldSkills UK. </a:t>
            </a:r>
          </a:p>
        </p:txBody>
      </p:sp>
      <p:sp>
        <p:nvSpPr>
          <p:cNvPr id="4" name="Slide Number Placeholder 3"/>
          <p:cNvSpPr>
            <a:spLocks noGrp="1"/>
          </p:cNvSpPr>
          <p:nvPr>
            <p:ph type="sldNum" sz="quarter" idx="5"/>
          </p:nvPr>
        </p:nvSpPr>
        <p:spPr/>
        <p:txBody>
          <a:bodyPr/>
          <a:lstStyle/>
          <a:p>
            <a:fld id="{E7DDBF10-5467-4C68-AD95-AC0CFF656AD9}" type="slidenum">
              <a:rPr lang="en-GB" smtClean="0"/>
              <a:t>3</a:t>
            </a:fld>
            <a:endParaRPr lang="en-GB"/>
          </a:p>
        </p:txBody>
      </p:sp>
    </p:spTree>
    <p:extLst>
      <p:ext uri="{BB962C8B-B14F-4D97-AF65-F5344CB8AC3E}">
        <p14:creationId xmlns:p14="http://schemas.microsoft.com/office/powerpoint/2010/main" val="369220294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a:t>Please go through these slides. </a:t>
            </a:r>
          </a:p>
          <a:p>
            <a:endParaRPr lang="en-GB"/>
          </a:p>
        </p:txBody>
      </p:sp>
      <p:sp>
        <p:nvSpPr>
          <p:cNvPr id="4" name="Slide Number Placeholder 3"/>
          <p:cNvSpPr>
            <a:spLocks noGrp="1"/>
          </p:cNvSpPr>
          <p:nvPr>
            <p:ph type="sldNum" sz="quarter" idx="5"/>
          </p:nvPr>
        </p:nvSpPr>
        <p:spPr/>
        <p:txBody>
          <a:bodyPr/>
          <a:lstStyle/>
          <a:p>
            <a:fld id="{E7DDBF10-5467-4C68-AD95-AC0CFF656AD9}" type="slidenum">
              <a:rPr lang="en-GB" smtClean="0"/>
              <a:t>7</a:t>
            </a:fld>
            <a:endParaRPr lang="en-GB"/>
          </a:p>
        </p:txBody>
      </p:sp>
    </p:spTree>
    <p:extLst>
      <p:ext uri="{BB962C8B-B14F-4D97-AF65-F5344CB8AC3E}">
        <p14:creationId xmlns:p14="http://schemas.microsoft.com/office/powerpoint/2010/main" val="235506706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Slide Image Placeholder 1">
            <a:extLst>
              <a:ext uri="{FF2B5EF4-FFF2-40B4-BE49-F238E27FC236}">
                <a16:creationId xmlns:a16="http://schemas.microsoft.com/office/drawing/2014/main" id="{6F8FC675-D65E-461D-929C-00FB1FA9603D}"/>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6387" name="Notes Placeholder 2">
            <a:extLst>
              <a:ext uri="{FF2B5EF4-FFF2-40B4-BE49-F238E27FC236}">
                <a16:creationId xmlns:a16="http://schemas.microsoft.com/office/drawing/2014/main" id="{A7881D6F-114B-49BA-861D-2F215C6E337F}"/>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spcBef>
                <a:spcPct val="0"/>
              </a:spcBef>
            </a:pPr>
            <a:r>
              <a:rPr lang="en-GB" altLang="en-US"/>
              <a:t>Brief overview of the Skills competitions. You can pinpoint which yours was or ask students which they'd chose. </a:t>
            </a:r>
            <a:br>
              <a:rPr lang="en-GB" altLang="en-US">
                <a:cs typeface="+mn-lt"/>
              </a:rPr>
            </a:br>
            <a:endParaRPr lang="en-GB" altLang="en-US">
              <a:cs typeface="Calibri"/>
            </a:endParaRPr>
          </a:p>
        </p:txBody>
      </p:sp>
      <p:sp>
        <p:nvSpPr>
          <p:cNvPr id="16388" name="Slide Number Placeholder 3">
            <a:extLst>
              <a:ext uri="{FF2B5EF4-FFF2-40B4-BE49-F238E27FC236}">
                <a16:creationId xmlns:a16="http://schemas.microsoft.com/office/drawing/2014/main" id="{BE403BD3-1813-4F98-846C-4847E0D0F301}"/>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AC23F498-9BB4-4BDD-B017-AC1785E22EB3}" type="slidenum">
              <a:rPr lang="en-GB" altLang="en-US" smtClean="0"/>
              <a:pPr fontAlgn="base">
                <a:spcBef>
                  <a:spcPct val="0"/>
                </a:spcBef>
                <a:spcAft>
                  <a:spcPct val="0"/>
                </a:spcAft>
              </a:pPr>
              <a:t>8</a:t>
            </a:fld>
            <a:endParaRPr lang="en-GB"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You can give an overview of the stages – don’t worry about the number of competitors details, but use this to give an overview of competition progression. </a:t>
            </a:r>
          </a:p>
        </p:txBody>
      </p:sp>
      <p:sp>
        <p:nvSpPr>
          <p:cNvPr id="4" name="Slide Number Placeholder 3"/>
          <p:cNvSpPr>
            <a:spLocks noGrp="1"/>
          </p:cNvSpPr>
          <p:nvPr>
            <p:ph type="sldNum" sz="quarter" idx="5"/>
          </p:nvPr>
        </p:nvSpPr>
        <p:spPr/>
        <p:txBody>
          <a:bodyPr/>
          <a:lstStyle/>
          <a:p>
            <a:fld id="{E7DDBF10-5467-4C68-AD95-AC0CFF656AD9}" type="slidenum">
              <a:rPr lang="en-GB" smtClean="0"/>
              <a:t>9</a:t>
            </a:fld>
            <a:endParaRPr lang="en-GB"/>
          </a:p>
        </p:txBody>
      </p:sp>
    </p:spTree>
    <p:extLst>
      <p:ext uri="{BB962C8B-B14F-4D97-AF65-F5344CB8AC3E}">
        <p14:creationId xmlns:p14="http://schemas.microsoft.com/office/powerpoint/2010/main" val="252413990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Talk here about the benefits of competing – feel free to highlight any that resonate the most with you. </a:t>
            </a:r>
          </a:p>
        </p:txBody>
      </p:sp>
      <p:sp>
        <p:nvSpPr>
          <p:cNvPr id="4" name="Slide Number Placeholder 3"/>
          <p:cNvSpPr>
            <a:spLocks noGrp="1"/>
          </p:cNvSpPr>
          <p:nvPr>
            <p:ph type="sldNum" sz="quarter" idx="5"/>
          </p:nvPr>
        </p:nvSpPr>
        <p:spPr/>
        <p:txBody>
          <a:bodyPr/>
          <a:lstStyle/>
          <a:p>
            <a:fld id="{E7DDBF10-5467-4C68-AD95-AC0CFF656AD9}" type="slidenum">
              <a:rPr lang="en-GB" smtClean="0"/>
              <a:t>10</a:t>
            </a:fld>
            <a:endParaRPr lang="en-GB"/>
          </a:p>
        </p:txBody>
      </p:sp>
    </p:spTree>
    <p:extLst>
      <p:ext uri="{BB962C8B-B14F-4D97-AF65-F5344CB8AC3E}">
        <p14:creationId xmlns:p14="http://schemas.microsoft.com/office/powerpoint/2010/main" val="250427715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Slide Image Placeholder 1">
            <a:extLst>
              <a:ext uri="{FF2B5EF4-FFF2-40B4-BE49-F238E27FC236}">
                <a16:creationId xmlns:a16="http://schemas.microsoft.com/office/drawing/2014/main" id="{999D38D7-577D-4028-8B2C-C15A50F1AA4E}"/>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4339" name="Notes Placeholder 2">
            <a:extLst>
              <a:ext uri="{FF2B5EF4-FFF2-40B4-BE49-F238E27FC236}">
                <a16:creationId xmlns:a16="http://schemas.microsoft.com/office/drawing/2014/main" id="{A3FEEEB4-D30C-4259-8308-B9ACF83FC6CF}"/>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spcBef>
                <a:spcPct val="0"/>
              </a:spcBef>
            </a:pPr>
            <a:r>
              <a:rPr lang="en-GB" altLang="en-US" dirty="0"/>
              <a:t>Educators might find this slide more useful than students, but it’s helpful to outline the process and stages, particularly if registration is about to launch.  </a:t>
            </a:r>
          </a:p>
        </p:txBody>
      </p:sp>
      <p:sp>
        <p:nvSpPr>
          <p:cNvPr id="14340" name="Slide Number Placeholder 3">
            <a:extLst>
              <a:ext uri="{FF2B5EF4-FFF2-40B4-BE49-F238E27FC236}">
                <a16:creationId xmlns:a16="http://schemas.microsoft.com/office/drawing/2014/main" id="{C578781A-4D7C-4DC7-9CA1-91ABB22ACB4B}"/>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32E2D0FF-32BD-4BD5-9283-6DDD3AE1D8C8}" type="slidenum">
              <a:rPr lang="en-GB" altLang="en-US"/>
              <a:pPr fontAlgn="base">
                <a:spcBef>
                  <a:spcPct val="0"/>
                </a:spcBef>
                <a:spcAft>
                  <a:spcPct val="0"/>
                </a:spcAft>
              </a:pPr>
              <a:t>15</a:t>
            </a:fld>
            <a:endParaRPr lang="en-GB" altLang="en-US"/>
          </a:p>
        </p:txBody>
      </p:sp>
    </p:spTree>
    <p:extLst>
      <p:ext uri="{BB962C8B-B14F-4D97-AF65-F5344CB8AC3E}">
        <p14:creationId xmlns:p14="http://schemas.microsoft.com/office/powerpoint/2010/main" val="200462680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To find out more about our WorldSkills UK programmes and educator resources including CPD, visit the WorldSkills UK website. </a:t>
            </a:r>
          </a:p>
        </p:txBody>
      </p:sp>
      <p:sp>
        <p:nvSpPr>
          <p:cNvPr id="4" name="Slide Number Placeholder 3"/>
          <p:cNvSpPr>
            <a:spLocks noGrp="1"/>
          </p:cNvSpPr>
          <p:nvPr>
            <p:ph type="sldNum" sz="quarter" idx="5"/>
          </p:nvPr>
        </p:nvSpPr>
        <p:spPr/>
        <p:txBody>
          <a:bodyPr/>
          <a:lstStyle/>
          <a:p>
            <a:fld id="{E7DDBF10-5467-4C68-AD95-AC0CFF656AD9}" type="slidenum">
              <a:rPr lang="en-GB" smtClean="0"/>
              <a:t>20</a:t>
            </a:fld>
            <a:endParaRPr lang="en-GB"/>
          </a:p>
        </p:txBody>
      </p:sp>
    </p:spTree>
    <p:extLst>
      <p:ext uri="{BB962C8B-B14F-4D97-AF65-F5344CB8AC3E}">
        <p14:creationId xmlns:p14="http://schemas.microsoft.com/office/powerpoint/2010/main" val="396373675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0723ED-E374-FF46-FF9C-3685937FD5AC}"/>
              </a:ext>
            </a:extLst>
          </p:cNvPr>
          <p:cNvSpPr>
            <a:spLocks noGrp="1"/>
          </p:cNvSpPr>
          <p:nvPr>
            <p:ph type="ctrTitle"/>
          </p:nvPr>
        </p:nvSpPr>
        <p:spPr>
          <a:xfrm>
            <a:off x="1524000" y="1122363"/>
            <a:ext cx="9033933" cy="2387600"/>
          </a:xfrm>
        </p:spPr>
        <p:txBody>
          <a:bodyPr anchor="b"/>
          <a:lstStyle>
            <a:lvl1pPr algn="ctr">
              <a:defRPr sz="6000"/>
            </a:lvl1pPr>
          </a:lstStyle>
          <a:p>
            <a:r>
              <a:rPr lang="en-GB" dirty="0"/>
              <a:t>Click to edit Master title style</a:t>
            </a:r>
            <a:endParaRPr lang="en-US" dirty="0"/>
          </a:p>
        </p:txBody>
      </p:sp>
      <p:sp>
        <p:nvSpPr>
          <p:cNvPr id="3" name="Subtitle 2">
            <a:extLst>
              <a:ext uri="{FF2B5EF4-FFF2-40B4-BE49-F238E27FC236}">
                <a16:creationId xmlns:a16="http://schemas.microsoft.com/office/drawing/2014/main" id="{7094F7CC-CEDA-C846-EEF2-82A5974D3A7D}"/>
              </a:ext>
            </a:extLst>
          </p:cNvPr>
          <p:cNvSpPr>
            <a:spLocks noGrp="1"/>
          </p:cNvSpPr>
          <p:nvPr>
            <p:ph type="subTitle" idx="1"/>
          </p:nvPr>
        </p:nvSpPr>
        <p:spPr>
          <a:xfrm>
            <a:off x="1524000" y="3602038"/>
            <a:ext cx="9033933"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en-US"/>
          </a:p>
        </p:txBody>
      </p:sp>
      <p:sp>
        <p:nvSpPr>
          <p:cNvPr id="4" name="Date Placeholder 3">
            <a:extLst>
              <a:ext uri="{FF2B5EF4-FFF2-40B4-BE49-F238E27FC236}">
                <a16:creationId xmlns:a16="http://schemas.microsoft.com/office/drawing/2014/main" id="{8FDD3EC2-3BDE-4BEA-7D80-909CB4E70040}"/>
              </a:ext>
            </a:extLst>
          </p:cNvPr>
          <p:cNvSpPr>
            <a:spLocks noGrp="1"/>
          </p:cNvSpPr>
          <p:nvPr>
            <p:ph type="dt" sz="half" idx="10"/>
          </p:nvPr>
        </p:nvSpPr>
        <p:spPr/>
        <p:txBody>
          <a:bodyPr/>
          <a:lstStyle/>
          <a:p>
            <a:fld id="{5BBE2485-65D2-5E4F-91B2-DF99BBA965E2}" type="datetimeFigureOut">
              <a:rPr lang="en-US" smtClean="0"/>
              <a:t>2/10/2026</a:t>
            </a:fld>
            <a:endParaRPr lang="en-US"/>
          </a:p>
        </p:txBody>
      </p:sp>
      <p:sp>
        <p:nvSpPr>
          <p:cNvPr id="5" name="Footer Placeholder 4">
            <a:extLst>
              <a:ext uri="{FF2B5EF4-FFF2-40B4-BE49-F238E27FC236}">
                <a16:creationId xmlns:a16="http://schemas.microsoft.com/office/drawing/2014/main" id="{5A648675-A16F-6327-49BC-546A3DDF29D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1217E5A-14FB-60B4-9DB0-F72C04A8D3AA}"/>
              </a:ext>
            </a:extLst>
          </p:cNvPr>
          <p:cNvSpPr>
            <a:spLocks noGrp="1"/>
          </p:cNvSpPr>
          <p:nvPr>
            <p:ph type="sldNum" sz="quarter" idx="12"/>
          </p:nvPr>
        </p:nvSpPr>
        <p:spPr/>
        <p:txBody>
          <a:bodyPr/>
          <a:lstStyle/>
          <a:p>
            <a:fld id="{5B6918A5-723B-DC4C-90FA-A8713A3DB6D7}" type="slidenum">
              <a:rPr lang="en-US" smtClean="0"/>
              <a:t>‹#›</a:t>
            </a:fld>
            <a:endParaRPr lang="en-US"/>
          </a:p>
        </p:txBody>
      </p:sp>
    </p:spTree>
    <p:extLst>
      <p:ext uri="{BB962C8B-B14F-4D97-AF65-F5344CB8AC3E}">
        <p14:creationId xmlns:p14="http://schemas.microsoft.com/office/powerpoint/2010/main" val="255673341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88B2A6-D7E8-B6DF-4069-D8E23C3BC91C}"/>
              </a:ext>
            </a:extLst>
          </p:cNvPr>
          <p:cNvSpPr>
            <a:spLocks noGrp="1"/>
          </p:cNvSpPr>
          <p:nvPr>
            <p:ph type="title"/>
          </p:nvPr>
        </p:nvSpPr>
        <p:spPr/>
        <p:txBody>
          <a:bodyPr/>
          <a:lstStyle/>
          <a:p>
            <a:r>
              <a:rPr lang="en-GB"/>
              <a:t>Click to edit Master title style</a:t>
            </a:r>
            <a:endParaRPr lang="en-US"/>
          </a:p>
        </p:txBody>
      </p:sp>
      <p:sp>
        <p:nvSpPr>
          <p:cNvPr id="3" name="Vertical Text Placeholder 2">
            <a:extLst>
              <a:ext uri="{FF2B5EF4-FFF2-40B4-BE49-F238E27FC236}">
                <a16:creationId xmlns:a16="http://schemas.microsoft.com/office/drawing/2014/main" id="{C1DC0586-2FD0-ECFA-824F-491034F09CC2}"/>
              </a:ext>
            </a:extLst>
          </p:cNvPr>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2E5CDDCC-4C2F-7BE6-55A3-B253ABD7EB58}"/>
              </a:ext>
            </a:extLst>
          </p:cNvPr>
          <p:cNvSpPr>
            <a:spLocks noGrp="1"/>
          </p:cNvSpPr>
          <p:nvPr>
            <p:ph type="dt" sz="half" idx="10"/>
          </p:nvPr>
        </p:nvSpPr>
        <p:spPr/>
        <p:txBody>
          <a:bodyPr/>
          <a:lstStyle/>
          <a:p>
            <a:fld id="{5BBE2485-65D2-5E4F-91B2-DF99BBA965E2}" type="datetimeFigureOut">
              <a:rPr lang="en-US" smtClean="0"/>
              <a:t>2/10/2026</a:t>
            </a:fld>
            <a:endParaRPr lang="en-US"/>
          </a:p>
        </p:txBody>
      </p:sp>
      <p:sp>
        <p:nvSpPr>
          <p:cNvPr id="5" name="Footer Placeholder 4">
            <a:extLst>
              <a:ext uri="{FF2B5EF4-FFF2-40B4-BE49-F238E27FC236}">
                <a16:creationId xmlns:a16="http://schemas.microsoft.com/office/drawing/2014/main" id="{F5299655-9BC6-0F0C-84CA-A1CC7EB5057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35A11B6-DD1B-CFE7-938F-8DA35A0645C4}"/>
              </a:ext>
            </a:extLst>
          </p:cNvPr>
          <p:cNvSpPr>
            <a:spLocks noGrp="1"/>
          </p:cNvSpPr>
          <p:nvPr>
            <p:ph type="sldNum" sz="quarter" idx="12"/>
          </p:nvPr>
        </p:nvSpPr>
        <p:spPr/>
        <p:txBody>
          <a:bodyPr/>
          <a:lstStyle/>
          <a:p>
            <a:fld id="{5B6918A5-723B-DC4C-90FA-A8713A3DB6D7}" type="slidenum">
              <a:rPr lang="en-US" smtClean="0"/>
              <a:t>‹#›</a:t>
            </a:fld>
            <a:endParaRPr lang="en-US"/>
          </a:p>
        </p:txBody>
      </p:sp>
    </p:spTree>
    <p:extLst>
      <p:ext uri="{BB962C8B-B14F-4D97-AF65-F5344CB8AC3E}">
        <p14:creationId xmlns:p14="http://schemas.microsoft.com/office/powerpoint/2010/main" val="154158328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52B58E35-D299-EE1D-877A-ADA4C921FEFE}"/>
              </a:ext>
            </a:extLst>
          </p:cNvPr>
          <p:cNvSpPr>
            <a:spLocks noGrp="1"/>
          </p:cNvSpPr>
          <p:nvPr>
            <p:ph type="title" orient="vert"/>
          </p:nvPr>
        </p:nvSpPr>
        <p:spPr>
          <a:xfrm>
            <a:off x="8610600" y="365125"/>
            <a:ext cx="1947333" cy="5811838"/>
          </a:xfrm>
        </p:spPr>
        <p:txBody>
          <a:bodyPr vert="eaVert"/>
          <a:lstStyle/>
          <a:p>
            <a:r>
              <a:rPr lang="en-GB"/>
              <a:t>Click to edit Master title style</a:t>
            </a:r>
            <a:endParaRPr lang="en-US"/>
          </a:p>
        </p:txBody>
      </p:sp>
      <p:sp>
        <p:nvSpPr>
          <p:cNvPr id="3" name="Vertical Text Placeholder 2">
            <a:extLst>
              <a:ext uri="{FF2B5EF4-FFF2-40B4-BE49-F238E27FC236}">
                <a16:creationId xmlns:a16="http://schemas.microsoft.com/office/drawing/2014/main" id="{259F2BE3-ED7B-32CD-C086-E478C20701EA}"/>
              </a:ext>
            </a:extLst>
          </p:cNvPr>
          <p:cNvSpPr>
            <a:spLocks noGrp="1"/>
          </p:cNvSpPr>
          <p:nvPr>
            <p:ph type="body" orient="vert" idx="1"/>
          </p:nvPr>
        </p:nvSpPr>
        <p:spPr>
          <a:xfrm>
            <a:off x="838200" y="365125"/>
            <a:ext cx="7315200" cy="5811838"/>
          </a:xfrm>
        </p:spPr>
        <p:txBody>
          <a:bodyPr vert="eaVert"/>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4" name="Date Placeholder 3">
            <a:extLst>
              <a:ext uri="{FF2B5EF4-FFF2-40B4-BE49-F238E27FC236}">
                <a16:creationId xmlns:a16="http://schemas.microsoft.com/office/drawing/2014/main" id="{9EDB40E2-57AE-3C50-4724-0D95F77C747F}"/>
              </a:ext>
            </a:extLst>
          </p:cNvPr>
          <p:cNvSpPr>
            <a:spLocks noGrp="1"/>
          </p:cNvSpPr>
          <p:nvPr>
            <p:ph type="dt" sz="half" idx="10"/>
          </p:nvPr>
        </p:nvSpPr>
        <p:spPr/>
        <p:txBody>
          <a:bodyPr/>
          <a:lstStyle/>
          <a:p>
            <a:fld id="{5BBE2485-65D2-5E4F-91B2-DF99BBA965E2}" type="datetimeFigureOut">
              <a:rPr lang="en-US" smtClean="0"/>
              <a:t>2/10/2026</a:t>
            </a:fld>
            <a:endParaRPr lang="en-US"/>
          </a:p>
        </p:txBody>
      </p:sp>
      <p:sp>
        <p:nvSpPr>
          <p:cNvPr id="5" name="Footer Placeholder 4">
            <a:extLst>
              <a:ext uri="{FF2B5EF4-FFF2-40B4-BE49-F238E27FC236}">
                <a16:creationId xmlns:a16="http://schemas.microsoft.com/office/drawing/2014/main" id="{55654638-0E61-5AF2-29D3-2CD0588AD2A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19B6A49-BE9E-9182-D4A3-9445D37410AF}"/>
              </a:ext>
            </a:extLst>
          </p:cNvPr>
          <p:cNvSpPr>
            <a:spLocks noGrp="1"/>
          </p:cNvSpPr>
          <p:nvPr>
            <p:ph type="sldNum" sz="quarter" idx="12"/>
          </p:nvPr>
        </p:nvSpPr>
        <p:spPr/>
        <p:txBody>
          <a:bodyPr/>
          <a:lstStyle/>
          <a:p>
            <a:fld id="{5B6918A5-723B-DC4C-90FA-A8713A3DB6D7}" type="slidenum">
              <a:rPr lang="en-US" smtClean="0"/>
              <a:t>‹#›</a:t>
            </a:fld>
            <a:endParaRPr lang="en-US"/>
          </a:p>
        </p:txBody>
      </p:sp>
    </p:spTree>
    <p:extLst>
      <p:ext uri="{BB962C8B-B14F-4D97-AF65-F5344CB8AC3E}">
        <p14:creationId xmlns:p14="http://schemas.microsoft.com/office/powerpoint/2010/main" val="51274873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0723ED-E374-FF46-FF9C-3685937FD5AC}"/>
              </a:ext>
            </a:extLst>
          </p:cNvPr>
          <p:cNvSpPr>
            <a:spLocks noGrp="1"/>
          </p:cNvSpPr>
          <p:nvPr>
            <p:ph type="ctrTitle"/>
          </p:nvPr>
        </p:nvSpPr>
        <p:spPr>
          <a:xfrm>
            <a:off x="1524000" y="1122363"/>
            <a:ext cx="9033933" cy="2387600"/>
          </a:xfrm>
        </p:spPr>
        <p:txBody>
          <a:bodyPr anchor="b"/>
          <a:lstStyle>
            <a:lvl1pPr algn="ctr">
              <a:defRPr sz="6000"/>
            </a:lvl1pPr>
          </a:lstStyle>
          <a:p>
            <a:r>
              <a:rPr lang="en-GB" dirty="0"/>
              <a:t>Click to edit Master title style</a:t>
            </a:r>
            <a:endParaRPr lang="en-US" dirty="0"/>
          </a:p>
        </p:txBody>
      </p:sp>
      <p:sp>
        <p:nvSpPr>
          <p:cNvPr id="3" name="Subtitle 2">
            <a:extLst>
              <a:ext uri="{FF2B5EF4-FFF2-40B4-BE49-F238E27FC236}">
                <a16:creationId xmlns:a16="http://schemas.microsoft.com/office/drawing/2014/main" id="{7094F7CC-CEDA-C846-EEF2-82A5974D3A7D}"/>
              </a:ext>
            </a:extLst>
          </p:cNvPr>
          <p:cNvSpPr>
            <a:spLocks noGrp="1"/>
          </p:cNvSpPr>
          <p:nvPr>
            <p:ph type="subTitle" idx="1"/>
          </p:nvPr>
        </p:nvSpPr>
        <p:spPr>
          <a:xfrm>
            <a:off x="1524000" y="3602038"/>
            <a:ext cx="9033933"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en-US"/>
          </a:p>
        </p:txBody>
      </p:sp>
      <p:sp>
        <p:nvSpPr>
          <p:cNvPr id="4" name="Date Placeholder 3">
            <a:extLst>
              <a:ext uri="{FF2B5EF4-FFF2-40B4-BE49-F238E27FC236}">
                <a16:creationId xmlns:a16="http://schemas.microsoft.com/office/drawing/2014/main" id="{8FDD3EC2-3BDE-4BEA-7D80-909CB4E70040}"/>
              </a:ext>
            </a:extLst>
          </p:cNvPr>
          <p:cNvSpPr>
            <a:spLocks noGrp="1"/>
          </p:cNvSpPr>
          <p:nvPr>
            <p:ph type="dt" sz="half" idx="10"/>
          </p:nvPr>
        </p:nvSpPr>
        <p:spPr/>
        <p:txBody>
          <a:bodyPr/>
          <a:lstStyle/>
          <a:p>
            <a:fld id="{5BBE2485-65D2-5E4F-91B2-DF99BBA965E2}" type="datetimeFigureOut">
              <a:rPr lang="en-US" smtClean="0"/>
              <a:t>2/10/2026</a:t>
            </a:fld>
            <a:endParaRPr lang="en-US"/>
          </a:p>
        </p:txBody>
      </p:sp>
      <p:sp>
        <p:nvSpPr>
          <p:cNvPr id="5" name="Footer Placeholder 4">
            <a:extLst>
              <a:ext uri="{FF2B5EF4-FFF2-40B4-BE49-F238E27FC236}">
                <a16:creationId xmlns:a16="http://schemas.microsoft.com/office/drawing/2014/main" id="{5A648675-A16F-6327-49BC-546A3DDF29D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1217E5A-14FB-60B4-9DB0-F72C04A8D3AA}"/>
              </a:ext>
            </a:extLst>
          </p:cNvPr>
          <p:cNvSpPr>
            <a:spLocks noGrp="1"/>
          </p:cNvSpPr>
          <p:nvPr>
            <p:ph type="sldNum" sz="quarter" idx="12"/>
          </p:nvPr>
        </p:nvSpPr>
        <p:spPr/>
        <p:txBody>
          <a:bodyPr/>
          <a:lstStyle/>
          <a:p>
            <a:fld id="{5B6918A5-723B-DC4C-90FA-A8713A3DB6D7}" type="slidenum">
              <a:rPr lang="en-US" smtClean="0"/>
              <a:t>‹#›</a:t>
            </a:fld>
            <a:endParaRPr lang="en-US"/>
          </a:p>
        </p:txBody>
      </p:sp>
    </p:spTree>
    <p:extLst>
      <p:ext uri="{BB962C8B-B14F-4D97-AF65-F5344CB8AC3E}">
        <p14:creationId xmlns:p14="http://schemas.microsoft.com/office/powerpoint/2010/main" val="16114380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43EB20-C9F9-A29B-336F-D86FDD8F7015}"/>
              </a:ext>
            </a:extLst>
          </p:cNvPr>
          <p:cNvSpPr>
            <a:spLocks noGrp="1"/>
          </p:cNvSpPr>
          <p:nvPr>
            <p:ph type="title"/>
          </p:nvPr>
        </p:nvSpPr>
        <p:spPr/>
        <p:txBody>
          <a:bodyPr/>
          <a:lstStyle/>
          <a:p>
            <a:r>
              <a:rPr lang="en-GB"/>
              <a:t>Click to edit Master title style</a:t>
            </a:r>
            <a:endParaRPr lang="en-US"/>
          </a:p>
        </p:txBody>
      </p:sp>
      <p:sp>
        <p:nvSpPr>
          <p:cNvPr id="3" name="Content Placeholder 2">
            <a:extLst>
              <a:ext uri="{FF2B5EF4-FFF2-40B4-BE49-F238E27FC236}">
                <a16:creationId xmlns:a16="http://schemas.microsoft.com/office/drawing/2014/main" id="{3F5CB630-6269-C025-21B0-C6E9B50D54B8}"/>
              </a:ext>
            </a:extLst>
          </p:cNvPr>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E4857744-7F38-348D-3D00-A038442C1E2F}"/>
              </a:ext>
            </a:extLst>
          </p:cNvPr>
          <p:cNvSpPr>
            <a:spLocks noGrp="1"/>
          </p:cNvSpPr>
          <p:nvPr>
            <p:ph type="dt" sz="half" idx="10"/>
          </p:nvPr>
        </p:nvSpPr>
        <p:spPr/>
        <p:txBody>
          <a:bodyPr/>
          <a:lstStyle/>
          <a:p>
            <a:fld id="{5BBE2485-65D2-5E4F-91B2-DF99BBA965E2}" type="datetimeFigureOut">
              <a:rPr lang="en-US" smtClean="0"/>
              <a:t>2/10/2026</a:t>
            </a:fld>
            <a:endParaRPr lang="en-US"/>
          </a:p>
        </p:txBody>
      </p:sp>
      <p:sp>
        <p:nvSpPr>
          <p:cNvPr id="5" name="Footer Placeholder 4">
            <a:extLst>
              <a:ext uri="{FF2B5EF4-FFF2-40B4-BE49-F238E27FC236}">
                <a16:creationId xmlns:a16="http://schemas.microsoft.com/office/drawing/2014/main" id="{46223D26-5A0A-2CC9-E22A-2883074CD58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08854B7-B977-C329-2048-1B99BDCD8E0C}"/>
              </a:ext>
            </a:extLst>
          </p:cNvPr>
          <p:cNvSpPr>
            <a:spLocks noGrp="1"/>
          </p:cNvSpPr>
          <p:nvPr>
            <p:ph type="sldNum" sz="quarter" idx="12"/>
          </p:nvPr>
        </p:nvSpPr>
        <p:spPr/>
        <p:txBody>
          <a:bodyPr/>
          <a:lstStyle/>
          <a:p>
            <a:fld id="{5B6918A5-723B-DC4C-90FA-A8713A3DB6D7}" type="slidenum">
              <a:rPr lang="en-US" smtClean="0"/>
              <a:t>‹#›</a:t>
            </a:fld>
            <a:endParaRPr lang="en-US"/>
          </a:p>
        </p:txBody>
      </p:sp>
    </p:spTree>
    <p:extLst>
      <p:ext uri="{BB962C8B-B14F-4D97-AF65-F5344CB8AC3E}">
        <p14:creationId xmlns:p14="http://schemas.microsoft.com/office/powerpoint/2010/main" val="320739558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6D0A02-1DD4-24EF-502F-4C6E43A12FE7}"/>
              </a:ext>
            </a:extLst>
          </p:cNvPr>
          <p:cNvSpPr>
            <a:spLocks noGrp="1"/>
          </p:cNvSpPr>
          <p:nvPr>
            <p:ph type="title"/>
          </p:nvPr>
        </p:nvSpPr>
        <p:spPr>
          <a:xfrm>
            <a:off x="831850" y="1709738"/>
            <a:ext cx="9726083" cy="2852737"/>
          </a:xfrm>
        </p:spPr>
        <p:txBody>
          <a:bodyPr anchor="b"/>
          <a:lstStyle>
            <a:lvl1pPr>
              <a:defRPr sz="5000" baseline="0"/>
            </a:lvl1pPr>
          </a:lstStyle>
          <a:p>
            <a:r>
              <a:rPr lang="en-GB" dirty="0"/>
              <a:t>Click to edit Master title style</a:t>
            </a:r>
            <a:endParaRPr lang="en-US" dirty="0"/>
          </a:p>
        </p:txBody>
      </p:sp>
      <p:sp>
        <p:nvSpPr>
          <p:cNvPr id="3" name="Text Placeholder 2">
            <a:extLst>
              <a:ext uri="{FF2B5EF4-FFF2-40B4-BE49-F238E27FC236}">
                <a16:creationId xmlns:a16="http://schemas.microsoft.com/office/drawing/2014/main" id="{10738A94-E4D4-8749-9059-CC991B0911BA}"/>
              </a:ext>
            </a:extLst>
          </p:cNvPr>
          <p:cNvSpPr>
            <a:spLocks noGrp="1"/>
          </p:cNvSpPr>
          <p:nvPr>
            <p:ph type="body" idx="1"/>
          </p:nvPr>
        </p:nvSpPr>
        <p:spPr>
          <a:xfrm>
            <a:off x="831850" y="4589463"/>
            <a:ext cx="9726083"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GB"/>
              <a:t>Click to edit Master text styles</a:t>
            </a:r>
          </a:p>
        </p:txBody>
      </p:sp>
      <p:sp>
        <p:nvSpPr>
          <p:cNvPr id="4" name="Date Placeholder 3">
            <a:extLst>
              <a:ext uri="{FF2B5EF4-FFF2-40B4-BE49-F238E27FC236}">
                <a16:creationId xmlns:a16="http://schemas.microsoft.com/office/drawing/2014/main" id="{E2E41499-A760-66D2-BF30-E1920EE55DDB}"/>
              </a:ext>
            </a:extLst>
          </p:cNvPr>
          <p:cNvSpPr>
            <a:spLocks noGrp="1"/>
          </p:cNvSpPr>
          <p:nvPr>
            <p:ph type="dt" sz="half" idx="10"/>
          </p:nvPr>
        </p:nvSpPr>
        <p:spPr/>
        <p:txBody>
          <a:bodyPr/>
          <a:lstStyle/>
          <a:p>
            <a:fld id="{5BBE2485-65D2-5E4F-91B2-DF99BBA965E2}" type="datetimeFigureOut">
              <a:rPr lang="en-US" smtClean="0"/>
              <a:t>2/10/2026</a:t>
            </a:fld>
            <a:endParaRPr lang="en-US"/>
          </a:p>
        </p:txBody>
      </p:sp>
      <p:sp>
        <p:nvSpPr>
          <p:cNvPr id="5" name="Footer Placeholder 4">
            <a:extLst>
              <a:ext uri="{FF2B5EF4-FFF2-40B4-BE49-F238E27FC236}">
                <a16:creationId xmlns:a16="http://schemas.microsoft.com/office/drawing/2014/main" id="{9364078A-8728-9ECE-9A39-8C1646CA35A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3A7EF26-0EEF-A5BF-06D5-9AD4FAAE4340}"/>
              </a:ext>
            </a:extLst>
          </p:cNvPr>
          <p:cNvSpPr>
            <a:spLocks noGrp="1"/>
          </p:cNvSpPr>
          <p:nvPr>
            <p:ph type="sldNum" sz="quarter" idx="12"/>
          </p:nvPr>
        </p:nvSpPr>
        <p:spPr/>
        <p:txBody>
          <a:bodyPr/>
          <a:lstStyle/>
          <a:p>
            <a:fld id="{5B6918A5-723B-DC4C-90FA-A8713A3DB6D7}" type="slidenum">
              <a:rPr lang="en-US" smtClean="0"/>
              <a:t>‹#›</a:t>
            </a:fld>
            <a:endParaRPr lang="en-US"/>
          </a:p>
        </p:txBody>
      </p:sp>
    </p:spTree>
    <p:extLst>
      <p:ext uri="{BB962C8B-B14F-4D97-AF65-F5344CB8AC3E}">
        <p14:creationId xmlns:p14="http://schemas.microsoft.com/office/powerpoint/2010/main" val="93282477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CF70D6-D553-A079-A4A5-B62D16D6C57B}"/>
              </a:ext>
            </a:extLst>
          </p:cNvPr>
          <p:cNvSpPr>
            <a:spLocks noGrp="1"/>
          </p:cNvSpPr>
          <p:nvPr>
            <p:ph type="title"/>
          </p:nvPr>
        </p:nvSpPr>
        <p:spPr/>
        <p:txBody>
          <a:bodyPr/>
          <a:lstStyle/>
          <a:p>
            <a:r>
              <a:rPr lang="en-GB"/>
              <a:t>Click to edit Master title style</a:t>
            </a:r>
            <a:endParaRPr lang="en-US"/>
          </a:p>
        </p:txBody>
      </p:sp>
      <p:sp>
        <p:nvSpPr>
          <p:cNvPr id="3" name="Content Placeholder 2">
            <a:extLst>
              <a:ext uri="{FF2B5EF4-FFF2-40B4-BE49-F238E27FC236}">
                <a16:creationId xmlns:a16="http://schemas.microsoft.com/office/drawing/2014/main" id="{B7EF4AAD-D5B1-B98D-271D-48E5FEDC6626}"/>
              </a:ext>
            </a:extLst>
          </p:cNvPr>
          <p:cNvSpPr>
            <a:spLocks noGrp="1"/>
          </p:cNvSpPr>
          <p:nvPr>
            <p:ph sz="half" idx="1"/>
          </p:nvPr>
        </p:nvSpPr>
        <p:spPr>
          <a:xfrm>
            <a:off x="838199" y="1825625"/>
            <a:ext cx="4792133"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Content Placeholder 3">
            <a:extLst>
              <a:ext uri="{FF2B5EF4-FFF2-40B4-BE49-F238E27FC236}">
                <a16:creationId xmlns:a16="http://schemas.microsoft.com/office/drawing/2014/main" id="{7A804B89-733D-0C06-C56F-035EEDEF8DB8}"/>
              </a:ext>
            </a:extLst>
          </p:cNvPr>
          <p:cNvSpPr>
            <a:spLocks noGrp="1"/>
          </p:cNvSpPr>
          <p:nvPr>
            <p:ph sz="half" idx="2"/>
          </p:nvPr>
        </p:nvSpPr>
        <p:spPr>
          <a:xfrm>
            <a:off x="6096000" y="1825625"/>
            <a:ext cx="4461933" cy="4351338"/>
          </a:xfrm>
        </p:spPr>
        <p:txBody>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5" name="Date Placeholder 4">
            <a:extLst>
              <a:ext uri="{FF2B5EF4-FFF2-40B4-BE49-F238E27FC236}">
                <a16:creationId xmlns:a16="http://schemas.microsoft.com/office/drawing/2014/main" id="{3D3F7724-376F-8459-AF36-6955F3F658C3}"/>
              </a:ext>
            </a:extLst>
          </p:cNvPr>
          <p:cNvSpPr>
            <a:spLocks noGrp="1"/>
          </p:cNvSpPr>
          <p:nvPr>
            <p:ph type="dt" sz="half" idx="10"/>
          </p:nvPr>
        </p:nvSpPr>
        <p:spPr/>
        <p:txBody>
          <a:bodyPr/>
          <a:lstStyle/>
          <a:p>
            <a:fld id="{5BBE2485-65D2-5E4F-91B2-DF99BBA965E2}" type="datetimeFigureOut">
              <a:rPr lang="en-US" smtClean="0"/>
              <a:t>2/10/2026</a:t>
            </a:fld>
            <a:endParaRPr lang="en-US"/>
          </a:p>
        </p:txBody>
      </p:sp>
      <p:sp>
        <p:nvSpPr>
          <p:cNvPr id="6" name="Footer Placeholder 5">
            <a:extLst>
              <a:ext uri="{FF2B5EF4-FFF2-40B4-BE49-F238E27FC236}">
                <a16:creationId xmlns:a16="http://schemas.microsoft.com/office/drawing/2014/main" id="{994FB368-EF24-6E4B-7CC7-2F003D85007C}"/>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98D521FC-017C-1D27-0EFE-2CB7CAD9B04C}"/>
              </a:ext>
            </a:extLst>
          </p:cNvPr>
          <p:cNvSpPr>
            <a:spLocks noGrp="1"/>
          </p:cNvSpPr>
          <p:nvPr>
            <p:ph type="sldNum" sz="quarter" idx="12"/>
          </p:nvPr>
        </p:nvSpPr>
        <p:spPr/>
        <p:txBody>
          <a:bodyPr/>
          <a:lstStyle/>
          <a:p>
            <a:fld id="{5B6918A5-723B-DC4C-90FA-A8713A3DB6D7}" type="slidenum">
              <a:rPr lang="en-US" smtClean="0"/>
              <a:t>‹#›</a:t>
            </a:fld>
            <a:endParaRPr lang="en-US"/>
          </a:p>
        </p:txBody>
      </p:sp>
    </p:spTree>
    <p:extLst>
      <p:ext uri="{BB962C8B-B14F-4D97-AF65-F5344CB8AC3E}">
        <p14:creationId xmlns:p14="http://schemas.microsoft.com/office/powerpoint/2010/main" val="58065472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F860E2-910F-DB4A-9E28-50FBE5CB41C0}"/>
              </a:ext>
            </a:extLst>
          </p:cNvPr>
          <p:cNvSpPr>
            <a:spLocks noGrp="1"/>
          </p:cNvSpPr>
          <p:nvPr>
            <p:ph type="title"/>
          </p:nvPr>
        </p:nvSpPr>
        <p:spPr>
          <a:xfrm>
            <a:off x="839788" y="365125"/>
            <a:ext cx="9718145" cy="1325563"/>
          </a:xfrm>
        </p:spPr>
        <p:txBody>
          <a:bodyPr/>
          <a:lstStyle/>
          <a:p>
            <a:r>
              <a:rPr lang="en-GB"/>
              <a:t>Click to edit Master title style</a:t>
            </a:r>
            <a:endParaRPr lang="en-US"/>
          </a:p>
        </p:txBody>
      </p:sp>
      <p:sp>
        <p:nvSpPr>
          <p:cNvPr id="3" name="Text Placeholder 2">
            <a:extLst>
              <a:ext uri="{FF2B5EF4-FFF2-40B4-BE49-F238E27FC236}">
                <a16:creationId xmlns:a16="http://schemas.microsoft.com/office/drawing/2014/main" id="{579FF0ED-F52D-1792-B085-491C370EED52}"/>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a:extLst>
              <a:ext uri="{FF2B5EF4-FFF2-40B4-BE49-F238E27FC236}">
                <a16:creationId xmlns:a16="http://schemas.microsoft.com/office/drawing/2014/main" id="{3C5B3EC4-F882-A664-1C33-693EF85FA710}"/>
              </a:ext>
            </a:extLst>
          </p:cNvPr>
          <p:cNvSpPr>
            <a:spLocks noGrp="1"/>
          </p:cNvSpPr>
          <p:nvPr>
            <p:ph sz="half" idx="2"/>
          </p:nvPr>
        </p:nvSpPr>
        <p:spPr>
          <a:xfrm>
            <a:off x="839788" y="2505075"/>
            <a:ext cx="5157787"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Text Placeholder 4">
            <a:extLst>
              <a:ext uri="{FF2B5EF4-FFF2-40B4-BE49-F238E27FC236}">
                <a16:creationId xmlns:a16="http://schemas.microsoft.com/office/drawing/2014/main" id="{CA7BDD57-5C8F-F7C6-EAB1-EF17D72F0347}"/>
              </a:ext>
            </a:extLst>
          </p:cNvPr>
          <p:cNvSpPr>
            <a:spLocks noGrp="1"/>
          </p:cNvSpPr>
          <p:nvPr>
            <p:ph type="body" sz="quarter" idx="3"/>
          </p:nvPr>
        </p:nvSpPr>
        <p:spPr>
          <a:xfrm>
            <a:off x="6172200" y="1681163"/>
            <a:ext cx="4385733"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a:extLst>
              <a:ext uri="{FF2B5EF4-FFF2-40B4-BE49-F238E27FC236}">
                <a16:creationId xmlns:a16="http://schemas.microsoft.com/office/drawing/2014/main" id="{0667A572-68E2-A03C-C878-49FA09F6DD9C}"/>
              </a:ext>
            </a:extLst>
          </p:cNvPr>
          <p:cNvSpPr>
            <a:spLocks noGrp="1"/>
          </p:cNvSpPr>
          <p:nvPr>
            <p:ph sz="quarter" idx="4"/>
          </p:nvPr>
        </p:nvSpPr>
        <p:spPr>
          <a:xfrm>
            <a:off x="6172200" y="2505075"/>
            <a:ext cx="4385733"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7" name="Date Placeholder 6">
            <a:extLst>
              <a:ext uri="{FF2B5EF4-FFF2-40B4-BE49-F238E27FC236}">
                <a16:creationId xmlns:a16="http://schemas.microsoft.com/office/drawing/2014/main" id="{6A8B902E-7D3F-CE67-07DC-F4489329ED37}"/>
              </a:ext>
            </a:extLst>
          </p:cNvPr>
          <p:cNvSpPr>
            <a:spLocks noGrp="1"/>
          </p:cNvSpPr>
          <p:nvPr>
            <p:ph type="dt" sz="half" idx="10"/>
          </p:nvPr>
        </p:nvSpPr>
        <p:spPr/>
        <p:txBody>
          <a:bodyPr/>
          <a:lstStyle/>
          <a:p>
            <a:fld id="{5BBE2485-65D2-5E4F-91B2-DF99BBA965E2}" type="datetimeFigureOut">
              <a:rPr lang="en-US" smtClean="0"/>
              <a:t>2/10/2026</a:t>
            </a:fld>
            <a:endParaRPr lang="en-US"/>
          </a:p>
        </p:txBody>
      </p:sp>
      <p:sp>
        <p:nvSpPr>
          <p:cNvPr id="8" name="Footer Placeholder 7">
            <a:extLst>
              <a:ext uri="{FF2B5EF4-FFF2-40B4-BE49-F238E27FC236}">
                <a16:creationId xmlns:a16="http://schemas.microsoft.com/office/drawing/2014/main" id="{5A1F1098-92ED-DB2A-6B20-85421DF6848D}"/>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AA1D4CC0-CC86-3F39-31AA-241D1FB9EDC8}"/>
              </a:ext>
            </a:extLst>
          </p:cNvPr>
          <p:cNvSpPr>
            <a:spLocks noGrp="1"/>
          </p:cNvSpPr>
          <p:nvPr>
            <p:ph type="sldNum" sz="quarter" idx="12"/>
          </p:nvPr>
        </p:nvSpPr>
        <p:spPr/>
        <p:txBody>
          <a:bodyPr/>
          <a:lstStyle/>
          <a:p>
            <a:fld id="{5B6918A5-723B-DC4C-90FA-A8713A3DB6D7}" type="slidenum">
              <a:rPr lang="en-US" smtClean="0"/>
              <a:t>‹#›</a:t>
            </a:fld>
            <a:endParaRPr lang="en-US"/>
          </a:p>
        </p:txBody>
      </p:sp>
    </p:spTree>
    <p:extLst>
      <p:ext uri="{BB962C8B-B14F-4D97-AF65-F5344CB8AC3E}">
        <p14:creationId xmlns:p14="http://schemas.microsoft.com/office/powerpoint/2010/main" val="261054886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CFCAE1-A81A-491D-B5FA-EB2612922B5F}"/>
              </a:ext>
            </a:extLst>
          </p:cNvPr>
          <p:cNvSpPr>
            <a:spLocks noGrp="1"/>
          </p:cNvSpPr>
          <p:nvPr>
            <p:ph type="title"/>
          </p:nvPr>
        </p:nvSpPr>
        <p:spPr>
          <a:xfrm>
            <a:off x="838200" y="365125"/>
            <a:ext cx="9719733" cy="1325563"/>
          </a:xfrm>
        </p:spPr>
        <p:txBody>
          <a:bodyPr/>
          <a:lstStyle/>
          <a:p>
            <a:r>
              <a:rPr lang="en-GB"/>
              <a:t>Click to edit Master title style</a:t>
            </a:r>
            <a:endParaRPr lang="en-US"/>
          </a:p>
        </p:txBody>
      </p:sp>
      <p:sp>
        <p:nvSpPr>
          <p:cNvPr id="3" name="Date Placeholder 2">
            <a:extLst>
              <a:ext uri="{FF2B5EF4-FFF2-40B4-BE49-F238E27FC236}">
                <a16:creationId xmlns:a16="http://schemas.microsoft.com/office/drawing/2014/main" id="{47F58F4C-0FEE-955A-61F5-7B6837427733}"/>
              </a:ext>
            </a:extLst>
          </p:cNvPr>
          <p:cNvSpPr>
            <a:spLocks noGrp="1"/>
          </p:cNvSpPr>
          <p:nvPr>
            <p:ph type="dt" sz="half" idx="10"/>
          </p:nvPr>
        </p:nvSpPr>
        <p:spPr/>
        <p:txBody>
          <a:bodyPr/>
          <a:lstStyle/>
          <a:p>
            <a:fld id="{5BBE2485-65D2-5E4F-91B2-DF99BBA965E2}" type="datetimeFigureOut">
              <a:rPr lang="en-US" smtClean="0"/>
              <a:t>2/10/2026</a:t>
            </a:fld>
            <a:endParaRPr lang="en-US"/>
          </a:p>
        </p:txBody>
      </p:sp>
      <p:sp>
        <p:nvSpPr>
          <p:cNvPr id="4" name="Footer Placeholder 3">
            <a:extLst>
              <a:ext uri="{FF2B5EF4-FFF2-40B4-BE49-F238E27FC236}">
                <a16:creationId xmlns:a16="http://schemas.microsoft.com/office/drawing/2014/main" id="{8C6829D5-3645-241D-3D90-C5972E420447}"/>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C6CC7F77-CE54-642C-FBA1-B4261BCE59B2}"/>
              </a:ext>
            </a:extLst>
          </p:cNvPr>
          <p:cNvSpPr>
            <a:spLocks noGrp="1"/>
          </p:cNvSpPr>
          <p:nvPr>
            <p:ph type="sldNum" sz="quarter" idx="12"/>
          </p:nvPr>
        </p:nvSpPr>
        <p:spPr/>
        <p:txBody>
          <a:bodyPr/>
          <a:lstStyle/>
          <a:p>
            <a:fld id="{5B6918A5-723B-DC4C-90FA-A8713A3DB6D7}" type="slidenum">
              <a:rPr lang="en-US" smtClean="0"/>
              <a:t>‹#›</a:t>
            </a:fld>
            <a:endParaRPr lang="en-US"/>
          </a:p>
        </p:txBody>
      </p:sp>
    </p:spTree>
    <p:extLst>
      <p:ext uri="{BB962C8B-B14F-4D97-AF65-F5344CB8AC3E}">
        <p14:creationId xmlns:p14="http://schemas.microsoft.com/office/powerpoint/2010/main" val="47500623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82AC24C8-C486-8918-73C7-520F14050D15}"/>
              </a:ext>
            </a:extLst>
          </p:cNvPr>
          <p:cNvSpPr>
            <a:spLocks noGrp="1"/>
          </p:cNvSpPr>
          <p:nvPr>
            <p:ph type="dt" sz="half" idx="10"/>
          </p:nvPr>
        </p:nvSpPr>
        <p:spPr/>
        <p:txBody>
          <a:bodyPr/>
          <a:lstStyle/>
          <a:p>
            <a:fld id="{5BBE2485-65D2-5E4F-91B2-DF99BBA965E2}" type="datetimeFigureOut">
              <a:rPr lang="en-US" smtClean="0"/>
              <a:t>2/10/2026</a:t>
            </a:fld>
            <a:endParaRPr lang="en-US"/>
          </a:p>
        </p:txBody>
      </p:sp>
      <p:sp>
        <p:nvSpPr>
          <p:cNvPr id="3" name="Footer Placeholder 2">
            <a:extLst>
              <a:ext uri="{FF2B5EF4-FFF2-40B4-BE49-F238E27FC236}">
                <a16:creationId xmlns:a16="http://schemas.microsoft.com/office/drawing/2014/main" id="{1FF2E822-7E4B-2772-9EA3-DC7B96AF01EC}"/>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96325E03-C8AD-07E2-FCB2-F73DBF917B7B}"/>
              </a:ext>
            </a:extLst>
          </p:cNvPr>
          <p:cNvSpPr>
            <a:spLocks noGrp="1"/>
          </p:cNvSpPr>
          <p:nvPr>
            <p:ph type="sldNum" sz="quarter" idx="12"/>
          </p:nvPr>
        </p:nvSpPr>
        <p:spPr/>
        <p:txBody>
          <a:bodyPr/>
          <a:lstStyle/>
          <a:p>
            <a:fld id="{5B6918A5-723B-DC4C-90FA-A8713A3DB6D7}" type="slidenum">
              <a:rPr lang="en-US" smtClean="0"/>
              <a:t>‹#›</a:t>
            </a:fld>
            <a:endParaRPr lang="en-US"/>
          </a:p>
        </p:txBody>
      </p:sp>
    </p:spTree>
    <p:extLst>
      <p:ext uri="{BB962C8B-B14F-4D97-AF65-F5344CB8AC3E}">
        <p14:creationId xmlns:p14="http://schemas.microsoft.com/office/powerpoint/2010/main" val="80577820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021522-5CF4-A239-4C30-874AF328B8AD}"/>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US"/>
          </a:p>
        </p:txBody>
      </p:sp>
      <p:sp>
        <p:nvSpPr>
          <p:cNvPr id="3" name="Content Placeholder 2">
            <a:extLst>
              <a:ext uri="{FF2B5EF4-FFF2-40B4-BE49-F238E27FC236}">
                <a16:creationId xmlns:a16="http://schemas.microsoft.com/office/drawing/2014/main" id="{785BA5FC-3559-4C9D-2891-85A9667F5DA9}"/>
              </a:ext>
            </a:extLst>
          </p:cNvPr>
          <p:cNvSpPr>
            <a:spLocks noGrp="1"/>
          </p:cNvSpPr>
          <p:nvPr>
            <p:ph idx="1"/>
          </p:nvPr>
        </p:nvSpPr>
        <p:spPr>
          <a:xfrm>
            <a:off x="5183188" y="987425"/>
            <a:ext cx="5374745"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Text Placeholder 3">
            <a:extLst>
              <a:ext uri="{FF2B5EF4-FFF2-40B4-BE49-F238E27FC236}">
                <a16:creationId xmlns:a16="http://schemas.microsoft.com/office/drawing/2014/main" id="{56860230-77C2-6824-CD06-E8E08F76482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E375598E-AC86-612C-0EDD-8E4EE5F2EC87}"/>
              </a:ext>
            </a:extLst>
          </p:cNvPr>
          <p:cNvSpPr>
            <a:spLocks noGrp="1"/>
          </p:cNvSpPr>
          <p:nvPr>
            <p:ph type="dt" sz="half" idx="10"/>
          </p:nvPr>
        </p:nvSpPr>
        <p:spPr/>
        <p:txBody>
          <a:bodyPr/>
          <a:lstStyle/>
          <a:p>
            <a:fld id="{5BBE2485-65D2-5E4F-91B2-DF99BBA965E2}" type="datetimeFigureOut">
              <a:rPr lang="en-US" smtClean="0"/>
              <a:t>2/10/2026</a:t>
            </a:fld>
            <a:endParaRPr lang="en-US"/>
          </a:p>
        </p:txBody>
      </p:sp>
      <p:sp>
        <p:nvSpPr>
          <p:cNvPr id="6" name="Footer Placeholder 5">
            <a:extLst>
              <a:ext uri="{FF2B5EF4-FFF2-40B4-BE49-F238E27FC236}">
                <a16:creationId xmlns:a16="http://schemas.microsoft.com/office/drawing/2014/main" id="{0ACD06F1-530A-F67E-A1B7-035B7FE99EA7}"/>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53BC981-7F2A-C9B2-CB5F-400ED51CFC7C}"/>
              </a:ext>
            </a:extLst>
          </p:cNvPr>
          <p:cNvSpPr>
            <a:spLocks noGrp="1"/>
          </p:cNvSpPr>
          <p:nvPr>
            <p:ph type="sldNum" sz="quarter" idx="12"/>
          </p:nvPr>
        </p:nvSpPr>
        <p:spPr/>
        <p:txBody>
          <a:bodyPr/>
          <a:lstStyle/>
          <a:p>
            <a:fld id="{5B6918A5-723B-DC4C-90FA-A8713A3DB6D7}" type="slidenum">
              <a:rPr lang="en-US" smtClean="0"/>
              <a:t>‹#›</a:t>
            </a:fld>
            <a:endParaRPr lang="en-US"/>
          </a:p>
        </p:txBody>
      </p:sp>
    </p:spTree>
    <p:extLst>
      <p:ext uri="{BB962C8B-B14F-4D97-AF65-F5344CB8AC3E}">
        <p14:creationId xmlns:p14="http://schemas.microsoft.com/office/powerpoint/2010/main" val="147625362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43EB20-C9F9-A29B-336F-D86FDD8F7015}"/>
              </a:ext>
            </a:extLst>
          </p:cNvPr>
          <p:cNvSpPr>
            <a:spLocks noGrp="1"/>
          </p:cNvSpPr>
          <p:nvPr>
            <p:ph type="title"/>
          </p:nvPr>
        </p:nvSpPr>
        <p:spPr/>
        <p:txBody>
          <a:bodyPr/>
          <a:lstStyle/>
          <a:p>
            <a:r>
              <a:rPr lang="en-GB"/>
              <a:t>Click to edit Master title style</a:t>
            </a:r>
            <a:endParaRPr lang="en-US"/>
          </a:p>
        </p:txBody>
      </p:sp>
      <p:sp>
        <p:nvSpPr>
          <p:cNvPr id="3" name="Content Placeholder 2">
            <a:extLst>
              <a:ext uri="{FF2B5EF4-FFF2-40B4-BE49-F238E27FC236}">
                <a16:creationId xmlns:a16="http://schemas.microsoft.com/office/drawing/2014/main" id="{3F5CB630-6269-C025-21B0-C6E9B50D54B8}"/>
              </a:ext>
            </a:extLst>
          </p:cNvPr>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E4857744-7F38-348D-3D00-A038442C1E2F}"/>
              </a:ext>
            </a:extLst>
          </p:cNvPr>
          <p:cNvSpPr>
            <a:spLocks noGrp="1"/>
          </p:cNvSpPr>
          <p:nvPr>
            <p:ph type="dt" sz="half" idx="10"/>
          </p:nvPr>
        </p:nvSpPr>
        <p:spPr/>
        <p:txBody>
          <a:bodyPr/>
          <a:lstStyle/>
          <a:p>
            <a:fld id="{5BBE2485-65D2-5E4F-91B2-DF99BBA965E2}" type="datetimeFigureOut">
              <a:rPr lang="en-US" smtClean="0"/>
              <a:t>2/10/2026</a:t>
            </a:fld>
            <a:endParaRPr lang="en-US"/>
          </a:p>
        </p:txBody>
      </p:sp>
      <p:sp>
        <p:nvSpPr>
          <p:cNvPr id="5" name="Footer Placeholder 4">
            <a:extLst>
              <a:ext uri="{FF2B5EF4-FFF2-40B4-BE49-F238E27FC236}">
                <a16:creationId xmlns:a16="http://schemas.microsoft.com/office/drawing/2014/main" id="{46223D26-5A0A-2CC9-E22A-2883074CD58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08854B7-B977-C329-2048-1B99BDCD8E0C}"/>
              </a:ext>
            </a:extLst>
          </p:cNvPr>
          <p:cNvSpPr>
            <a:spLocks noGrp="1"/>
          </p:cNvSpPr>
          <p:nvPr>
            <p:ph type="sldNum" sz="quarter" idx="12"/>
          </p:nvPr>
        </p:nvSpPr>
        <p:spPr/>
        <p:txBody>
          <a:bodyPr/>
          <a:lstStyle/>
          <a:p>
            <a:fld id="{5B6918A5-723B-DC4C-90FA-A8713A3DB6D7}" type="slidenum">
              <a:rPr lang="en-US" smtClean="0"/>
              <a:t>‹#›</a:t>
            </a:fld>
            <a:endParaRPr lang="en-US"/>
          </a:p>
        </p:txBody>
      </p:sp>
    </p:spTree>
    <p:extLst>
      <p:ext uri="{BB962C8B-B14F-4D97-AF65-F5344CB8AC3E}">
        <p14:creationId xmlns:p14="http://schemas.microsoft.com/office/powerpoint/2010/main" val="321456390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8E99EC-D1FA-FBB5-65EC-2DA720C718AE}"/>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US"/>
          </a:p>
        </p:txBody>
      </p:sp>
      <p:sp>
        <p:nvSpPr>
          <p:cNvPr id="3" name="Picture Placeholder 2">
            <a:extLst>
              <a:ext uri="{FF2B5EF4-FFF2-40B4-BE49-F238E27FC236}">
                <a16:creationId xmlns:a16="http://schemas.microsoft.com/office/drawing/2014/main" id="{A0C84DC7-796A-CC68-8E34-A69CF4D119AD}"/>
              </a:ext>
            </a:extLst>
          </p:cNvPr>
          <p:cNvSpPr>
            <a:spLocks noGrp="1"/>
          </p:cNvSpPr>
          <p:nvPr>
            <p:ph type="pic" idx="1"/>
          </p:nvPr>
        </p:nvSpPr>
        <p:spPr>
          <a:xfrm>
            <a:off x="5183188" y="987425"/>
            <a:ext cx="5374745"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CCB8141F-AD0C-650D-E325-3B440033236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D7B8B197-E6E5-CFE5-7D62-10D951893A13}"/>
              </a:ext>
            </a:extLst>
          </p:cNvPr>
          <p:cNvSpPr>
            <a:spLocks noGrp="1"/>
          </p:cNvSpPr>
          <p:nvPr>
            <p:ph type="dt" sz="half" idx="10"/>
          </p:nvPr>
        </p:nvSpPr>
        <p:spPr/>
        <p:txBody>
          <a:bodyPr/>
          <a:lstStyle/>
          <a:p>
            <a:fld id="{5BBE2485-65D2-5E4F-91B2-DF99BBA965E2}" type="datetimeFigureOut">
              <a:rPr lang="en-US" smtClean="0"/>
              <a:t>2/10/2026</a:t>
            </a:fld>
            <a:endParaRPr lang="en-US"/>
          </a:p>
        </p:txBody>
      </p:sp>
      <p:sp>
        <p:nvSpPr>
          <p:cNvPr id="6" name="Footer Placeholder 5">
            <a:extLst>
              <a:ext uri="{FF2B5EF4-FFF2-40B4-BE49-F238E27FC236}">
                <a16:creationId xmlns:a16="http://schemas.microsoft.com/office/drawing/2014/main" id="{89D96A7F-B9CE-6B3E-EC1A-A4173B1031E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9B21BBB-B023-24C3-4D6B-DA7A51986F44}"/>
              </a:ext>
            </a:extLst>
          </p:cNvPr>
          <p:cNvSpPr>
            <a:spLocks noGrp="1"/>
          </p:cNvSpPr>
          <p:nvPr>
            <p:ph type="sldNum" sz="quarter" idx="12"/>
          </p:nvPr>
        </p:nvSpPr>
        <p:spPr/>
        <p:txBody>
          <a:bodyPr/>
          <a:lstStyle/>
          <a:p>
            <a:fld id="{5B6918A5-723B-DC4C-90FA-A8713A3DB6D7}" type="slidenum">
              <a:rPr lang="en-US" smtClean="0"/>
              <a:t>‹#›</a:t>
            </a:fld>
            <a:endParaRPr lang="en-US"/>
          </a:p>
        </p:txBody>
      </p:sp>
    </p:spTree>
    <p:extLst>
      <p:ext uri="{BB962C8B-B14F-4D97-AF65-F5344CB8AC3E}">
        <p14:creationId xmlns:p14="http://schemas.microsoft.com/office/powerpoint/2010/main" val="126431187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88B2A6-D7E8-B6DF-4069-D8E23C3BC91C}"/>
              </a:ext>
            </a:extLst>
          </p:cNvPr>
          <p:cNvSpPr>
            <a:spLocks noGrp="1"/>
          </p:cNvSpPr>
          <p:nvPr>
            <p:ph type="title"/>
          </p:nvPr>
        </p:nvSpPr>
        <p:spPr/>
        <p:txBody>
          <a:bodyPr/>
          <a:lstStyle/>
          <a:p>
            <a:r>
              <a:rPr lang="en-GB"/>
              <a:t>Click to edit Master title style</a:t>
            </a:r>
            <a:endParaRPr lang="en-US"/>
          </a:p>
        </p:txBody>
      </p:sp>
      <p:sp>
        <p:nvSpPr>
          <p:cNvPr id="3" name="Vertical Text Placeholder 2">
            <a:extLst>
              <a:ext uri="{FF2B5EF4-FFF2-40B4-BE49-F238E27FC236}">
                <a16:creationId xmlns:a16="http://schemas.microsoft.com/office/drawing/2014/main" id="{C1DC0586-2FD0-ECFA-824F-491034F09CC2}"/>
              </a:ext>
            </a:extLst>
          </p:cNvPr>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2E5CDDCC-4C2F-7BE6-55A3-B253ABD7EB58}"/>
              </a:ext>
            </a:extLst>
          </p:cNvPr>
          <p:cNvSpPr>
            <a:spLocks noGrp="1"/>
          </p:cNvSpPr>
          <p:nvPr>
            <p:ph type="dt" sz="half" idx="10"/>
          </p:nvPr>
        </p:nvSpPr>
        <p:spPr/>
        <p:txBody>
          <a:bodyPr/>
          <a:lstStyle/>
          <a:p>
            <a:fld id="{5BBE2485-65D2-5E4F-91B2-DF99BBA965E2}" type="datetimeFigureOut">
              <a:rPr lang="en-US" smtClean="0"/>
              <a:t>2/10/2026</a:t>
            </a:fld>
            <a:endParaRPr lang="en-US"/>
          </a:p>
        </p:txBody>
      </p:sp>
      <p:sp>
        <p:nvSpPr>
          <p:cNvPr id="5" name="Footer Placeholder 4">
            <a:extLst>
              <a:ext uri="{FF2B5EF4-FFF2-40B4-BE49-F238E27FC236}">
                <a16:creationId xmlns:a16="http://schemas.microsoft.com/office/drawing/2014/main" id="{F5299655-9BC6-0F0C-84CA-A1CC7EB5057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35A11B6-DD1B-CFE7-938F-8DA35A0645C4}"/>
              </a:ext>
            </a:extLst>
          </p:cNvPr>
          <p:cNvSpPr>
            <a:spLocks noGrp="1"/>
          </p:cNvSpPr>
          <p:nvPr>
            <p:ph type="sldNum" sz="quarter" idx="12"/>
          </p:nvPr>
        </p:nvSpPr>
        <p:spPr/>
        <p:txBody>
          <a:bodyPr/>
          <a:lstStyle/>
          <a:p>
            <a:fld id="{5B6918A5-723B-DC4C-90FA-A8713A3DB6D7}" type="slidenum">
              <a:rPr lang="en-US" smtClean="0"/>
              <a:t>‹#›</a:t>
            </a:fld>
            <a:endParaRPr lang="en-US"/>
          </a:p>
        </p:txBody>
      </p:sp>
    </p:spTree>
    <p:extLst>
      <p:ext uri="{BB962C8B-B14F-4D97-AF65-F5344CB8AC3E}">
        <p14:creationId xmlns:p14="http://schemas.microsoft.com/office/powerpoint/2010/main" val="242872181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52B58E35-D299-EE1D-877A-ADA4C921FEFE}"/>
              </a:ext>
            </a:extLst>
          </p:cNvPr>
          <p:cNvSpPr>
            <a:spLocks noGrp="1"/>
          </p:cNvSpPr>
          <p:nvPr>
            <p:ph type="title" orient="vert"/>
          </p:nvPr>
        </p:nvSpPr>
        <p:spPr>
          <a:xfrm>
            <a:off x="8610600" y="365125"/>
            <a:ext cx="1947333" cy="5811838"/>
          </a:xfrm>
        </p:spPr>
        <p:txBody>
          <a:bodyPr vert="eaVert"/>
          <a:lstStyle/>
          <a:p>
            <a:r>
              <a:rPr lang="en-GB"/>
              <a:t>Click to edit Master title style</a:t>
            </a:r>
            <a:endParaRPr lang="en-US"/>
          </a:p>
        </p:txBody>
      </p:sp>
      <p:sp>
        <p:nvSpPr>
          <p:cNvPr id="3" name="Vertical Text Placeholder 2">
            <a:extLst>
              <a:ext uri="{FF2B5EF4-FFF2-40B4-BE49-F238E27FC236}">
                <a16:creationId xmlns:a16="http://schemas.microsoft.com/office/drawing/2014/main" id="{259F2BE3-ED7B-32CD-C086-E478C20701EA}"/>
              </a:ext>
            </a:extLst>
          </p:cNvPr>
          <p:cNvSpPr>
            <a:spLocks noGrp="1"/>
          </p:cNvSpPr>
          <p:nvPr>
            <p:ph type="body" orient="vert" idx="1"/>
          </p:nvPr>
        </p:nvSpPr>
        <p:spPr>
          <a:xfrm>
            <a:off x="838200" y="365125"/>
            <a:ext cx="7315200" cy="5811838"/>
          </a:xfrm>
        </p:spPr>
        <p:txBody>
          <a:bodyPr vert="eaVert"/>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4" name="Date Placeholder 3">
            <a:extLst>
              <a:ext uri="{FF2B5EF4-FFF2-40B4-BE49-F238E27FC236}">
                <a16:creationId xmlns:a16="http://schemas.microsoft.com/office/drawing/2014/main" id="{9EDB40E2-57AE-3C50-4724-0D95F77C747F}"/>
              </a:ext>
            </a:extLst>
          </p:cNvPr>
          <p:cNvSpPr>
            <a:spLocks noGrp="1"/>
          </p:cNvSpPr>
          <p:nvPr>
            <p:ph type="dt" sz="half" idx="10"/>
          </p:nvPr>
        </p:nvSpPr>
        <p:spPr/>
        <p:txBody>
          <a:bodyPr/>
          <a:lstStyle/>
          <a:p>
            <a:fld id="{5BBE2485-65D2-5E4F-91B2-DF99BBA965E2}" type="datetimeFigureOut">
              <a:rPr lang="en-US" smtClean="0"/>
              <a:t>2/10/2026</a:t>
            </a:fld>
            <a:endParaRPr lang="en-US"/>
          </a:p>
        </p:txBody>
      </p:sp>
      <p:sp>
        <p:nvSpPr>
          <p:cNvPr id="5" name="Footer Placeholder 4">
            <a:extLst>
              <a:ext uri="{FF2B5EF4-FFF2-40B4-BE49-F238E27FC236}">
                <a16:creationId xmlns:a16="http://schemas.microsoft.com/office/drawing/2014/main" id="{55654638-0E61-5AF2-29D3-2CD0588AD2A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19B6A49-BE9E-9182-D4A3-9445D37410AF}"/>
              </a:ext>
            </a:extLst>
          </p:cNvPr>
          <p:cNvSpPr>
            <a:spLocks noGrp="1"/>
          </p:cNvSpPr>
          <p:nvPr>
            <p:ph type="sldNum" sz="quarter" idx="12"/>
          </p:nvPr>
        </p:nvSpPr>
        <p:spPr/>
        <p:txBody>
          <a:bodyPr/>
          <a:lstStyle/>
          <a:p>
            <a:fld id="{5B6918A5-723B-DC4C-90FA-A8713A3DB6D7}" type="slidenum">
              <a:rPr lang="en-US" smtClean="0"/>
              <a:t>‹#›</a:t>
            </a:fld>
            <a:endParaRPr lang="en-US"/>
          </a:p>
        </p:txBody>
      </p:sp>
    </p:spTree>
    <p:extLst>
      <p:ext uri="{BB962C8B-B14F-4D97-AF65-F5344CB8AC3E}">
        <p14:creationId xmlns:p14="http://schemas.microsoft.com/office/powerpoint/2010/main" val="226194334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6D0A02-1DD4-24EF-502F-4C6E43A12FE7}"/>
              </a:ext>
            </a:extLst>
          </p:cNvPr>
          <p:cNvSpPr>
            <a:spLocks noGrp="1"/>
          </p:cNvSpPr>
          <p:nvPr>
            <p:ph type="title"/>
          </p:nvPr>
        </p:nvSpPr>
        <p:spPr>
          <a:xfrm>
            <a:off x="831850" y="1709738"/>
            <a:ext cx="9726083" cy="2852737"/>
          </a:xfrm>
        </p:spPr>
        <p:txBody>
          <a:bodyPr anchor="b"/>
          <a:lstStyle>
            <a:lvl1pPr>
              <a:defRPr sz="5000" baseline="0"/>
            </a:lvl1pPr>
          </a:lstStyle>
          <a:p>
            <a:r>
              <a:rPr lang="en-GB" dirty="0"/>
              <a:t>Click to edit Master title style</a:t>
            </a:r>
            <a:endParaRPr lang="en-US" dirty="0"/>
          </a:p>
        </p:txBody>
      </p:sp>
      <p:sp>
        <p:nvSpPr>
          <p:cNvPr id="3" name="Text Placeholder 2">
            <a:extLst>
              <a:ext uri="{FF2B5EF4-FFF2-40B4-BE49-F238E27FC236}">
                <a16:creationId xmlns:a16="http://schemas.microsoft.com/office/drawing/2014/main" id="{10738A94-E4D4-8749-9059-CC991B0911BA}"/>
              </a:ext>
            </a:extLst>
          </p:cNvPr>
          <p:cNvSpPr>
            <a:spLocks noGrp="1"/>
          </p:cNvSpPr>
          <p:nvPr>
            <p:ph type="body" idx="1"/>
          </p:nvPr>
        </p:nvSpPr>
        <p:spPr>
          <a:xfrm>
            <a:off x="831850" y="4589463"/>
            <a:ext cx="9726083"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GB"/>
              <a:t>Click to edit Master text styles</a:t>
            </a:r>
          </a:p>
        </p:txBody>
      </p:sp>
      <p:sp>
        <p:nvSpPr>
          <p:cNvPr id="4" name="Date Placeholder 3">
            <a:extLst>
              <a:ext uri="{FF2B5EF4-FFF2-40B4-BE49-F238E27FC236}">
                <a16:creationId xmlns:a16="http://schemas.microsoft.com/office/drawing/2014/main" id="{E2E41499-A760-66D2-BF30-E1920EE55DDB}"/>
              </a:ext>
            </a:extLst>
          </p:cNvPr>
          <p:cNvSpPr>
            <a:spLocks noGrp="1"/>
          </p:cNvSpPr>
          <p:nvPr>
            <p:ph type="dt" sz="half" idx="10"/>
          </p:nvPr>
        </p:nvSpPr>
        <p:spPr/>
        <p:txBody>
          <a:bodyPr/>
          <a:lstStyle/>
          <a:p>
            <a:fld id="{5BBE2485-65D2-5E4F-91B2-DF99BBA965E2}" type="datetimeFigureOut">
              <a:rPr lang="en-US" smtClean="0"/>
              <a:t>2/10/2026</a:t>
            </a:fld>
            <a:endParaRPr lang="en-US"/>
          </a:p>
        </p:txBody>
      </p:sp>
      <p:sp>
        <p:nvSpPr>
          <p:cNvPr id="5" name="Footer Placeholder 4">
            <a:extLst>
              <a:ext uri="{FF2B5EF4-FFF2-40B4-BE49-F238E27FC236}">
                <a16:creationId xmlns:a16="http://schemas.microsoft.com/office/drawing/2014/main" id="{9364078A-8728-9ECE-9A39-8C1646CA35A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3A7EF26-0EEF-A5BF-06D5-9AD4FAAE4340}"/>
              </a:ext>
            </a:extLst>
          </p:cNvPr>
          <p:cNvSpPr>
            <a:spLocks noGrp="1"/>
          </p:cNvSpPr>
          <p:nvPr>
            <p:ph type="sldNum" sz="quarter" idx="12"/>
          </p:nvPr>
        </p:nvSpPr>
        <p:spPr/>
        <p:txBody>
          <a:bodyPr/>
          <a:lstStyle/>
          <a:p>
            <a:fld id="{5B6918A5-723B-DC4C-90FA-A8713A3DB6D7}" type="slidenum">
              <a:rPr lang="en-US" smtClean="0"/>
              <a:t>‹#›</a:t>
            </a:fld>
            <a:endParaRPr lang="en-US"/>
          </a:p>
        </p:txBody>
      </p:sp>
    </p:spTree>
    <p:extLst>
      <p:ext uri="{BB962C8B-B14F-4D97-AF65-F5344CB8AC3E}">
        <p14:creationId xmlns:p14="http://schemas.microsoft.com/office/powerpoint/2010/main" val="53978662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CF70D6-D553-A079-A4A5-B62D16D6C57B}"/>
              </a:ext>
            </a:extLst>
          </p:cNvPr>
          <p:cNvSpPr>
            <a:spLocks noGrp="1"/>
          </p:cNvSpPr>
          <p:nvPr>
            <p:ph type="title"/>
          </p:nvPr>
        </p:nvSpPr>
        <p:spPr/>
        <p:txBody>
          <a:bodyPr/>
          <a:lstStyle/>
          <a:p>
            <a:r>
              <a:rPr lang="en-GB"/>
              <a:t>Click to edit Master title style</a:t>
            </a:r>
            <a:endParaRPr lang="en-US"/>
          </a:p>
        </p:txBody>
      </p:sp>
      <p:sp>
        <p:nvSpPr>
          <p:cNvPr id="3" name="Content Placeholder 2">
            <a:extLst>
              <a:ext uri="{FF2B5EF4-FFF2-40B4-BE49-F238E27FC236}">
                <a16:creationId xmlns:a16="http://schemas.microsoft.com/office/drawing/2014/main" id="{B7EF4AAD-D5B1-B98D-271D-48E5FEDC6626}"/>
              </a:ext>
            </a:extLst>
          </p:cNvPr>
          <p:cNvSpPr>
            <a:spLocks noGrp="1"/>
          </p:cNvSpPr>
          <p:nvPr>
            <p:ph sz="half" idx="1"/>
          </p:nvPr>
        </p:nvSpPr>
        <p:spPr>
          <a:xfrm>
            <a:off x="838199" y="1825625"/>
            <a:ext cx="4792133"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Content Placeholder 3">
            <a:extLst>
              <a:ext uri="{FF2B5EF4-FFF2-40B4-BE49-F238E27FC236}">
                <a16:creationId xmlns:a16="http://schemas.microsoft.com/office/drawing/2014/main" id="{7A804B89-733D-0C06-C56F-035EEDEF8DB8}"/>
              </a:ext>
            </a:extLst>
          </p:cNvPr>
          <p:cNvSpPr>
            <a:spLocks noGrp="1"/>
          </p:cNvSpPr>
          <p:nvPr>
            <p:ph sz="half" idx="2"/>
          </p:nvPr>
        </p:nvSpPr>
        <p:spPr>
          <a:xfrm>
            <a:off x="6096000" y="1825625"/>
            <a:ext cx="4461933" cy="4351338"/>
          </a:xfrm>
        </p:spPr>
        <p:txBody>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5" name="Date Placeholder 4">
            <a:extLst>
              <a:ext uri="{FF2B5EF4-FFF2-40B4-BE49-F238E27FC236}">
                <a16:creationId xmlns:a16="http://schemas.microsoft.com/office/drawing/2014/main" id="{3D3F7724-376F-8459-AF36-6955F3F658C3}"/>
              </a:ext>
            </a:extLst>
          </p:cNvPr>
          <p:cNvSpPr>
            <a:spLocks noGrp="1"/>
          </p:cNvSpPr>
          <p:nvPr>
            <p:ph type="dt" sz="half" idx="10"/>
          </p:nvPr>
        </p:nvSpPr>
        <p:spPr/>
        <p:txBody>
          <a:bodyPr/>
          <a:lstStyle/>
          <a:p>
            <a:fld id="{5BBE2485-65D2-5E4F-91B2-DF99BBA965E2}" type="datetimeFigureOut">
              <a:rPr lang="en-US" smtClean="0"/>
              <a:t>2/10/2026</a:t>
            </a:fld>
            <a:endParaRPr lang="en-US"/>
          </a:p>
        </p:txBody>
      </p:sp>
      <p:sp>
        <p:nvSpPr>
          <p:cNvPr id="6" name="Footer Placeholder 5">
            <a:extLst>
              <a:ext uri="{FF2B5EF4-FFF2-40B4-BE49-F238E27FC236}">
                <a16:creationId xmlns:a16="http://schemas.microsoft.com/office/drawing/2014/main" id="{994FB368-EF24-6E4B-7CC7-2F003D85007C}"/>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98D521FC-017C-1D27-0EFE-2CB7CAD9B04C}"/>
              </a:ext>
            </a:extLst>
          </p:cNvPr>
          <p:cNvSpPr>
            <a:spLocks noGrp="1"/>
          </p:cNvSpPr>
          <p:nvPr>
            <p:ph type="sldNum" sz="quarter" idx="12"/>
          </p:nvPr>
        </p:nvSpPr>
        <p:spPr/>
        <p:txBody>
          <a:bodyPr/>
          <a:lstStyle/>
          <a:p>
            <a:fld id="{5B6918A5-723B-DC4C-90FA-A8713A3DB6D7}" type="slidenum">
              <a:rPr lang="en-US" smtClean="0"/>
              <a:t>‹#›</a:t>
            </a:fld>
            <a:endParaRPr lang="en-US"/>
          </a:p>
        </p:txBody>
      </p:sp>
    </p:spTree>
    <p:extLst>
      <p:ext uri="{BB962C8B-B14F-4D97-AF65-F5344CB8AC3E}">
        <p14:creationId xmlns:p14="http://schemas.microsoft.com/office/powerpoint/2010/main" val="407774712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F860E2-910F-DB4A-9E28-50FBE5CB41C0}"/>
              </a:ext>
            </a:extLst>
          </p:cNvPr>
          <p:cNvSpPr>
            <a:spLocks noGrp="1"/>
          </p:cNvSpPr>
          <p:nvPr>
            <p:ph type="title"/>
          </p:nvPr>
        </p:nvSpPr>
        <p:spPr>
          <a:xfrm>
            <a:off x="839788" y="365125"/>
            <a:ext cx="9718145" cy="1325563"/>
          </a:xfrm>
        </p:spPr>
        <p:txBody>
          <a:bodyPr/>
          <a:lstStyle/>
          <a:p>
            <a:r>
              <a:rPr lang="en-GB"/>
              <a:t>Click to edit Master title style</a:t>
            </a:r>
            <a:endParaRPr lang="en-US"/>
          </a:p>
        </p:txBody>
      </p:sp>
      <p:sp>
        <p:nvSpPr>
          <p:cNvPr id="3" name="Text Placeholder 2">
            <a:extLst>
              <a:ext uri="{FF2B5EF4-FFF2-40B4-BE49-F238E27FC236}">
                <a16:creationId xmlns:a16="http://schemas.microsoft.com/office/drawing/2014/main" id="{579FF0ED-F52D-1792-B085-491C370EED52}"/>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a:extLst>
              <a:ext uri="{FF2B5EF4-FFF2-40B4-BE49-F238E27FC236}">
                <a16:creationId xmlns:a16="http://schemas.microsoft.com/office/drawing/2014/main" id="{3C5B3EC4-F882-A664-1C33-693EF85FA710}"/>
              </a:ext>
            </a:extLst>
          </p:cNvPr>
          <p:cNvSpPr>
            <a:spLocks noGrp="1"/>
          </p:cNvSpPr>
          <p:nvPr>
            <p:ph sz="half" idx="2"/>
          </p:nvPr>
        </p:nvSpPr>
        <p:spPr>
          <a:xfrm>
            <a:off x="839788" y="2505075"/>
            <a:ext cx="5157787"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Text Placeholder 4">
            <a:extLst>
              <a:ext uri="{FF2B5EF4-FFF2-40B4-BE49-F238E27FC236}">
                <a16:creationId xmlns:a16="http://schemas.microsoft.com/office/drawing/2014/main" id="{CA7BDD57-5C8F-F7C6-EAB1-EF17D72F0347}"/>
              </a:ext>
            </a:extLst>
          </p:cNvPr>
          <p:cNvSpPr>
            <a:spLocks noGrp="1"/>
          </p:cNvSpPr>
          <p:nvPr>
            <p:ph type="body" sz="quarter" idx="3"/>
          </p:nvPr>
        </p:nvSpPr>
        <p:spPr>
          <a:xfrm>
            <a:off x="6172200" y="1681163"/>
            <a:ext cx="4385733"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a:extLst>
              <a:ext uri="{FF2B5EF4-FFF2-40B4-BE49-F238E27FC236}">
                <a16:creationId xmlns:a16="http://schemas.microsoft.com/office/drawing/2014/main" id="{0667A572-68E2-A03C-C878-49FA09F6DD9C}"/>
              </a:ext>
            </a:extLst>
          </p:cNvPr>
          <p:cNvSpPr>
            <a:spLocks noGrp="1"/>
          </p:cNvSpPr>
          <p:nvPr>
            <p:ph sz="quarter" idx="4"/>
          </p:nvPr>
        </p:nvSpPr>
        <p:spPr>
          <a:xfrm>
            <a:off x="6172200" y="2505075"/>
            <a:ext cx="4385733"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7" name="Date Placeholder 6">
            <a:extLst>
              <a:ext uri="{FF2B5EF4-FFF2-40B4-BE49-F238E27FC236}">
                <a16:creationId xmlns:a16="http://schemas.microsoft.com/office/drawing/2014/main" id="{6A8B902E-7D3F-CE67-07DC-F4489329ED37}"/>
              </a:ext>
            </a:extLst>
          </p:cNvPr>
          <p:cNvSpPr>
            <a:spLocks noGrp="1"/>
          </p:cNvSpPr>
          <p:nvPr>
            <p:ph type="dt" sz="half" idx="10"/>
          </p:nvPr>
        </p:nvSpPr>
        <p:spPr/>
        <p:txBody>
          <a:bodyPr/>
          <a:lstStyle/>
          <a:p>
            <a:fld id="{5BBE2485-65D2-5E4F-91B2-DF99BBA965E2}" type="datetimeFigureOut">
              <a:rPr lang="en-US" smtClean="0"/>
              <a:t>2/10/2026</a:t>
            </a:fld>
            <a:endParaRPr lang="en-US"/>
          </a:p>
        </p:txBody>
      </p:sp>
      <p:sp>
        <p:nvSpPr>
          <p:cNvPr id="8" name="Footer Placeholder 7">
            <a:extLst>
              <a:ext uri="{FF2B5EF4-FFF2-40B4-BE49-F238E27FC236}">
                <a16:creationId xmlns:a16="http://schemas.microsoft.com/office/drawing/2014/main" id="{5A1F1098-92ED-DB2A-6B20-85421DF6848D}"/>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AA1D4CC0-CC86-3F39-31AA-241D1FB9EDC8}"/>
              </a:ext>
            </a:extLst>
          </p:cNvPr>
          <p:cNvSpPr>
            <a:spLocks noGrp="1"/>
          </p:cNvSpPr>
          <p:nvPr>
            <p:ph type="sldNum" sz="quarter" idx="12"/>
          </p:nvPr>
        </p:nvSpPr>
        <p:spPr/>
        <p:txBody>
          <a:bodyPr/>
          <a:lstStyle/>
          <a:p>
            <a:fld id="{5B6918A5-723B-DC4C-90FA-A8713A3DB6D7}" type="slidenum">
              <a:rPr lang="en-US" smtClean="0"/>
              <a:t>‹#›</a:t>
            </a:fld>
            <a:endParaRPr lang="en-US"/>
          </a:p>
        </p:txBody>
      </p:sp>
    </p:spTree>
    <p:extLst>
      <p:ext uri="{BB962C8B-B14F-4D97-AF65-F5344CB8AC3E}">
        <p14:creationId xmlns:p14="http://schemas.microsoft.com/office/powerpoint/2010/main" val="136142996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CFCAE1-A81A-491D-B5FA-EB2612922B5F}"/>
              </a:ext>
            </a:extLst>
          </p:cNvPr>
          <p:cNvSpPr>
            <a:spLocks noGrp="1"/>
          </p:cNvSpPr>
          <p:nvPr>
            <p:ph type="title"/>
          </p:nvPr>
        </p:nvSpPr>
        <p:spPr>
          <a:xfrm>
            <a:off x="838200" y="365125"/>
            <a:ext cx="9719733" cy="1325563"/>
          </a:xfrm>
        </p:spPr>
        <p:txBody>
          <a:bodyPr/>
          <a:lstStyle/>
          <a:p>
            <a:r>
              <a:rPr lang="en-GB"/>
              <a:t>Click to edit Master title style</a:t>
            </a:r>
            <a:endParaRPr lang="en-US"/>
          </a:p>
        </p:txBody>
      </p:sp>
      <p:sp>
        <p:nvSpPr>
          <p:cNvPr id="3" name="Date Placeholder 2">
            <a:extLst>
              <a:ext uri="{FF2B5EF4-FFF2-40B4-BE49-F238E27FC236}">
                <a16:creationId xmlns:a16="http://schemas.microsoft.com/office/drawing/2014/main" id="{47F58F4C-0FEE-955A-61F5-7B6837427733}"/>
              </a:ext>
            </a:extLst>
          </p:cNvPr>
          <p:cNvSpPr>
            <a:spLocks noGrp="1"/>
          </p:cNvSpPr>
          <p:nvPr>
            <p:ph type="dt" sz="half" idx="10"/>
          </p:nvPr>
        </p:nvSpPr>
        <p:spPr/>
        <p:txBody>
          <a:bodyPr/>
          <a:lstStyle/>
          <a:p>
            <a:fld id="{5BBE2485-65D2-5E4F-91B2-DF99BBA965E2}" type="datetimeFigureOut">
              <a:rPr lang="en-US" smtClean="0"/>
              <a:t>2/10/2026</a:t>
            </a:fld>
            <a:endParaRPr lang="en-US"/>
          </a:p>
        </p:txBody>
      </p:sp>
      <p:sp>
        <p:nvSpPr>
          <p:cNvPr id="4" name="Footer Placeholder 3">
            <a:extLst>
              <a:ext uri="{FF2B5EF4-FFF2-40B4-BE49-F238E27FC236}">
                <a16:creationId xmlns:a16="http://schemas.microsoft.com/office/drawing/2014/main" id="{8C6829D5-3645-241D-3D90-C5972E420447}"/>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C6CC7F77-CE54-642C-FBA1-B4261BCE59B2}"/>
              </a:ext>
            </a:extLst>
          </p:cNvPr>
          <p:cNvSpPr>
            <a:spLocks noGrp="1"/>
          </p:cNvSpPr>
          <p:nvPr>
            <p:ph type="sldNum" sz="quarter" idx="12"/>
          </p:nvPr>
        </p:nvSpPr>
        <p:spPr/>
        <p:txBody>
          <a:bodyPr/>
          <a:lstStyle/>
          <a:p>
            <a:fld id="{5B6918A5-723B-DC4C-90FA-A8713A3DB6D7}" type="slidenum">
              <a:rPr lang="en-US" smtClean="0"/>
              <a:t>‹#›</a:t>
            </a:fld>
            <a:endParaRPr lang="en-US"/>
          </a:p>
        </p:txBody>
      </p:sp>
    </p:spTree>
    <p:extLst>
      <p:ext uri="{BB962C8B-B14F-4D97-AF65-F5344CB8AC3E}">
        <p14:creationId xmlns:p14="http://schemas.microsoft.com/office/powerpoint/2010/main" val="44725779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82AC24C8-C486-8918-73C7-520F14050D15}"/>
              </a:ext>
            </a:extLst>
          </p:cNvPr>
          <p:cNvSpPr>
            <a:spLocks noGrp="1"/>
          </p:cNvSpPr>
          <p:nvPr>
            <p:ph type="dt" sz="half" idx="10"/>
          </p:nvPr>
        </p:nvSpPr>
        <p:spPr/>
        <p:txBody>
          <a:bodyPr/>
          <a:lstStyle/>
          <a:p>
            <a:fld id="{5BBE2485-65D2-5E4F-91B2-DF99BBA965E2}" type="datetimeFigureOut">
              <a:rPr lang="en-US" smtClean="0"/>
              <a:t>2/10/2026</a:t>
            </a:fld>
            <a:endParaRPr lang="en-US"/>
          </a:p>
        </p:txBody>
      </p:sp>
      <p:sp>
        <p:nvSpPr>
          <p:cNvPr id="3" name="Footer Placeholder 2">
            <a:extLst>
              <a:ext uri="{FF2B5EF4-FFF2-40B4-BE49-F238E27FC236}">
                <a16:creationId xmlns:a16="http://schemas.microsoft.com/office/drawing/2014/main" id="{1FF2E822-7E4B-2772-9EA3-DC7B96AF01EC}"/>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96325E03-C8AD-07E2-FCB2-F73DBF917B7B}"/>
              </a:ext>
            </a:extLst>
          </p:cNvPr>
          <p:cNvSpPr>
            <a:spLocks noGrp="1"/>
          </p:cNvSpPr>
          <p:nvPr>
            <p:ph type="sldNum" sz="quarter" idx="12"/>
          </p:nvPr>
        </p:nvSpPr>
        <p:spPr/>
        <p:txBody>
          <a:bodyPr/>
          <a:lstStyle/>
          <a:p>
            <a:fld id="{5B6918A5-723B-DC4C-90FA-A8713A3DB6D7}" type="slidenum">
              <a:rPr lang="en-US" smtClean="0"/>
              <a:t>‹#›</a:t>
            </a:fld>
            <a:endParaRPr lang="en-US"/>
          </a:p>
        </p:txBody>
      </p:sp>
    </p:spTree>
    <p:extLst>
      <p:ext uri="{BB962C8B-B14F-4D97-AF65-F5344CB8AC3E}">
        <p14:creationId xmlns:p14="http://schemas.microsoft.com/office/powerpoint/2010/main" val="323838505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021522-5CF4-A239-4C30-874AF328B8AD}"/>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US"/>
          </a:p>
        </p:txBody>
      </p:sp>
      <p:sp>
        <p:nvSpPr>
          <p:cNvPr id="3" name="Content Placeholder 2">
            <a:extLst>
              <a:ext uri="{FF2B5EF4-FFF2-40B4-BE49-F238E27FC236}">
                <a16:creationId xmlns:a16="http://schemas.microsoft.com/office/drawing/2014/main" id="{785BA5FC-3559-4C9D-2891-85A9667F5DA9}"/>
              </a:ext>
            </a:extLst>
          </p:cNvPr>
          <p:cNvSpPr>
            <a:spLocks noGrp="1"/>
          </p:cNvSpPr>
          <p:nvPr>
            <p:ph idx="1"/>
          </p:nvPr>
        </p:nvSpPr>
        <p:spPr>
          <a:xfrm>
            <a:off x="5183188" y="987425"/>
            <a:ext cx="5374745"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Text Placeholder 3">
            <a:extLst>
              <a:ext uri="{FF2B5EF4-FFF2-40B4-BE49-F238E27FC236}">
                <a16:creationId xmlns:a16="http://schemas.microsoft.com/office/drawing/2014/main" id="{56860230-77C2-6824-CD06-E8E08F76482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E375598E-AC86-612C-0EDD-8E4EE5F2EC87}"/>
              </a:ext>
            </a:extLst>
          </p:cNvPr>
          <p:cNvSpPr>
            <a:spLocks noGrp="1"/>
          </p:cNvSpPr>
          <p:nvPr>
            <p:ph type="dt" sz="half" idx="10"/>
          </p:nvPr>
        </p:nvSpPr>
        <p:spPr/>
        <p:txBody>
          <a:bodyPr/>
          <a:lstStyle/>
          <a:p>
            <a:fld id="{5BBE2485-65D2-5E4F-91B2-DF99BBA965E2}" type="datetimeFigureOut">
              <a:rPr lang="en-US" smtClean="0"/>
              <a:t>2/10/2026</a:t>
            </a:fld>
            <a:endParaRPr lang="en-US"/>
          </a:p>
        </p:txBody>
      </p:sp>
      <p:sp>
        <p:nvSpPr>
          <p:cNvPr id="6" name="Footer Placeholder 5">
            <a:extLst>
              <a:ext uri="{FF2B5EF4-FFF2-40B4-BE49-F238E27FC236}">
                <a16:creationId xmlns:a16="http://schemas.microsoft.com/office/drawing/2014/main" id="{0ACD06F1-530A-F67E-A1B7-035B7FE99EA7}"/>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53BC981-7F2A-C9B2-CB5F-400ED51CFC7C}"/>
              </a:ext>
            </a:extLst>
          </p:cNvPr>
          <p:cNvSpPr>
            <a:spLocks noGrp="1"/>
          </p:cNvSpPr>
          <p:nvPr>
            <p:ph type="sldNum" sz="quarter" idx="12"/>
          </p:nvPr>
        </p:nvSpPr>
        <p:spPr/>
        <p:txBody>
          <a:bodyPr/>
          <a:lstStyle/>
          <a:p>
            <a:fld id="{5B6918A5-723B-DC4C-90FA-A8713A3DB6D7}" type="slidenum">
              <a:rPr lang="en-US" smtClean="0"/>
              <a:t>‹#›</a:t>
            </a:fld>
            <a:endParaRPr lang="en-US"/>
          </a:p>
        </p:txBody>
      </p:sp>
    </p:spTree>
    <p:extLst>
      <p:ext uri="{BB962C8B-B14F-4D97-AF65-F5344CB8AC3E}">
        <p14:creationId xmlns:p14="http://schemas.microsoft.com/office/powerpoint/2010/main" val="136609463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8E99EC-D1FA-FBB5-65EC-2DA720C718AE}"/>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US"/>
          </a:p>
        </p:txBody>
      </p:sp>
      <p:sp>
        <p:nvSpPr>
          <p:cNvPr id="3" name="Picture Placeholder 2">
            <a:extLst>
              <a:ext uri="{FF2B5EF4-FFF2-40B4-BE49-F238E27FC236}">
                <a16:creationId xmlns:a16="http://schemas.microsoft.com/office/drawing/2014/main" id="{A0C84DC7-796A-CC68-8E34-A69CF4D119AD}"/>
              </a:ext>
            </a:extLst>
          </p:cNvPr>
          <p:cNvSpPr>
            <a:spLocks noGrp="1"/>
          </p:cNvSpPr>
          <p:nvPr>
            <p:ph type="pic" idx="1"/>
          </p:nvPr>
        </p:nvSpPr>
        <p:spPr>
          <a:xfrm>
            <a:off x="5183188" y="987425"/>
            <a:ext cx="5374745"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CCB8141F-AD0C-650D-E325-3B440033236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D7B8B197-E6E5-CFE5-7D62-10D951893A13}"/>
              </a:ext>
            </a:extLst>
          </p:cNvPr>
          <p:cNvSpPr>
            <a:spLocks noGrp="1"/>
          </p:cNvSpPr>
          <p:nvPr>
            <p:ph type="dt" sz="half" idx="10"/>
          </p:nvPr>
        </p:nvSpPr>
        <p:spPr/>
        <p:txBody>
          <a:bodyPr/>
          <a:lstStyle/>
          <a:p>
            <a:fld id="{5BBE2485-65D2-5E4F-91B2-DF99BBA965E2}" type="datetimeFigureOut">
              <a:rPr lang="en-US" smtClean="0"/>
              <a:t>2/10/2026</a:t>
            </a:fld>
            <a:endParaRPr lang="en-US"/>
          </a:p>
        </p:txBody>
      </p:sp>
      <p:sp>
        <p:nvSpPr>
          <p:cNvPr id="6" name="Footer Placeholder 5">
            <a:extLst>
              <a:ext uri="{FF2B5EF4-FFF2-40B4-BE49-F238E27FC236}">
                <a16:creationId xmlns:a16="http://schemas.microsoft.com/office/drawing/2014/main" id="{89D96A7F-B9CE-6B3E-EC1A-A4173B1031E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9B21BBB-B023-24C3-4D6B-DA7A51986F44}"/>
              </a:ext>
            </a:extLst>
          </p:cNvPr>
          <p:cNvSpPr>
            <a:spLocks noGrp="1"/>
          </p:cNvSpPr>
          <p:nvPr>
            <p:ph type="sldNum" sz="quarter" idx="12"/>
          </p:nvPr>
        </p:nvSpPr>
        <p:spPr/>
        <p:txBody>
          <a:bodyPr/>
          <a:lstStyle/>
          <a:p>
            <a:fld id="{5B6918A5-723B-DC4C-90FA-A8713A3DB6D7}" type="slidenum">
              <a:rPr lang="en-US" smtClean="0"/>
              <a:t>‹#›</a:t>
            </a:fld>
            <a:endParaRPr lang="en-US"/>
          </a:p>
        </p:txBody>
      </p:sp>
    </p:spTree>
    <p:extLst>
      <p:ext uri="{BB962C8B-B14F-4D97-AF65-F5344CB8AC3E}">
        <p14:creationId xmlns:p14="http://schemas.microsoft.com/office/powerpoint/2010/main" val="190940788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3.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pn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image" Target="../media/image3.png"/><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image" Target="../media/image4.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2644FB84-46DD-0F70-3AB3-ECFF3000B744}"/>
              </a:ext>
            </a:extLst>
          </p:cNvPr>
          <p:cNvSpPr>
            <a:spLocks noGrp="1"/>
          </p:cNvSpPr>
          <p:nvPr>
            <p:ph type="title"/>
          </p:nvPr>
        </p:nvSpPr>
        <p:spPr>
          <a:xfrm>
            <a:off x="838200" y="365125"/>
            <a:ext cx="9719733" cy="1325563"/>
          </a:xfrm>
          <a:prstGeom prst="rect">
            <a:avLst/>
          </a:prstGeom>
        </p:spPr>
        <p:txBody>
          <a:bodyPr vert="horz" lIns="91440" tIns="45720" rIns="91440" bIns="45720" rtlCol="0" anchor="ctr">
            <a:normAutofit/>
          </a:bodyPr>
          <a:lstStyle/>
          <a:p>
            <a:r>
              <a:rPr lang="en-GB" dirty="0"/>
              <a:t>Click to edit Master title style</a:t>
            </a:r>
            <a:endParaRPr lang="en-US" dirty="0"/>
          </a:p>
        </p:txBody>
      </p:sp>
      <p:sp>
        <p:nvSpPr>
          <p:cNvPr id="3" name="Text Placeholder 2">
            <a:extLst>
              <a:ext uri="{FF2B5EF4-FFF2-40B4-BE49-F238E27FC236}">
                <a16:creationId xmlns:a16="http://schemas.microsoft.com/office/drawing/2014/main" id="{3A28EEE1-17DA-C1D7-D0FD-9D3A667A8F57}"/>
              </a:ext>
            </a:extLst>
          </p:cNvPr>
          <p:cNvSpPr>
            <a:spLocks noGrp="1"/>
          </p:cNvSpPr>
          <p:nvPr>
            <p:ph type="body" idx="1"/>
          </p:nvPr>
        </p:nvSpPr>
        <p:spPr>
          <a:xfrm>
            <a:off x="838200" y="1825625"/>
            <a:ext cx="9719733" cy="4351338"/>
          </a:xfrm>
          <a:prstGeom prst="rect">
            <a:avLst/>
          </a:prstGeom>
        </p:spPr>
        <p:txBody>
          <a:bodyPr vert="horz" lIns="91440" tIns="45720" rIns="91440" bIns="45720" rtlCol="0">
            <a:normAutofit/>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4" name="Date Placeholder 3">
            <a:extLst>
              <a:ext uri="{FF2B5EF4-FFF2-40B4-BE49-F238E27FC236}">
                <a16:creationId xmlns:a16="http://schemas.microsoft.com/office/drawing/2014/main" id="{DCFB8DB6-D5D0-E7C6-A357-5AF53C140C49}"/>
              </a:ext>
            </a:extLst>
          </p:cNvPr>
          <p:cNvSpPr>
            <a:spLocks noGrp="1"/>
          </p:cNvSpPr>
          <p:nvPr>
            <p:ph type="dt" sz="half" idx="2"/>
          </p:nvPr>
        </p:nvSpPr>
        <p:spPr>
          <a:xfrm>
            <a:off x="1566333" y="6356350"/>
            <a:ext cx="2015066"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5BBE2485-65D2-5E4F-91B2-DF99BBA965E2}" type="datetimeFigureOut">
              <a:rPr lang="en-US" smtClean="0"/>
              <a:t>2/10/2026</a:t>
            </a:fld>
            <a:endParaRPr lang="en-US"/>
          </a:p>
        </p:txBody>
      </p:sp>
      <p:sp>
        <p:nvSpPr>
          <p:cNvPr id="5" name="Footer Placeholder 4">
            <a:extLst>
              <a:ext uri="{FF2B5EF4-FFF2-40B4-BE49-F238E27FC236}">
                <a16:creationId xmlns:a16="http://schemas.microsoft.com/office/drawing/2014/main" id="{D2D02A27-D959-8EA3-38D5-0FECAC55689B}"/>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US"/>
          </a:p>
        </p:txBody>
      </p:sp>
      <p:sp>
        <p:nvSpPr>
          <p:cNvPr id="6" name="Slide Number Placeholder 5">
            <a:extLst>
              <a:ext uri="{FF2B5EF4-FFF2-40B4-BE49-F238E27FC236}">
                <a16:creationId xmlns:a16="http://schemas.microsoft.com/office/drawing/2014/main" id="{475CF2AF-75BB-E342-8A42-85E0379C7C77}"/>
              </a:ext>
            </a:extLst>
          </p:cNvPr>
          <p:cNvSpPr>
            <a:spLocks noGrp="1"/>
          </p:cNvSpPr>
          <p:nvPr>
            <p:ph type="sldNum" sz="quarter" idx="4"/>
          </p:nvPr>
        </p:nvSpPr>
        <p:spPr>
          <a:xfrm>
            <a:off x="8610600" y="6356350"/>
            <a:ext cx="1947333"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5B6918A5-723B-DC4C-90FA-A8713A3DB6D7}" type="slidenum">
              <a:rPr lang="en-US" smtClean="0"/>
              <a:t>‹#›</a:t>
            </a:fld>
            <a:endParaRPr lang="en-US"/>
          </a:p>
        </p:txBody>
      </p:sp>
      <p:pic>
        <p:nvPicPr>
          <p:cNvPr id="7" name="Picture 6">
            <a:extLst>
              <a:ext uri="{FF2B5EF4-FFF2-40B4-BE49-F238E27FC236}">
                <a16:creationId xmlns:a16="http://schemas.microsoft.com/office/drawing/2014/main" id="{8581F787-6622-D29B-8BC0-0617139614AE}"/>
              </a:ext>
            </a:extLst>
          </p:cNvPr>
          <p:cNvPicPr>
            <a:picLocks noChangeAspect="1"/>
          </p:cNvPicPr>
          <p:nvPr userDrawn="1"/>
        </p:nvPicPr>
        <p:blipFill>
          <a:blip r:embed="rId13"/>
          <a:srcRect/>
          <a:stretch/>
        </p:blipFill>
        <p:spPr>
          <a:xfrm>
            <a:off x="10679812" y="6195231"/>
            <a:ext cx="1512187" cy="662362"/>
          </a:xfrm>
          <a:prstGeom prst="rect">
            <a:avLst/>
          </a:prstGeom>
        </p:spPr>
      </p:pic>
      <p:pic>
        <p:nvPicPr>
          <p:cNvPr id="8" name="Picture 7">
            <a:extLst>
              <a:ext uri="{FF2B5EF4-FFF2-40B4-BE49-F238E27FC236}">
                <a16:creationId xmlns:a16="http://schemas.microsoft.com/office/drawing/2014/main" id="{D2972CE7-A3B9-68B3-C07F-CFFDA437A6DD}"/>
              </a:ext>
            </a:extLst>
          </p:cNvPr>
          <p:cNvPicPr>
            <a:picLocks noChangeAspect="1"/>
          </p:cNvPicPr>
          <p:nvPr userDrawn="1"/>
        </p:nvPicPr>
        <p:blipFill>
          <a:blip r:embed="rId14"/>
          <a:srcRect/>
          <a:stretch/>
        </p:blipFill>
        <p:spPr>
          <a:xfrm>
            <a:off x="10696477" y="0"/>
            <a:ext cx="1494010" cy="1253240"/>
          </a:xfrm>
          <a:prstGeom prst="rect">
            <a:avLst/>
          </a:prstGeom>
        </p:spPr>
      </p:pic>
      <p:pic>
        <p:nvPicPr>
          <p:cNvPr id="9" name="Picture 8" descr="A white cubes with blue lines&#10;&#10;AI-generated content may be incorrect.">
            <a:extLst>
              <a:ext uri="{FF2B5EF4-FFF2-40B4-BE49-F238E27FC236}">
                <a16:creationId xmlns:a16="http://schemas.microsoft.com/office/drawing/2014/main" id="{27F1181D-35BA-905F-2326-ECBD0E444748}"/>
              </a:ext>
            </a:extLst>
          </p:cNvPr>
          <p:cNvPicPr>
            <a:picLocks noChangeAspect="1"/>
          </p:cNvPicPr>
          <p:nvPr userDrawn="1"/>
        </p:nvPicPr>
        <p:blipFill>
          <a:blip r:embed="rId15"/>
          <a:srcRect b="50000"/>
          <a:stretch>
            <a:fillRect/>
          </a:stretch>
        </p:blipFill>
        <p:spPr>
          <a:xfrm>
            <a:off x="0" y="5015483"/>
            <a:ext cx="1491267" cy="1842516"/>
          </a:xfrm>
          <a:prstGeom prst="rect">
            <a:avLst/>
          </a:prstGeom>
        </p:spPr>
      </p:pic>
    </p:spTree>
    <p:extLst>
      <p:ext uri="{BB962C8B-B14F-4D97-AF65-F5344CB8AC3E}">
        <p14:creationId xmlns:p14="http://schemas.microsoft.com/office/powerpoint/2010/main" val="419769132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baseline="0">
          <a:solidFill>
            <a:schemeClr val="tx1"/>
          </a:solidFill>
          <a:latin typeface="IBM Plex Serif SemiBold" panose="02060703050406000203" pitchFamily="18" charset="77"/>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baseline="0">
          <a:solidFill>
            <a:schemeClr val="tx1"/>
          </a:solidFill>
          <a:latin typeface="Open Sans" panose="020B0606030504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baseline="0">
          <a:solidFill>
            <a:schemeClr val="tx1"/>
          </a:solidFill>
          <a:latin typeface="Open Sans" panose="020B0606030504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baseline="0">
          <a:solidFill>
            <a:schemeClr val="tx1"/>
          </a:solidFill>
          <a:latin typeface="Open Sans" panose="020B0606030504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baseline="0">
          <a:solidFill>
            <a:schemeClr val="tx1"/>
          </a:solidFill>
          <a:latin typeface="Open Sans" panose="020B0606030504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baseline="0">
          <a:solidFill>
            <a:schemeClr val="tx1"/>
          </a:solidFill>
          <a:latin typeface="Open Sans" panose="020B0606030504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2644FB84-46DD-0F70-3AB3-ECFF3000B744}"/>
              </a:ext>
            </a:extLst>
          </p:cNvPr>
          <p:cNvSpPr>
            <a:spLocks noGrp="1"/>
          </p:cNvSpPr>
          <p:nvPr>
            <p:ph type="title"/>
          </p:nvPr>
        </p:nvSpPr>
        <p:spPr>
          <a:xfrm>
            <a:off x="838200" y="365125"/>
            <a:ext cx="9719733" cy="1325563"/>
          </a:xfrm>
          <a:prstGeom prst="rect">
            <a:avLst/>
          </a:prstGeom>
        </p:spPr>
        <p:txBody>
          <a:bodyPr vert="horz" lIns="91440" tIns="45720" rIns="91440" bIns="45720" rtlCol="0" anchor="ctr">
            <a:normAutofit/>
          </a:bodyPr>
          <a:lstStyle/>
          <a:p>
            <a:r>
              <a:rPr lang="en-GB" dirty="0"/>
              <a:t>Click to edit Master title style</a:t>
            </a:r>
            <a:endParaRPr lang="en-US" dirty="0"/>
          </a:p>
        </p:txBody>
      </p:sp>
      <p:sp>
        <p:nvSpPr>
          <p:cNvPr id="3" name="Text Placeholder 2">
            <a:extLst>
              <a:ext uri="{FF2B5EF4-FFF2-40B4-BE49-F238E27FC236}">
                <a16:creationId xmlns:a16="http://schemas.microsoft.com/office/drawing/2014/main" id="{3A28EEE1-17DA-C1D7-D0FD-9D3A667A8F57}"/>
              </a:ext>
            </a:extLst>
          </p:cNvPr>
          <p:cNvSpPr>
            <a:spLocks noGrp="1"/>
          </p:cNvSpPr>
          <p:nvPr>
            <p:ph type="body" idx="1"/>
          </p:nvPr>
        </p:nvSpPr>
        <p:spPr>
          <a:xfrm>
            <a:off x="838200" y="1825625"/>
            <a:ext cx="9719733" cy="4351338"/>
          </a:xfrm>
          <a:prstGeom prst="rect">
            <a:avLst/>
          </a:prstGeom>
        </p:spPr>
        <p:txBody>
          <a:bodyPr vert="horz" lIns="91440" tIns="45720" rIns="91440" bIns="45720" rtlCol="0">
            <a:normAutofit/>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4" name="Date Placeholder 3">
            <a:extLst>
              <a:ext uri="{FF2B5EF4-FFF2-40B4-BE49-F238E27FC236}">
                <a16:creationId xmlns:a16="http://schemas.microsoft.com/office/drawing/2014/main" id="{DCFB8DB6-D5D0-E7C6-A357-5AF53C140C49}"/>
              </a:ext>
            </a:extLst>
          </p:cNvPr>
          <p:cNvSpPr>
            <a:spLocks noGrp="1"/>
          </p:cNvSpPr>
          <p:nvPr>
            <p:ph type="dt" sz="half" idx="2"/>
          </p:nvPr>
        </p:nvSpPr>
        <p:spPr>
          <a:xfrm>
            <a:off x="1566333" y="6356350"/>
            <a:ext cx="2015066"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5BBE2485-65D2-5E4F-91B2-DF99BBA965E2}" type="datetimeFigureOut">
              <a:rPr lang="en-US" smtClean="0"/>
              <a:t>2/10/2026</a:t>
            </a:fld>
            <a:endParaRPr lang="en-US"/>
          </a:p>
        </p:txBody>
      </p:sp>
      <p:sp>
        <p:nvSpPr>
          <p:cNvPr id="5" name="Footer Placeholder 4">
            <a:extLst>
              <a:ext uri="{FF2B5EF4-FFF2-40B4-BE49-F238E27FC236}">
                <a16:creationId xmlns:a16="http://schemas.microsoft.com/office/drawing/2014/main" id="{D2D02A27-D959-8EA3-38D5-0FECAC55689B}"/>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US"/>
          </a:p>
        </p:txBody>
      </p:sp>
      <p:sp>
        <p:nvSpPr>
          <p:cNvPr id="6" name="Slide Number Placeholder 5">
            <a:extLst>
              <a:ext uri="{FF2B5EF4-FFF2-40B4-BE49-F238E27FC236}">
                <a16:creationId xmlns:a16="http://schemas.microsoft.com/office/drawing/2014/main" id="{475CF2AF-75BB-E342-8A42-85E0379C7C77}"/>
              </a:ext>
            </a:extLst>
          </p:cNvPr>
          <p:cNvSpPr>
            <a:spLocks noGrp="1"/>
          </p:cNvSpPr>
          <p:nvPr>
            <p:ph type="sldNum" sz="quarter" idx="4"/>
          </p:nvPr>
        </p:nvSpPr>
        <p:spPr>
          <a:xfrm>
            <a:off x="8610600" y="6356350"/>
            <a:ext cx="1947333"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5B6918A5-723B-DC4C-90FA-A8713A3DB6D7}" type="slidenum">
              <a:rPr lang="en-US" smtClean="0"/>
              <a:t>‹#›</a:t>
            </a:fld>
            <a:endParaRPr lang="en-US"/>
          </a:p>
        </p:txBody>
      </p:sp>
      <p:pic>
        <p:nvPicPr>
          <p:cNvPr id="7" name="Picture 6">
            <a:extLst>
              <a:ext uri="{FF2B5EF4-FFF2-40B4-BE49-F238E27FC236}">
                <a16:creationId xmlns:a16="http://schemas.microsoft.com/office/drawing/2014/main" id="{8581F787-6622-D29B-8BC0-0617139614AE}"/>
              </a:ext>
            </a:extLst>
          </p:cNvPr>
          <p:cNvPicPr>
            <a:picLocks noChangeAspect="1"/>
          </p:cNvPicPr>
          <p:nvPr userDrawn="1"/>
        </p:nvPicPr>
        <p:blipFill>
          <a:blip r:embed="rId13"/>
          <a:srcRect/>
          <a:stretch/>
        </p:blipFill>
        <p:spPr>
          <a:xfrm>
            <a:off x="10679812" y="6195231"/>
            <a:ext cx="1512187" cy="662362"/>
          </a:xfrm>
          <a:prstGeom prst="rect">
            <a:avLst/>
          </a:prstGeom>
        </p:spPr>
      </p:pic>
      <p:pic>
        <p:nvPicPr>
          <p:cNvPr id="11" name="Picture 10">
            <a:extLst>
              <a:ext uri="{FF2B5EF4-FFF2-40B4-BE49-F238E27FC236}">
                <a16:creationId xmlns:a16="http://schemas.microsoft.com/office/drawing/2014/main" id="{164DB9B3-AC92-1A90-447B-6ED60992CDE8}"/>
              </a:ext>
            </a:extLst>
          </p:cNvPr>
          <p:cNvPicPr>
            <a:picLocks noChangeAspect="1"/>
          </p:cNvPicPr>
          <p:nvPr userDrawn="1"/>
        </p:nvPicPr>
        <p:blipFill>
          <a:blip r:embed="rId14"/>
          <a:srcRect/>
          <a:stretch/>
        </p:blipFill>
        <p:spPr>
          <a:xfrm>
            <a:off x="10679812" y="-1"/>
            <a:ext cx="1520384" cy="4778351"/>
          </a:xfrm>
          <a:prstGeom prst="rect">
            <a:avLst/>
          </a:prstGeom>
        </p:spPr>
      </p:pic>
      <p:pic>
        <p:nvPicPr>
          <p:cNvPr id="9" name="Picture 8" descr="A white cubes with blue lines&#10;&#10;AI-generated content may be incorrect.">
            <a:extLst>
              <a:ext uri="{FF2B5EF4-FFF2-40B4-BE49-F238E27FC236}">
                <a16:creationId xmlns:a16="http://schemas.microsoft.com/office/drawing/2014/main" id="{27F1181D-35BA-905F-2326-ECBD0E444748}"/>
              </a:ext>
            </a:extLst>
          </p:cNvPr>
          <p:cNvPicPr>
            <a:picLocks noChangeAspect="1"/>
          </p:cNvPicPr>
          <p:nvPr userDrawn="1"/>
        </p:nvPicPr>
        <p:blipFill>
          <a:blip r:embed="rId15"/>
          <a:srcRect b="50000"/>
          <a:stretch>
            <a:fillRect/>
          </a:stretch>
        </p:blipFill>
        <p:spPr>
          <a:xfrm>
            <a:off x="0" y="5015483"/>
            <a:ext cx="1491267" cy="1842516"/>
          </a:xfrm>
          <a:prstGeom prst="rect">
            <a:avLst/>
          </a:prstGeom>
        </p:spPr>
      </p:pic>
    </p:spTree>
    <p:extLst>
      <p:ext uri="{BB962C8B-B14F-4D97-AF65-F5344CB8AC3E}">
        <p14:creationId xmlns:p14="http://schemas.microsoft.com/office/powerpoint/2010/main" val="1044611288"/>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914400" rtl="0" eaLnBrk="1" latinLnBrk="0" hangingPunct="1">
        <a:lnSpc>
          <a:spcPct val="90000"/>
        </a:lnSpc>
        <a:spcBef>
          <a:spcPct val="0"/>
        </a:spcBef>
        <a:buNone/>
        <a:defRPr sz="4400" kern="1200" baseline="0">
          <a:solidFill>
            <a:schemeClr val="tx1"/>
          </a:solidFill>
          <a:latin typeface="IBM Plex Serif SemiBold" panose="02060703050406000203" pitchFamily="18" charset="77"/>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baseline="0">
          <a:solidFill>
            <a:schemeClr val="tx1"/>
          </a:solidFill>
          <a:latin typeface="Open Sans" panose="020B0606030504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baseline="0">
          <a:solidFill>
            <a:schemeClr val="tx1"/>
          </a:solidFill>
          <a:latin typeface="Open Sans" panose="020B0606030504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baseline="0">
          <a:solidFill>
            <a:schemeClr val="tx1"/>
          </a:solidFill>
          <a:latin typeface="Open Sans" panose="020B0606030504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baseline="0">
          <a:solidFill>
            <a:schemeClr val="tx1"/>
          </a:solidFill>
          <a:latin typeface="Open Sans" panose="020B0606030504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baseline="0">
          <a:solidFill>
            <a:schemeClr val="tx1"/>
          </a:solidFill>
          <a:latin typeface="Open Sans" panose="020B0606030504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6.png"/></Relationships>
</file>

<file path=ppt/slides/_rels/slide10.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3.png"/><Relationship Id="rId1" Type="http://schemas.openxmlformats.org/officeDocument/2006/relationships/slideLayout" Target="../slideLayouts/slideLayout2.xml"/><Relationship Id="rId4" Type="http://schemas.openxmlformats.org/officeDocument/2006/relationships/hyperlink" Target="https://learninglab.worldskillsuk.org/login/index.php?loginredirect=1" TargetMode="External"/></Relationships>
</file>

<file path=ppt/slides/_rels/slide15.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1.png"/><Relationship Id="rId1" Type="http://schemas.openxmlformats.org/officeDocument/2006/relationships/slideLayout" Target="../slideLayouts/slideLayout2.xml"/><Relationship Id="rId4" Type="http://schemas.openxmlformats.org/officeDocument/2006/relationships/chart" Target="../charts/chart1.xml"/></Relationships>
</file>

<file path=ppt/slides/_rels/slide1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0.png"/><Relationship Id="rId1" Type="http://schemas.openxmlformats.org/officeDocument/2006/relationships/slideLayout" Target="../slideLayouts/slideLayout2.xml"/><Relationship Id="rId4" Type="http://schemas.openxmlformats.org/officeDocument/2006/relationships/chart" Target="../charts/chart2.xml"/></Relationships>
</file>

<file path=ppt/slides/_rels/slide19.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image" Target="../media/image26.jpg"/><Relationship Id="rId1" Type="http://schemas.openxmlformats.org/officeDocument/2006/relationships/slideLayout" Target="../slideLayouts/slideLayout2.xml"/><Relationship Id="rId4" Type="http://schemas.openxmlformats.org/officeDocument/2006/relationships/image" Target="../media/image28.jpg"/></Relationships>
</file>

<file path=ppt/slides/_rels/slide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9.xml"/><Relationship Id="rId1" Type="http://schemas.openxmlformats.org/officeDocument/2006/relationships/slideLayout" Target="../slideLayouts/slideLayout1.xml"/><Relationship Id="rId4" Type="http://schemas.openxmlformats.org/officeDocument/2006/relationships/image" Target="../media/image30.png"/></Relationships>
</file>

<file path=ppt/slides/_rels/slide21.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xml"/><Relationship Id="rId1" Type="http://schemas.openxmlformats.org/officeDocument/2006/relationships/slideLayout" Target="../slideLayouts/slideLayout1.xml"/><Relationship Id="rId5" Type="http://schemas.openxmlformats.org/officeDocument/2006/relationships/image" Target="../media/image10.png"/><Relationship Id="rId4" Type="http://schemas.openxmlformats.org/officeDocument/2006/relationships/image" Target="../media/image9.png"/></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8.png"/><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6.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11.jpg"/><Relationship Id="rId1" Type="http://schemas.openxmlformats.org/officeDocument/2006/relationships/slideLayout" Target="../slideLayouts/slideLayout2.xml"/><Relationship Id="rId4" Type="http://schemas.openxmlformats.org/officeDocument/2006/relationships/image" Target="../media/image13.jpg"/></Relationships>
</file>

<file path=ppt/slides/_rels/slide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5.xml"/><Relationship Id="rId1" Type="http://schemas.openxmlformats.org/officeDocument/2006/relationships/slideLayout" Target="../slideLayouts/slideLayout1.xml"/><Relationship Id="rId6" Type="http://schemas.openxmlformats.org/officeDocument/2006/relationships/image" Target="../media/image18.png"/><Relationship Id="rId5" Type="http://schemas.openxmlformats.org/officeDocument/2006/relationships/image" Target="../media/image17.png"/><Relationship Id="rId4" Type="http://schemas.openxmlformats.org/officeDocument/2006/relationships/image" Target="../media/image16.png"/></Relationships>
</file>

<file path=ppt/slides/_rels/slide9.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2A1F67-1843-1877-98EB-F0251CBCB4A6}"/>
              </a:ext>
            </a:extLst>
          </p:cNvPr>
          <p:cNvSpPr>
            <a:spLocks noGrp="1"/>
          </p:cNvSpPr>
          <p:nvPr>
            <p:ph type="ctrTitle"/>
          </p:nvPr>
        </p:nvSpPr>
        <p:spPr>
          <a:xfrm>
            <a:off x="411479" y="2781185"/>
            <a:ext cx="10369216" cy="780014"/>
          </a:xfrm>
        </p:spPr>
        <p:txBody>
          <a:bodyPr>
            <a:noAutofit/>
          </a:bodyPr>
          <a:lstStyle/>
          <a:p>
            <a:pPr algn="l"/>
            <a:r>
              <a:rPr lang="en-US" sz="4000" dirty="0">
                <a:solidFill>
                  <a:srgbClr val="183860"/>
                </a:solidFill>
                <a:latin typeface="IBM Plex Serif SemiBold"/>
              </a:rPr>
              <a:t>Championing Skills Excellence: WorldSkills UK  </a:t>
            </a:r>
            <a:br>
              <a:rPr lang="en-US" sz="4000" dirty="0">
                <a:latin typeface="IBM Plex Serif SemiBold"/>
              </a:rPr>
            </a:br>
            <a:br>
              <a:rPr lang="en-US" sz="4000" dirty="0"/>
            </a:br>
            <a:endParaRPr lang="en-US" sz="4000" dirty="0"/>
          </a:p>
        </p:txBody>
      </p:sp>
      <p:sp>
        <p:nvSpPr>
          <p:cNvPr id="3" name="Subtitle 2">
            <a:extLst>
              <a:ext uri="{FF2B5EF4-FFF2-40B4-BE49-F238E27FC236}">
                <a16:creationId xmlns:a16="http://schemas.microsoft.com/office/drawing/2014/main" id="{DFA85D43-5554-F8CD-6DA6-A059AD37F83C}"/>
              </a:ext>
            </a:extLst>
          </p:cNvPr>
          <p:cNvSpPr>
            <a:spLocks noGrp="1"/>
          </p:cNvSpPr>
          <p:nvPr>
            <p:ph type="subTitle" idx="1"/>
          </p:nvPr>
        </p:nvSpPr>
        <p:spPr>
          <a:xfrm>
            <a:off x="411479" y="4076815"/>
            <a:ext cx="8280766" cy="664594"/>
          </a:xfrm>
        </p:spPr>
        <p:txBody>
          <a:bodyPr/>
          <a:lstStyle/>
          <a:p>
            <a:pPr algn="l"/>
            <a:r>
              <a:rPr lang="en-US" dirty="0">
                <a:solidFill>
                  <a:srgbClr val="C00000"/>
                </a:solidFill>
                <a:latin typeface="IBM Plex Serif Medium" panose="02060603050406000203" pitchFamily="18" charset="0"/>
                <a:ea typeface="Open Sans" panose="020B0606030504020204" pitchFamily="34" charset="0"/>
                <a:cs typeface="Open Sans" panose="020B0606030504020204" pitchFamily="34" charset="0"/>
              </a:rPr>
              <a:t>&lt;Presentation author&gt;</a:t>
            </a:r>
          </a:p>
        </p:txBody>
      </p:sp>
      <p:pic>
        <p:nvPicPr>
          <p:cNvPr id="7" name="Picture 6">
            <a:extLst>
              <a:ext uri="{FF2B5EF4-FFF2-40B4-BE49-F238E27FC236}">
                <a16:creationId xmlns:a16="http://schemas.microsoft.com/office/drawing/2014/main" id="{2F18C8B4-3807-4D69-750A-1E6792025625}"/>
              </a:ext>
            </a:extLst>
          </p:cNvPr>
          <p:cNvPicPr>
            <a:picLocks noChangeAspect="1"/>
          </p:cNvPicPr>
          <p:nvPr/>
        </p:nvPicPr>
        <p:blipFill>
          <a:blip r:embed="rId3"/>
          <a:srcRect/>
          <a:stretch/>
        </p:blipFill>
        <p:spPr>
          <a:xfrm>
            <a:off x="10679468" y="3161476"/>
            <a:ext cx="1512530" cy="2955859"/>
          </a:xfrm>
          <a:prstGeom prst="rect">
            <a:avLst/>
          </a:prstGeom>
        </p:spPr>
      </p:pic>
      <p:pic>
        <p:nvPicPr>
          <p:cNvPr id="4" name="Picture 3" descr="A red and blue circle with white text&#10;&#10;AI-generated content may be incorrect.">
            <a:extLst>
              <a:ext uri="{FF2B5EF4-FFF2-40B4-BE49-F238E27FC236}">
                <a16:creationId xmlns:a16="http://schemas.microsoft.com/office/drawing/2014/main" id="{D36B663F-0DCA-8BC9-E59E-56AFA8191AE5}"/>
              </a:ext>
            </a:extLst>
          </p:cNvPr>
          <p:cNvPicPr>
            <a:picLocks noChangeAspect="1"/>
          </p:cNvPicPr>
          <p:nvPr/>
        </p:nvPicPr>
        <p:blipFill>
          <a:blip r:embed="rId4"/>
          <a:stretch>
            <a:fillRect/>
          </a:stretch>
        </p:blipFill>
        <p:spPr>
          <a:xfrm>
            <a:off x="5361354" y="2586892"/>
            <a:ext cx="3657600" cy="3657600"/>
          </a:xfrm>
          <a:prstGeom prst="rect">
            <a:avLst/>
          </a:prstGeom>
        </p:spPr>
      </p:pic>
    </p:spTree>
    <p:extLst>
      <p:ext uri="{BB962C8B-B14F-4D97-AF65-F5344CB8AC3E}">
        <p14:creationId xmlns:p14="http://schemas.microsoft.com/office/powerpoint/2010/main" val="413647533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2A1F67-1843-1877-98EB-F0251CBCB4A6}"/>
              </a:ext>
            </a:extLst>
          </p:cNvPr>
          <p:cNvSpPr>
            <a:spLocks noGrp="1"/>
          </p:cNvSpPr>
          <p:nvPr>
            <p:ph type="ctrTitle"/>
          </p:nvPr>
        </p:nvSpPr>
        <p:spPr>
          <a:xfrm>
            <a:off x="274320" y="1460950"/>
            <a:ext cx="6087917" cy="885047"/>
          </a:xfrm>
        </p:spPr>
        <p:txBody>
          <a:bodyPr>
            <a:normAutofit fontScale="90000"/>
          </a:bodyPr>
          <a:lstStyle/>
          <a:p>
            <a:pPr algn="l"/>
            <a:r>
              <a:rPr lang="en-US" dirty="0">
                <a:solidFill>
                  <a:srgbClr val="183860"/>
                </a:solidFill>
              </a:rPr>
              <a:t>The impact of WorldSkills UK competitions</a:t>
            </a:r>
          </a:p>
        </p:txBody>
      </p:sp>
      <p:sp>
        <p:nvSpPr>
          <p:cNvPr id="33" name="Subtitle 2">
            <a:extLst>
              <a:ext uri="{FF2B5EF4-FFF2-40B4-BE49-F238E27FC236}">
                <a16:creationId xmlns:a16="http://schemas.microsoft.com/office/drawing/2014/main" id="{9B97047C-963E-29D3-97FD-D1838E80ED47}"/>
              </a:ext>
            </a:extLst>
          </p:cNvPr>
          <p:cNvSpPr>
            <a:spLocks noGrp="1"/>
          </p:cNvSpPr>
          <p:nvPr>
            <p:ph type="subTitle" idx="1"/>
          </p:nvPr>
        </p:nvSpPr>
        <p:spPr>
          <a:xfrm>
            <a:off x="274320" y="2720551"/>
            <a:ext cx="6087916" cy="3259144"/>
          </a:xfrm>
        </p:spPr>
        <p:txBody>
          <a:bodyPr vert="horz" lIns="91440" tIns="45720" rIns="91440" bIns="45720" rtlCol="0" anchor="t">
            <a:normAutofit/>
          </a:bodyPr>
          <a:lstStyle/>
          <a:p>
            <a:pPr marL="285750" indent="-285750" algn="l">
              <a:buFont typeface="Wingdings" panose="05000000000000000000" pitchFamily="2" charset="2"/>
              <a:buChar char="ü"/>
            </a:pPr>
            <a:r>
              <a:rPr lang="en-GB" sz="1800" dirty="0">
                <a:solidFill>
                  <a:srgbClr val="183860"/>
                </a:solidFill>
                <a:latin typeface="Open Sans"/>
                <a:ea typeface="Open Sans"/>
                <a:cs typeface="Open Sans"/>
              </a:rPr>
              <a:t>Helps to achieve qualification goals</a:t>
            </a:r>
            <a:endParaRPr lang="en-US" sz="1800">
              <a:solidFill>
                <a:srgbClr val="183860"/>
              </a:solidFill>
              <a:latin typeface="Open Sans"/>
              <a:ea typeface="Open Sans"/>
              <a:cs typeface="Open Sans"/>
            </a:endParaRPr>
          </a:p>
          <a:p>
            <a:pPr marL="285750" indent="-285750" algn="l">
              <a:buFont typeface="Wingdings" panose="05000000000000000000" pitchFamily="2" charset="2"/>
              <a:buChar char="ü"/>
            </a:pPr>
            <a:r>
              <a:rPr lang="en-GB" sz="1800" dirty="0">
                <a:solidFill>
                  <a:srgbClr val="183860"/>
                </a:solidFill>
                <a:latin typeface="Open Sans"/>
                <a:ea typeface="Open Sans"/>
                <a:cs typeface="Open Sans"/>
              </a:rPr>
              <a:t>Improves self-esteem and confidence</a:t>
            </a:r>
          </a:p>
          <a:p>
            <a:pPr marL="285750" indent="-285750" algn="l">
              <a:buFont typeface="Wingdings" panose="05000000000000000000" pitchFamily="2" charset="2"/>
              <a:buChar char="ü"/>
            </a:pPr>
            <a:r>
              <a:rPr lang="en-GB" sz="1800" dirty="0">
                <a:solidFill>
                  <a:srgbClr val="183860"/>
                </a:solidFill>
                <a:latin typeface="Open Sans"/>
                <a:ea typeface="Open Sans"/>
                <a:cs typeface="Open Sans"/>
              </a:rPr>
              <a:t>Develops personal, technical and employability skills</a:t>
            </a:r>
          </a:p>
          <a:p>
            <a:pPr marL="285750" indent="-285750" algn="l">
              <a:buFont typeface="Wingdings" panose="05000000000000000000" pitchFamily="2" charset="2"/>
              <a:buChar char="ü"/>
            </a:pPr>
            <a:r>
              <a:rPr lang="en-GB" sz="1800" dirty="0">
                <a:solidFill>
                  <a:srgbClr val="183860"/>
                </a:solidFill>
                <a:latin typeface="Open Sans"/>
                <a:ea typeface="Open Sans"/>
                <a:cs typeface="Open Sans"/>
              </a:rPr>
              <a:t>Builds on strengths and identifies areas for development</a:t>
            </a:r>
          </a:p>
          <a:p>
            <a:pPr marL="285750" indent="-285750" algn="l">
              <a:buFont typeface="Wingdings" panose="05000000000000000000" pitchFamily="2" charset="2"/>
              <a:buChar char="ü"/>
            </a:pPr>
            <a:r>
              <a:rPr lang="en-GB" sz="1800" dirty="0">
                <a:solidFill>
                  <a:srgbClr val="183860"/>
                </a:solidFill>
                <a:latin typeface="Open Sans"/>
                <a:ea typeface="Open Sans"/>
                <a:cs typeface="Open Sans"/>
              </a:rPr>
              <a:t>Raises aspirations and ambitions</a:t>
            </a:r>
          </a:p>
          <a:p>
            <a:pPr marL="285750" indent="-285750" algn="l">
              <a:buFont typeface="Wingdings" panose="05000000000000000000" pitchFamily="2" charset="2"/>
              <a:buChar char="ü"/>
            </a:pPr>
            <a:r>
              <a:rPr lang="en-GB" sz="1800" dirty="0">
                <a:solidFill>
                  <a:srgbClr val="183860"/>
                </a:solidFill>
                <a:latin typeface="Open Sans"/>
                <a:ea typeface="Open Sans"/>
                <a:cs typeface="Open Sans"/>
              </a:rPr>
              <a:t>Developing networks with peers and industry</a:t>
            </a:r>
          </a:p>
          <a:p>
            <a:pPr marL="285750" indent="-285750" algn="l">
              <a:buFont typeface="Wingdings" panose="05000000000000000000" pitchFamily="2" charset="2"/>
              <a:buChar char="ü"/>
            </a:pPr>
            <a:endParaRPr lang="en-GB" sz="1800" dirty="0">
              <a:solidFill>
                <a:srgbClr val="183860"/>
              </a:solidFill>
              <a:latin typeface="Open Sans"/>
              <a:ea typeface="Open Sans"/>
              <a:cs typeface="Open Sans"/>
            </a:endParaRPr>
          </a:p>
        </p:txBody>
      </p:sp>
      <p:pic>
        <p:nvPicPr>
          <p:cNvPr id="3" name="Picture 2">
            <a:extLst>
              <a:ext uri="{FF2B5EF4-FFF2-40B4-BE49-F238E27FC236}">
                <a16:creationId xmlns:a16="http://schemas.microsoft.com/office/drawing/2014/main" id="{5410DBA1-01D9-CDDA-804D-B2CB41E231FF}"/>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l="8112" r="71148" b="404"/>
          <a:stretch/>
        </p:blipFill>
        <p:spPr>
          <a:xfrm>
            <a:off x="7261467" y="268046"/>
            <a:ext cx="2211355" cy="2466179"/>
          </a:xfrm>
          <a:prstGeom prst="rect">
            <a:avLst/>
          </a:prstGeom>
        </p:spPr>
      </p:pic>
      <p:pic>
        <p:nvPicPr>
          <p:cNvPr id="4" name="Picture 3">
            <a:extLst>
              <a:ext uri="{FF2B5EF4-FFF2-40B4-BE49-F238E27FC236}">
                <a16:creationId xmlns:a16="http://schemas.microsoft.com/office/drawing/2014/main" id="{A21BC46B-5E81-CEEC-CFF2-AF998C4D56FA}"/>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l="28393" t="76" r="49413" b="-255"/>
          <a:stretch/>
        </p:blipFill>
        <p:spPr>
          <a:xfrm>
            <a:off x="7261467" y="2102496"/>
            <a:ext cx="2211355" cy="2318108"/>
          </a:xfrm>
          <a:prstGeom prst="rect">
            <a:avLst/>
          </a:prstGeom>
        </p:spPr>
      </p:pic>
      <p:pic>
        <p:nvPicPr>
          <p:cNvPr id="5" name="Picture 4">
            <a:extLst>
              <a:ext uri="{FF2B5EF4-FFF2-40B4-BE49-F238E27FC236}">
                <a16:creationId xmlns:a16="http://schemas.microsoft.com/office/drawing/2014/main" id="{6E7A3763-BC72-1B76-B516-2DD7120E0E8F}"/>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l="49286" t="1791" r="29286" b="2052"/>
          <a:stretch/>
        </p:blipFill>
        <p:spPr>
          <a:xfrm>
            <a:off x="7261467" y="4306531"/>
            <a:ext cx="2211355" cy="2304478"/>
          </a:xfrm>
          <a:prstGeom prst="rect">
            <a:avLst/>
          </a:prstGeom>
        </p:spPr>
      </p:pic>
    </p:spTree>
    <p:extLst>
      <p:ext uri="{BB962C8B-B14F-4D97-AF65-F5344CB8AC3E}">
        <p14:creationId xmlns:p14="http://schemas.microsoft.com/office/powerpoint/2010/main" val="294428383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D688F19-5035-EF7F-1590-42E8B2329E64}"/>
            </a:ext>
          </a:extLst>
        </p:cNvPr>
        <p:cNvGrpSpPr/>
        <p:nvPr/>
      </p:nvGrpSpPr>
      <p:grpSpPr>
        <a:xfrm>
          <a:off x="0" y="0"/>
          <a:ext cx="0" cy="0"/>
          <a:chOff x="0" y="0"/>
          <a:chExt cx="0" cy="0"/>
        </a:xfrm>
      </p:grpSpPr>
      <p:pic>
        <p:nvPicPr>
          <p:cNvPr id="4" name="Picture 3">
            <a:extLst>
              <a:ext uri="{FF2B5EF4-FFF2-40B4-BE49-F238E27FC236}">
                <a16:creationId xmlns:a16="http://schemas.microsoft.com/office/drawing/2014/main" id="{DC311529-9A98-8C85-2919-94E060EF0D1A}"/>
              </a:ext>
            </a:extLst>
          </p:cNvPr>
          <p:cNvPicPr>
            <a:picLocks noChangeAspect="1"/>
          </p:cNvPicPr>
          <p:nvPr/>
        </p:nvPicPr>
        <p:blipFill>
          <a:blip r:embed="rId2"/>
          <a:srcRect/>
          <a:stretch/>
        </p:blipFill>
        <p:spPr>
          <a:xfrm>
            <a:off x="10679468" y="3161477"/>
            <a:ext cx="1512529" cy="2955857"/>
          </a:xfrm>
          <a:prstGeom prst="rect">
            <a:avLst/>
          </a:prstGeom>
        </p:spPr>
      </p:pic>
      <p:pic>
        <p:nvPicPr>
          <p:cNvPr id="5" name="Picture 4" descr="A white cubes with blue lines&#10;&#10;AI-generated content may be incorrect.">
            <a:extLst>
              <a:ext uri="{FF2B5EF4-FFF2-40B4-BE49-F238E27FC236}">
                <a16:creationId xmlns:a16="http://schemas.microsoft.com/office/drawing/2014/main" id="{84244EDA-F669-975E-019D-565CD6A29454}"/>
              </a:ext>
            </a:extLst>
          </p:cNvPr>
          <p:cNvPicPr>
            <a:picLocks noChangeAspect="1"/>
          </p:cNvPicPr>
          <p:nvPr/>
        </p:nvPicPr>
        <p:blipFill>
          <a:blip r:embed="rId3"/>
          <a:srcRect b="50000"/>
          <a:stretch>
            <a:fillRect/>
          </a:stretch>
        </p:blipFill>
        <p:spPr>
          <a:xfrm>
            <a:off x="0" y="5015483"/>
            <a:ext cx="1491267" cy="1842516"/>
          </a:xfrm>
          <a:prstGeom prst="rect">
            <a:avLst/>
          </a:prstGeom>
        </p:spPr>
      </p:pic>
      <p:sp>
        <p:nvSpPr>
          <p:cNvPr id="6" name="Title 5">
            <a:extLst>
              <a:ext uri="{FF2B5EF4-FFF2-40B4-BE49-F238E27FC236}">
                <a16:creationId xmlns:a16="http://schemas.microsoft.com/office/drawing/2014/main" id="{55091092-43AD-9E3D-9EE5-F1F46B51829D}"/>
              </a:ext>
            </a:extLst>
          </p:cNvPr>
          <p:cNvSpPr>
            <a:spLocks noGrp="1"/>
          </p:cNvSpPr>
          <p:nvPr>
            <p:ph type="title"/>
          </p:nvPr>
        </p:nvSpPr>
        <p:spPr/>
        <p:txBody>
          <a:bodyPr/>
          <a:lstStyle/>
          <a:p>
            <a:r>
              <a:rPr lang="en-GB" dirty="0">
                <a:solidFill>
                  <a:srgbClr val="183860"/>
                </a:solidFill>
              </a:rPr>
              <a:t>My journey – my experience </a:t>
            </a:r>
            <a:endParaRPr lang="en-US" dirty="0">
              <a:solidFill>
                <a:srgbClr val="183860"/>
              </a:solidFill>
            </a:endParaRPr>
          </a:p>
        </p:txBody>
      </p:sp>
      <p:sp>
        <p:nvSpPr>
          <p:cNvPr id="7" name="Content Placeholder 6">
            <a:extLst>
              <a:ext uri="{FF2B5EF4-FFF2-40B4-BE49-F238E27FC236}">
                <a16:creationId xmlns:a16="http://schemas.microsoft.com/office/drawing/2014/main" id="{73ACE586-FB5F-69EF-490A-E5783555FE3B}"/>
              </a:ext>
            </a:extLst>
          </p:cNvPr>
          <p:cNvSpPr>
            <a:spLocks noGrp="1"/>
          </p:cNvSpPr>
          <p:nvPr>
            <p:ph idx="1"/>
          </p:nvPr>
        </p:nvSpPr>
        <p:spPr/>
        <p:txBody>
          <a:bodyPr vert="horz" lIns="91440" tIns="45720" rIns="91440" bIns="45720" rtlCol="0" anchor="t">
            <a:normAutofit/>
          </a:bodyPr>
          <a:lstStyle/>
          <a:p>
            <a:pPr marL="0" indent="0">
              <a:buNone/>
            </a:pPr>
            <a:r>
              <a:rPr lang="en-GB" sz="2400" dirty="0">
                <a:solidFill>
                  <a:srgbClr val="183860"/>
                </a:solidFill>
                <a:latin typeface="IBM Plex Serif Medium"/>
              </a:rPr>
              <a:t>&lt;</a:t>
            </a:r>
            <a:r>
              <a:rPr lang="en-GB" sz="2400" dirty="0">
                <a:solidFill>
                  <a:srgbClr val="183860"/>
                </a:solidFill>
                <a:latin typeface="Open Sans"/>
                <a:ea typeface="Open Sans"/>
                <a:cs typeface="Open Sans"/>
              </a:rPr>
              <a:t>Share here what courses you did and how this led you to take part in WorldSkills UK.&gt; </a:t>
            </a:r>
            <a:endParaRPr lang="en-US" sz="2400">
              <a:solidFill>
                <a:srgbClr val="000000"/>
              </a:solidFill>
              <a:latin typeface="Open Sans"/>
              <a:ea typeface="Open Sans"/>
              <a:cs typeface="Open Sans"/>
            </a:endParaRPr>
          </a:p>
          <a:p>
            <a:r>
              <a:rPr lang="en-GB" sz="2400" dirty="0">
                <a:solidFill>
                  <a:srgbClr val="183860"/>
                </a:solidFill>
                <a:latin typeface="Open Sans"/>
                <a:ea typeface="Open Sans"/>
                <a:cs typeface="Open Sans"/>
              </a:rPr>
              <a:t>Course</a:t>
            </a:r>
            <a:endParaRPr lang="en-GB" sz="2400">
              <a:solidFill>
                <a:srgbClr val="000000"/>
              </a:solidFill>
              <a:latin typeface="Open Sans"/>
              <a:ea typeface="Open Sans"/>
              <a:cs typeface="Open Sans"/>
            </a:endParaRPr>
          </a:p>
          <a:p>
            <a:r>
              <a:rPr lang="en-GB" sz="2400" dirty="0">
                <a:solidFill>
                  <a:srgbClr val="183860"/>
                </a:solidFill>
                <a:latin typeface="Open Sans"/>
                <a:ea typeface="Open Sans"/>
                <a:cs typeface="Open Sans"/>
              </a:rPr>
              <a:t>Why I choose this course</a:t>
            </a:r>
            <a:endParaRPr lang="en-GB" sz="2400">
              <a:solidFill>
                <a:srgbClr val="000000"/>
              </a:solidFill>
              <a:latin typeface="Open Sans"/>
              <a:ea typeface="Open Sans"/>
              <a:cs typeface="Open Sans"/>
            </a:endParaRPr>
          </a:p>
          <a:p>
            <a:r>
              <a:rPr lang="en-GB" sz="2400" dirty="0">
                <a:solidFill>
                  <a:srgbClr val="183860"/>
                </a:solidFill>
                <a:latin typeface="Open Sans"/>
                <a:ea typeface="Open Sans"/>
                <a:cs typeface="Open Sans"/>
              </a:rPr>
              <a:t>My study experience </a:t>
            </a:r>
            <a:endParaRPr lang="en-GB" sz="2400">
              <a:solidFill>
                <a:srgbClr val="000000"/>
              </a:solidFill>
              <a:latin typeface="Open Sans"/>
              <a:ea typeface="Open Sans"/>
              <a:cs typeface="Open Sans"/>
            </a:endParaRPr>
          </a:p>
          <a:p>
            <a:r>
              <a:rPr lang="en-GB" sz="2400" dirty="0">
                <a:solidFill>
                  <a:srgbClr val="183860"/>
                </a:solidFill>
                <a:latin typeface="Open Sans"/>
                <a:ea typeface="Open Sans"/>
                <a:cs typeface="Open Sans"/>
              </a:rPr>
              <a:t>How I got involved in competitions and what were my thoughts at the time</a:t>
            </a:r>
            <a:endParaRPr lang="en-GB" sz="2400">
              <a:solidFill>
                <a:srgbClr val="000000"/>
              </a:solidFill>
              <a:latin typeface="Open Sans"/>
              <a:ea typeface="Open Sans"/>
              <a:cs typeface="Open Sans"/>
            </a:endParaRPr>
          </a:p>
          <a:p>
            <a:endParaRPr lang="en-GB" sz="2400" dirty="0">
              <a:solidFill>
                <a:srgbClr val="183860"/>
              </a:solidFill>
              <a:latin typeface="Open Sans"/>
              <a:ea typeface="Open Sans"/>
              <a:cs typeface="Open Sans"/>
            </a:endParaRPr>
          </a:p>
          <a:p>
            <a:pPr marL="0" indent="0">
              <a:buNone/>
            </a:pPr>
            <a:r>
              <a:rPr lang="en-GB" sz="2400" dirty="0">
                <a:solidFill>
                  <a:srgbClr val="183860"/>
                </a:solidFill>
                <a:latin typeface="Open Sans"/>
                <a:ea typeface="Open Sans"/>
                <a:cs typeface="Open Sans"/>
              </a:rPr>
              <a:t>&lt;The next slide is where you can focus on your competing journey. &gt; </a:t>
            </a:r>
            <a:endParaRPr lang="en-US" sz="2400">
              <a:latin typeface="Open Sans"/>
              <a:ea typeface="Open Sans"/>
              <a:cs typeface="Open Sans"/>
            </a:endParaRPr>
          </a:p>
          <a:p>
            <a:endParaRPr lang="en-US" dirty="0"/>
          </a:p>
        </p:txBody>
      </p:sp>
    </p:spTree>
    <p:extLst>
      <p:ext uri="{BB962C8B-B14F-4D97-AF65-F5344CB8AC3E}">
        <p14:creationId xmlns:p14="http://schemas.microsoft.com/office/powerpoint/2010/main" val="95135342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ABFBAE8-4D05-0A42-937C-04000A99409C}"/>
            </a:ext>
          </a:extLst>
        </p:cNvPr>
        <p:cNvGrpSpPr/>
        <p:nvPr/>
      </p:nvGrpSpPr>
      <p:grpSpPr>
        <a:xfrm>
          <a:off x="0" y="0"/>
          <a:ext cx="0" cy="0"/>
          <a:chOff x="0" y="0"/>
          <a:chExt cx="0" cy="0"/>
        </a:xfrm>
      </p:grpSpPr>
      <p:pic>
        <p:nvPicPr>
          <p:cNvPr id="4" name="Picture 3">
            <a:extLst>
              <a:ext uri="{FF2B5EF4-FFF2-40B4-BE49-F238E27FC236}">
                <a16:creationId xmlns:a16="http://schemas.microsoft.com/office/drawing/2014/main" id="{EEF407C2-57CD-46E8-322B-3832E0E3400A}"/>
              </a:ext>
            </a:extLst>
          </p:cNvPr>
          <p:cNvPicPr>
            <a:picLocks noChangeAspect="1"/>
          </p:cNvPicPr>
          <p:nvPr/>
        </p:nvPicPr>
        <p:blipFill>
          <a:blip r:embed="rId2"/>
          <a:srcRect/>
          <a:stretch/>
        </p:blipFill>
        <p:spPr>
          <a:xfrm>
            <a:off x="10679468" y="3161478"/>
            <a:ext cx="1512528" cy="2955855"/>
          </a:xfrm>
          <a:prstGeom prst="rect">
            <a:avLst/>
          </a:prstGeom>
        </p:spPr>
      </p:pic>
      <p:pic>
        <p:nvPicPr>
          <p:cNvPr id="5" name="Picture 4" descr="A white cubes with blue lines&#10;&#10;AI-generated content may be incorrect.">
            <a:extLst>
              <a:ext uri="{FF2B5EF4-FFF2-40B4-BE49-F238E27FC236}">
                <a16:creationId xmlns:a16="http://schemas.microsoft.com/office/drawing/2014/main" id="{D32B37B1-A2E0-05C1-A93B-78DE66F2D59E}"/>
              </a:ext>
            </a:extLst>
          </p:cNvPr>
          <p:cNvPicPr>
            <a:picLocks noChangeAspect="1"/>
          </p:cNvPicPr>
          <p:nvPr/>
        </p:nvPicPr>
        <p:blipFill>
          <a:blip r:embed="rId3"/>
          <a:srcRect b="50000"/>
          <a:stretch>
            <a:fillRect/>
          </a:stretch>
        </p:blipFill>
        <p:spPr>
          <a:xfrm>
            <a:off x="0" y="5015483"/>
            <a:ext cx="1491267" cy="1842516"/>
          </a:xfrm>
          <a:prstGeom prst="rect">
            <a:avLst/>
          </a:prstGeom>
        </p:spPr>
      </p:pic>
      <p:sp>
        <p:nvSpPr>
          <p:cNvPr id="6" name="Title 5">
            <a:extLst>
              <a:ext uri="{FF2B5EF4-FFF2-40B4-BE49-F238E27FC236}">
                <a16:creationId xmlns:a16="http://schemas.microsoft.com/office/drawing/2014/main" id="{15C1A552-AC24-559C-9536-2D590672F80C}"/>
              </a:ext>
            </a:extLst>
          </p:cNvPr>
          <p:cNvSpPr>
            <a:spLocks noGrp="1"/>
          </p:cNvSpPr>
          <p:nvPr>
            <p:ph type="title"/>
          </p:nvPr>
        </p:nvSpPr>
        <p:spPr/>
        <p:txBody>
          <a:bodyPr/>
          <a:lstStyle/>
          <a:p>
            <a:r>
              <a:rPr lang="en-GB" dirty="0">
                <a:solidFill>
                  <a:srgbClr val="183860"/>
                </a:solidFill>
              </a:rPr>
              <a:t>My journey – competing </a:t>
            </a:r>
            <a:endParaRPr lang="en-US" dirty="0">
              <a:solidFill>
                <a:srgbClr val="183860"/>
              </a:solidFill>
            </a:endParaRPr>
          </a:p>
        </p:txBody>
      </p:sp>
      <p:sp>
        <p:nvSpPr>
          <p:cNvPr id="7" name="Content Placeholder 6">
            <a:extLst>
              <a:ext uri="{FF2B5EF4-FFF2-40B4-BE49-F238E27FC236}">
                <a16:creationId xmlns:a16="http://schemas.microsoft.com/office/drawing/2014/main" id="{6689877A-B541-CE40-9C98-FD9E75048683}"/>
              </a:ext>
            </a:extLst>
          </p:cNvPr>
          <p:cNvSpPr>
            <a:spLocks noGrp="1"/>
          </p:cNvSpPr>
          <p:nvPr>
            <p:ph idx="1"/>
          </p:nvPr>
        </p:nvSpPr>
        <p:spPr/>
        <p:txBody>
          <a:bodyPr vert="horz" lIns="91440" tIns="45720" rIns="91440" bIns="45720" rtlCol="0" anchor="t">
            <a:normAutofit/>
          </a:bodyPr>
          <a:lstStyle/>
          <a:p>
            <a:pPr marL="0" indent="0" hangingPunct="0">
              <a:lnSpc>
                <a:spcPct val="100000"/>
              </a:lnSpc>
              <a:spcBef>
                <a:spcPts val="0"/>
              </a:spcBef>
              <a:buNone/>
            </a:pPr>
            <a:r>
              <a:rPr lang="en-GB" sz="2400" dirty="0">
                <a:solidFill>
                  <a:srgbClr val="183860"/>
                </a:solidFill>
                <a:latin typeface="Open Sans"/>
                <a:ea typeface="Open Sans"/>
                <a:cs typeface="Open Sans"/>
                <a:sym typeface="Calibri"/>
              </a:rPr>
              <a:t>&lt;Talk about your competition experience and share any pictures if possible. &gt;</a:t>
            </a:r>
            <a:endParaRPr lang="en-GB" sz="2400" dirty="0">
              <a:solidFill>
                <a:srgbClr val="183860"/>
              </a:solidFill>
              <a:latin typeface="Open Sans"/>
              <a:ea typeface="Open Sans"/>
              <a:cs typeface="Open Sans"/>
            </a:endParaRPr>
          </a:p>
          <a:p>
            <a:pPr hangingPunct="0">
              <a:lnSpc>
                <a:spcPct val="100000"/>
              </a:lnSpc>
              <a:spcBef>
                <a:spcPts val="0"/>
              </a:spcBef>
            </a:pPr>
            <a:r>
              <a:rPr lang="en-GB" sz="2400" dirty="0">
                <a:solidFill>
                  <a:srgbClr val="183860"/>
                </a:solidFill>
                <a:latin typeface="Open Sans"/>
                <a:ea typeface="Open Sans"/>
                <a:cs typeface="Open Sans"/>
                <a:sym typeface="Calibri"/>
              </a:rPr>
              <a:t>What did this involve? </a:t>
            </a:r>
            <a:endParaRPr lang="en-GB" sz="2400" dirty="0">
              <a:solidFill>
                <a:srgbClr val="183860"/>
              </a:solidFill>
              <a:latin typeface="Open Sans"/>
              <a:ea typeface="Open Sans"/>
              <a:cs typeface="Open Sans"/>
            </a:endParaRPr>
          </a:p>
          <a:p>
            <a:pPr hangingPunct="0">
              <a:lnSpc>
                <a:spcPct val="100000"/>
              </a:lnSpc>
              <a:spcBef>
                <a:spcPts val="0"/>
              </a:spcBef>
            </a:pPr>
            <a:r>
              <a:rPr lang="en-GB" sz="2400" dirty="0">
                <a:solidFill>
                  <a:srgbClr val="183860"/>
                </a:solidFill>
                <a:latin typeface="Open Sans"/>
                <a:ea typeface="Open Sans"/>
                <a:cs typeface="Open Sans"/>
                <a:sym typeface="Calibri"/>
              </a:rPr>
              <a:t>How did it help me grow and hone my skills? </a:t>
            </a:r>
            <a:endParaRPr lang="en-GB" sz="2400" dirty="0">
              <a:solidFill>
                <a:srgbClr val="183860"/>
              </a:solidFill>
              <a:latin typeface="Open Sans"/>
              <a:ea typeface="Open Sans"/>
              <a:cs typeface="Open Sans"/>
            </a:endParaRPr>
          </a:p>
          <a:p>
            <a:pPr hangingPunct="0">
              <a:lnSpc>
                <a:spcPct val="100000"/>
              </a:lnSpc>
              <a:spcBef>
                <a:spcPts val="0"/>
              </a:spcBef>
            </a:pPr>
            <a:r>
              <a:rPr lang="en-GB" sz="2400" dirty="0">
                <a:solidFill>
                  <a:srgbClr val="183860"/>
                </a:solidFill>
                <a:latin typeface="Open Sans"/>
                <a:ea typeface="Open Sans"/>
                <a:cs typeface="Open Sans"/>
                <a:sym typeface="Calibri"/>
              </a:rPr>
              <a:t>What was my highlight?</a:t>
            </a:r>
            <a:endParaRPr lang="en-GB" sz="2400" dirty="0">
              <a:solidFill>
                <a:srgbClr val="183860"/>
              </a:solidFill>
              <a:latin typeface="Open Sans"/>
              <a:ea typeface="Open Sans"/>
              <a:cs typeface="Open Sans"/>
            </a:endParaRPr>
          </a:p>
          <a:p>
            <a:pPr hangingPunct="0">
              <a:lnSpc>
                <a:spcPct val="100000"/>
              </a:lnSpc>
              <a:spcBef>
                <a:spcPts val="0"/>
              </a:spcBef>
            </a:pPr>
            <a:r>
              <a:rPr lang="en-GB" sz="2400" dirty="0">
                <a:solidFill>
                  <a:srgbClr val="183860"/>
                </a:solidFill>
                <a:latin typeface="Open Sans"/>
                <a:ea typeface="Open Sans"/>
                <a:cs typeface="Open Sans"/>
                <a:sym typeface="Calibri"/>
              </a:rPr>
              <a:t>How has competing benefitted me professionally and personally? </a:t>
            </a:r>
            <a:endParaRPr lang="en-GB" sz="2400" dirty="0">
              <a:solidFill>
                <a:srgbClr val="183860"/>
              </a:solidFill>
              <a:latin typeface="Open Sans"/>
              <a:ea typeface="Open Sans"/>
              <a:cs typeface="Open Sans"/>
            </a:endParaRPr>
          </a:p>
          <a:p>
            <a:pPr hangingPunct="0">
              <a:lnSpc>
                <a:spcPct val="100000"/>
              </a:lnSpc>
              <a:spcBef>
                <a:spcPts val="0"/>
              </a:spcBef>
            </a:pPr>
            <a:endParaRPr lang="en-GB" sz="2400" dirty="0">
              <a:solidFill>
                <a:srgbClr val="183860"/>
              </a:solidFill>
              <a:latin typeface="Open Sans"/>
              <a:ea typeface="Open Sans" panose="020B0606030504020204" pitchFamily="34" charset="0"/>
              <a:cs typeface="Open Sans" panose="020B0606030504020204" pitchFamily="34" charset="0"/>
            </a:endParaRPr>
          </a:p>
          <a:p>
            <a:pPr hangingPunct="0">
              <a:lnSpc>
                <a:spcPct val="100000"/>
              </a:lnSpc>
              <a:spcBef>
                <a:spcPts val="0"/>
              </a:spcBef>
            </a:pPr>
            <a:r>
              <a:rPr lang="en-GB" sz="2400" dirty="0">
                <a:solidFill>
                  <a:srgbClr val="183860"/>
                </a:solidFill>
                <a:latin typeface="Open Sans"/>
                <a:ea typeface="Open Sans"/>
                <a:cs typeface="Open Sans"/>
                <a:sym typeface="Calibri"/>
              </a:rPr>
              <a:t>&lt;Add anything else you’d like to share. &gt;</a:t>
            </a:r>
            <a:endParaRPr lang="en-GB" sz="2400" dirty="0">
              <a:solidFill>
                <a:srgbClr val="183860"/>
              </a:solidFill>
              <a:latin typeface="Open Sans"/>
              <a:ea typeface="Open Sans"/>
              <a:cs typeface="Open Sans"/>
            </a:endParaRPr>
          </a:p>
          <a:p>
            <a:endParaRPr lang="en-US" sz="2400" dirty="0">
              <a:ea typeface="Open Sans"/>
              <a:cs typeface="Open Sans"/>
            </a:endParaRPr>
          </a:p>
        </p:txBody>
      </p:sp>
    </p:spTree>
    <p:extLst>
      <p:ext uri="{BB962C8B-B14F-4D97-AF65-F5344CB8AC3E}">
        <p14:creationId xmlns:p14="http://schemas.microsoft.com/office/powerpoint/2010/main" val="322597388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B587E4D-5FD9-3404-AF24-09120E7FE0CE}"/>
            </a:ext>
          </a:extLst>
        </p:cNvPr>
        <p:cNvGrpSpPr/>
        <p:nvPr/>
      </p:nvGrpSpPr>
      <p:grpSpPr>
        <a:xfrm>
          <a:off x="0" y="0"/>
          <a:ext cx="0" cy="0"/>
          <a:chOff x="0" y="0"/>
          <a:chExt cx="0" cy="0"/>
        </a:xfrm>
      </p:grpSpPr>
      <p:pic>
        <p:nvPicPr>
          <p:cNvPr id="4" name="Picture 3">
            <a:extLst>
              <a:ext uri="{FF2B5EF4-FFF2-40B4-BE49-F238E27FC236}">
                <a16:creationId xmlns:a16="http://schemas.microsoft.com/office/drawing/2014/main" id="{6DFA8EEA-8A8A-B9EC-7811-363526390BF3}"/>
              </a:ext>
            </a:extLst>
          </p:cNvPr>
          <p:cNvPicPr>
            <a:picLocks noChangeAspect="1"/>
          </p:cNvPicPr>
          <p:nvPr/>
        </p:nvPicPr>
        <p:blipFill>
          <a:blip r:embed="rId2"/>
          <a:srcRect/>
          <a:stretch/>
        </p:blipFill>
        <p:spPr>
          <a:xfrm>
            <a:off x="10679468" y="3161477"/>
            <a:ext cx="1512528" cy="2955857"/>
          </a:xfrm>
          <a:prstGeom prst="rect">
            <a:avLst/>
          </a:prstGeom>
        </p:spPr>
      </p:pic>
      <p:pic>
        <p:nvPicPr>
          <p:cNvPr id="5" name="Picture 4" descr="A white cubes with blue lines&#10;&#10;AI-generated content may be incorrect.">
            <a:extLst>
              <a:ext uri="{FF2B5EF4-FFF2-40B4-BE49-F238E27FC236}">
                <a16:creationId xmlns:a16="http://schemas.microsoft.com/office/drawing/2014/main" id="{FA0D2418-F394-E95E-398F-5D324ED3B682}"/>
              </a:ext>
            </a:extLst>
          </p:cNvPr>
          <p:cNvPicPr>
            <a:picLocks noChangeAspect="1"/>
          </p:cNvPicPr>
          <p:nvPr/>
        </p:nvPicPr>
        <p:blipFill>
          <a:blip r:embed="rId3"/>
          <a:srcRect b="50000"/>
          <a:stretch>
            <a:fillRect/>
          </a:stretch>
        </p:blipFill>
        <p:spPr>
          <a:xfrm>
            <a:off x="0" y="5015483"/>
            <a:ext cx="1491267" cy="1842516"/>
          </a:xfrm>
          <a:prstGeom prst="rect">
            <a:avLst/>
          </a:prstGeom>
        </p:spPr>
      </p:pic>
      <p:sp>
        <p:nvSpPr>
          <p:cNvPr id="6" name="Title 5">
            <a:extLst>
              <a:ext uri="{FF2B5EF4-FFF2-40B4-BE49-F238E27FC236}">
                <a16:creationId xmlns:a16="http://schemas.microsoft.com/office/drawing/2014/main" id="{B64A03BD-78D9-127A-E1B7-C28999D33A7F}"/>
              </a:ext>
            </a:extLst>
          </p:cNvPr>
          <p:cNvSpPr>
            <a:spLocks noGrp="1"/>
          </p:cNvSpPr>
          <p:nvPr>
            <p:ph type="title"/>
          </p:nvPr>
        </p:nvSpPr>
        <p:spPr/>
        <p:txBody>
          <a:bodyPr/>
          <a:lstStyle/>
          <a:p>
            <a:r>
              <a:rPr lang="en-GB" dirty="0">
                <a:solidFill>
                  <a:srgbClr val="183860"/>
                </a:solidFill>
              </a:rPr>
              <a:t>My journey – now and next steps</a:t>
            </a:r>
            <a:endParaRPr lang="en-US" dirty="0">
              <a:solidFill>
                <a:srgbClr val="183860"/>
              </a:solidFill>
            </a:endParaRPr>
          </a:p>
        </p:txBody>
      </p:sp>
      <p:sp>
        <p:nvSpPr>
          <p:cNvPr id="7" name="Content Placeholder 6">
            <a:extLst>
              <a:ext uri="{FF2B5EF4-FFF2-40B4-BE49-F238E27FC236}">
                <a16:creationId xmlns:a16="http://schemas.microsoft.com/office/drawing/2014/main" id="{86486BF2-8F30-B156-18CE-699A39A4F66B}"/>
              </a:ext>
            </a:extLst>
          </p:cNvPr>
          <p:cNvSpPr>
            <a:spLocks noGrp="1"/>
          </p:cNvSpPr>
          <p:nvPr>
            <p:ph idx="1"/>
          </p:nvPr>
        </p:nvSpPr>
        <p:spPr/>
        <p:txBody>
          <a:bodyPr vert="horz" lIns="91440" tIns="45720" rIns="91440" bIns="45720" rtlCol="0" anchor="t">
            <a:noAutofit/>
          </a:bodyPr>
          <a:lstStyle/>
          <a:p>
            <a:pPr hangingPunct="0">
              <a:lnSpc>
                <a:spcPct val="100000"/>
              </a:lnSpc>
              <a:spcBef>
                <a:spcPts val="0"/>
              </a:spcBef>
            </a:pPr>
            <a:r>
              <a:rPr lang="en-GB" sz="2000" dirty="0">
                <a:solidFill>
                  <a:srgbClr val="183860"/>
                </a:solidFill>
                <a:latin typeface="Open Sans"/>
                <a:ea typeface="Open Sans"/>
                <a:cs typeface="Open Sans"/>
                <a:sym typeface="Calibri"/>
              </a:rPr>
              <a:t>What are you up to now because of your experience?</a:t>
            </a:r>
            <a:endParaRPr lang="en-GB" sz="2000" dirty="0">
              <a:solidFill>
                <a:srgbClr val="183860"/>
              </a:solidFill>
              <a:latin typeface="Open Sans"/>
              <a:ea typeface="Open Sans"/>
              <a:cs typeface="Open Sans"/>
            </a:endParaRPr>
          </a:p>
          <a:p>
            <a:pPr marL="0" indent="0" hangingPunct="0">
              <a:lnSpc>
                <a:spcPct val="100000"/>
              </a:lnSpc>
              <a:spcBef>
                <a:spcPts val="0"/>
              </a:spcBef>
              <a:buNone/>
            </a:pPr>
            <a:r>
              <a:rPr lang="en-GB" sz="2000" dirty="0">
                <a:solidFill>
                  <a:srgbClr val="183860"/>
                </a:solidFill>
                <a:latin typeface="Open Sans"/>
                <a:ea typeface="Open Sans"/>
                <a:cs typeface="Open Sans"/>
                <a:sym typeface="Calibri"/>
              </a:rPr>
              <a:t>&lt;Reflect on how your WorldSkills UK competition experience has influenced where you are today. What doors have opened since then, and how has it shaped your current work or studies?&gt;</a:t>
            </a:r>
            <a:endParaRPr lang="en-GB" sz="2000" dirty="0">
              <a:solidFill>
                <a:srgbClr val="183860"/>
              </a:solidFill>
              <a:latin typeface="Open Sans"/>
              <a:ea typeface="Open Sans"/>
              <a:cs typeface="Open Sans"/>
            </a:endParaRPr>
          </a:p>
          <a:p>
            <a:pPr hangingPunct="0">
              <a:lnSpc>
                <a:spcPct val="100000"/>
              </a:lnSpc>
              <a:spcBef>
                <a:spcPts val="0"/>
              </a:spcBef>
            </a:pPr>
            <a:endParaRPr lang="en-GB" sz="2000" dirty="0">
              <a:solidFill>
                <a:srgbClr val="183860"/>
              </a:solidFill>
              <a:latin typeface="Open Sans"/>
              <a:ea typeface="Open Sans" panose="020B0606030504020204" pitchFamily="34" charset="0"/>
              <a:cs typeface="Open Sans" panose="020B0606030504020204" pitchFamily="34" charset="0"/>
            </a:endParaRPr>
          </a:p>
          <a:p>
            <a:pPr hangingPunct="0">
              <a:lnSpc>
                <a:spcPct val="100000"/>
              </a:lnSpc>
              <a:spcBef>
                <a:spcPts val="0"/>
              </a:spcBef>
            </a:pPr>
            <a:r>
              <a:rPr lang="en-GB" sz="2000" dirty="0">
                <a:solidFill>
                  <a:srgbClr val="183860"/>
                </a:solidFill>
                <a:latin typeface="Open Sans"/>
                <a:ea typeface="Open Sans"/>
                <a:cs typeface="Open Sans"/>
                <a:sym typeface="Calibri"/>
              </a:rPr>
              <a:t>How has your competition experience impacted this?</a:t>
            </a:r>
            <a:endParaRPr lang="en-GB" sz="2000" dirty="0">
              <a:solidFill>
                <a:srgbClr val="183860"/>
              </a:solidFill>
              <a:latin typeface="Open Sans"/>
              <a:ea typeface="Open Sans"/>
              <a:cs typeface="Open Sans"/>
            </a:endParaRPr>
          </a:p>
          <a:p>
            <a:pPr marL="0" indent="0" hangingPunct="0">
              <a:lnSpc>
                <a:spcPct val="100000"/>
              </a:lnSpc>
              <a:spcBef>
                <a:spcPts val="0"/>
              </a:spcBef>
              <a:buNone/>
            </a:pPr>
            <a:r>
              <a:rPr lang="en-GB" sz="2000" dirty="0">
                <a:solidFill>
                  <a:srgbClr val="183860"/>
                </a:solidFill>
                <a:latin typeface="Open Sans"/>
                <a:ea typeface="Open Sans"/>
                <a:cs typeface="Open Sans"/>
                <a:sym typeface="Calibri"/>
              </a:rPr>
              <a:t>&lt;Dive into how the skills, knowledge, and confidence gained through your WorldSkills UK journey have played a role in your current path. Did it offer you new opportunities? &gt;</a:t>
            </a:r>
            <a:endParaRPr lang="en-GB" sz="2000" dirty="0">
              <a:solidFill>
                <a:srgbClr val="183860"/>
              </a:solidFill>
              <a:latin typeface="Open Sans"/>
              <a:ea typeface="Open Sans"/>
              <a:cs typeface="Open Sans"/>
            </a:endParaRPr>
          </a:p>
          <a:p>
            <a:pPr hangingPunct="0">
              <a:lnSpc>
                <a:spcPct val="100000"/>
              </a:lnSpc>
              <a:spcBef>
                <a:spcPts val="0"/>
              </a:spcBef>
            </a:pPr>
            <a:endParaRPr lang="en-GB" sz="2000" dirty="0">
              <a:solidFill>
                <a:srgbClr val="183860"/>
              </a:solidFill>
              <a:latin typeface="Open Sans"/>
              <a:ea typeface="Open Sans" panose="020B0606030504020204" pitchFamily="34" charset="0"/>
              <a:cs typeface="Open Sans" panose="020B0606030504020204" pitchFamily="34" charset="0"/>
            </a:endParaRPr>
          </a:p>
          <a:p>
            <a:pPr hangingPunct="0">
              <a:lnSpc>
                <a:spcPct val="100000"/>
              </a:lnSpc>
              <a:spcBef>
                <a:spcPts val="0"/>
              </a:spcBef>
            </a:pPr>
            <a:r>
              <a:rPr lang="en-GB" sz="2000" dirty="0">
                <a:solidFill>
                  <a:srgbClr val="183860"/>
                </a:solidFill>
                <a:latin typeface="Open Sans"/>
                <a:ea typeface="Open Sans"/>
                <a:cs typeface="Open Sans"/>
                <a:sym typeface="Calibri"/>
              </a:rPr>
              <a:t>What are you looking to do next or aiming to be in the future?</a:t>
            </a:r>
            <a:endParaRPr lang="en-GB" sz="2000" dirty="0">
              <a:solidFill>
                <a:srgbClr val="183860"/>
              </a:solidFill>
              <a:latin typeface="Open Sans"/>
              <a:ea typeface="Open Sans"/>
              <a:cs typeface="Open Sans"/>
            </a:endParaRPr>
          </a:p>
          <a:p>
            <a:pPr marL="0" indent="0" hangingPunct="0">
              <a:lnSpc>
                <a:spcPct val="100000"/>
              </a:lnSpc>
              <a:spcBef>
                <a:spcPts val="0"/>
              </a:spcBef>
              <a:buNone/>
            </a:pPr>
            <a:r>
              <a:rPr lang="en-GB" sz="2000" dirty="0">
                <a:solidFill>
                  <a:srgbClr val="183860"/>
                </a:solidFill>
                <a:latin typeface="Open Sans"/>
                <a:ea typeface="Open Sans"/>
                <a:cs typeface="Open Sans"/>
                <a:sym typeface="Calibri"/>
              </a:rPr>
              <a:t>&lt;Outline your aspirations moving forward. What goals do you have in the near and distant future, and how do you see your WorldSkills UK experience contributing to your ongoing journey?&gt;</a:t>
            </a:r>
            <a:endParaRPr lang="en-GB" sz="2000">
              <a:solidFill>
                <a:srgbClr val="183860"/>
              </a:solidFill>
              <a:latin typeface="Open Sans"/>
              <a:ea typeface="Open Sans"/>
              <a:cs typeface="Open Sans"/>
            </a:endParaRPr>
          </a:p>
        </p:txBody>
      </p:sp>
    </p:spTree>
    <p:extLst>
      <p:ext uri="{BB962C8B-B14F-4D97-AF65-F5344CB8AC3E}">
        <p14:creationId xmlns:p14="http://schemas.microsoft.com/office/powerpoint/2010/main" val="205879316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30E1635-BB64-9082-1A62-191093CA13D3}"/>
            </a:ext>
          </a:extLst>
        </p:cNvPr>
        <p:cNvGrpSpPr/>
        <p:nvPr/>
      </p:nvGrpSpPr>
      <p:grpSpPr>
        <a:xfrm>
          <a:off x="0" y="0"/>
          <a:ext cx="0" cy="0"/>
          <a:chOff x="0" y="0"/>
          <a:chExt cx="0" cy="0"/>
        </a:xfrm>
      </p:grpSpPr>
      <p:pic>
        <p:nvPicPr>
          <p:cNvPr id="4" name="Picture 3">
            <a:extLst>
              <a:ext uri="{FF2B5EF4-FFF2-40B4-BE49-F238E27FC236}">
                <a16:creationId xmlns:a16="http://schemas.microsoft.com/office/drawing/2014/main" id="{67474B60-9512-1156-E29F-2090E63C92AE}"/>
              </a:ext>
            </a:extLst>
          </p:cNvPr>
          <p:cNvPicPr>
            <a:picLocks noChangeAspect="1"/>
          </p:cNvPicPr>
          <p:nvPr/>
        </p:nvPicPr>
        <p:blipFill>
          <a:blip r:embed="rId2"/>
          <a:srcRect/>
          <a:stretch/>
        </p:blipFill>
        <p:spPr>
          <a:xfrm>
            <a:off x="10679468" y="3161478"/>
            <a:ext cx="1512527" cy="2955855"/>
          </a:xfrm>
          <a:prstGeom prst="rect">
            <a:avLst/>
          </a:prstGeom>
        </p:spPr>
      </p:pic>
      <p:pic>
        <p:nvPicPr>
          <p:cNvPr id="5" name="Picture 4" descr="A white cubes with blue lines&#10;&#10;AI-generated content may be incorrect.">
            <a:extLst>
              <a:ext uri="{FF2B5EF4-FFF2-40B4-BE49-F238E27FC236}">
                <a16:creationId xmlns:a16="http://schemas.microsoft.com/office/drawing/2014/main" id="{A6BDE196-A049-B9E9-6AA2-EEFCBBC17F56}"/>
              </a:ext>
            </a:extLst>
          </p:cNvPr>
          <p:cNvPicPr>
            <a:picLocks noChangeAspect="1"/>
          </p:cNvPicPr>
          <p:nvPr/>
        </p:nvPicPr>
        <p:blipFill>
          <a:blip r:embed="rId3"/>
          <a:srcRect b="50000"/>
          <a:stretch>
            <a:fillRect/>
          </a:stretch>
        </p:blipFill>
        <p:spPr>
          <a:xfrm>
            <a:off x="0" y="5015483"/>
            <a:ext cx="1491267" cy="1842516"/>
          </a:xfrm>
          <a:prstGeom prst="rect">
            <a:avLst/>
          </a:prstGeom>
        </p:spPr>
      </p:pic>
      <p:sp>
        <p:nvSpPr>
          <p:cNvPr id="6" name="Title 5">
            <a:extLst>
              <a:ext uri="{FF2B5EF4-FFF2-40B4-BE49-F238E27FC236}">
                <a16:creationId xmlns:a16="http://schemas.microsoft.com/office/drawing/2014/main" id="{43370E3E-17AA-AC2A-A7FB-BEE7967DDC63}"/>
              </a:ext>
            </a:extLst>
          </p:cNvPr>
          <p:cNvSpPr>
            <a:spLocks noGrp="1"/>
          </p:cNvSpPr>
          <p:nvPr>
            <p:ph type="title"/>
          </p:nvPr>
        </p:nvSpPr>
        <p:spPr/>
        <p:txBody>
          <a:bodyPr/>
          <a:lstStyle/>
          <a:p>
            <a:r>
              <a:rPr lang="en-US" dirty="0">
                <a:solidFill>
                  <a:srgbClr val="183860"/>
                </a:solidFill>
              </a:rPr>
              <a:t>Top tips</a:t>
            </a:r>
          </a:p>
        </p:txBody>
      </p:sp>
      <p:sp>
        <p:nvSpPr>
          <p:cNvPr id="7" name="Content Placeholder 6">
            <a:extLst>
              <a:ext uri="{FF2B5EF4-FFF2-40B4-BE49-F238E27FC236}">
                <a16:creationId xmlns:a16="http://schemas.microsoft.com/office/drawing/2014/main" id="{B7161532-4FEC-ED51-39CA-8F3275691937}"/>
              </a:ext>
            </a:extLst>
          </p:cNvPr>
          <p:cNvSpPr>
            <a:spLocks noGrp="1"/>
          </p:cNvSpPr>
          <p:nvPr>
            <p:ph idx="1"/>
          </p:nvPr>
        </p:nvSpPr>
        <p:spPr/>
        <p:txBody>
          <a:bodyPr vert="horz" lIns="91440" tIns="45720" rIns="91440" bIns="45720" rtlCol="0" anchor="t">
            <a:normAutofit/>
          </a:bodyPr>
          <a:lstStyle/>
          <a:p>
            <a:pPr marL="0" indent="0">
              <a:buNone/>
            </a:pPr>
            <a:r>
              <a:rPr lang="en-US" sz="2200" dirty="0">
                <a:solidFill>
                  <a:srgbClr val="183860"/>
                </a:solidFill>
                <a:latin typeface="Open Sans"/>
                <a:ea typeface="Open Sans"/>
                <a:cs typeface="Open Sans"/>
              </a:rPr>
              <a:t>&lt;Share here any top tips you have for students to inspire their career planning and get involved in competitions. &gt;</a:t>
            </a:r>
          </a:p>
          <a:p>
            <a:endParaRPr lang="en-US" sz="2200" dirty="0">
              <a:solidFill>
                <a:srgbClr val="183860"/>
              </a:solidFill>
              <a:latin typeface="Open Sans"/>
              <a:ea typeface="Open Sans"/>
              <a:cs typeface="Open Sans"/>
            </a:endParaRPr>
          </a:p>
          <a:p>
            <a:pPr marL="342900" indent="-342900"/>
            <a:r>
              <a:rPr lang="en-US" sz="2200" dirty="0">
                <a:solidFill>
                  <a:srgbClr val="183860"/>
                </a:solidFill>
                <a:latin typeface="Open Sans"/>
                <a:ea typeface="Open Sans"/>
                <a:cs typeface="Open Sans"/>
              </a:rPr>
              <a:t>If college students, share any tips about how to get involved in in competitions, such as speak to your educator or employer if an apprentice and visit the WorldSkills UK website to find out more. </a:t>
            </a:r>
          </a:p>
          <a:p>
            <a:pPr marL="342900" indent="-342900"/>
            <a:r>
              <a:rPr lang="en-US" sz="2200" dirty="0">
                <a:solidFill>
                  <a:srgbClr val="183860"/>
                </a:solidFill>
                <a:latin typeface="Open Sans"/>
                <a:ea typeface="Open Sans"/>
                <a:cs typeface="Open Sans"/>
              </a:rPr>
              <a:t>If educators, share advice on how best to engage and encourage students to take part.  You can signpost to our educator resources found on the </a:t>
            </a:r>
            <a:r>
              <a:rPr lang="en-US" sz="2200" dirty="0">
                <a:solidFill>
                  <a:srgbClr val="A74E48"/>
                </a:solidFill>
                <a:latin typeface="Open Sans"/>
                <a:ea typeface="Open Sans"/>
                <a:cs typeface="Open Sans"/>
                <a:hlinkClick r:id="rId4">
                  <a:extLst>
                    <a:ext uri="{A12FA001-AC4F-418D-AE19-62706E023703}">
                      <ahyp:hlinkClr xmlns:ahyp="http://schemas.microsoft.com/office/drawing/2018/hyperlinkcolor" val="tx"/>
                    </a:ext>
                  </a:extLst>
                </a:hlinkClick>
              </a:rPr>
              <a:t>WorldSkills UK Learning Lab</a:t>
            </a:r>
            <a:r>
              <a:rPr lang="en-US" sz="2200" dirty="0">
                <a:solidFill>
                  <a:srgbClr val="A74E48"/>
                </a:solidFill>
                <a:latin typeface="Open Sans"/>
                <a:ea typeface="Open Sans"/>
                <a:cs typeface="Open Sans"/>
              </a:rPr>
              <a:t>, </a:t>
            </a:r>
            <a:r>
              <a:rPr lang="en-GB" sz="2200" dirty="0">
                <a:solidFill>
                  <a:srgbClr val="183860"/>
                </a:solidFill>
                <a:latin typeface="Open Sans"/>
                <a:ea typeface="Open Sans"/>
                <a:cs typeface="Open Sans"/>
              </a:rPr>
              <a:t>designed to support educators to inspire and develop excellence in students and apprentices.</a:t>
            </a:r>
            <a:r>
              <a:rPr lang="en-US" sz="2200" dirty="0">
                <a:solidFill>
                  <a:srgbClr val="183860"/>
                </a:solidFill>
                <a:latin typeface="Open Sans"/>
                <a:ea typeface="Open Sans"/>
                <a:cs typeface="Open Sans"/>
              </a:rPr>
              <a:t> </a:t>
            </a:r>
            <a:endParaRPr lang="en-US" sz="2200">
              <a:solidFill>
                <a:srgbClr val="FF0000"/>
              </a:solidFill>
              <a:latin typeface="Open Sans"/>
              <a:ea typeface="Open Sans"/>
              <a:cs typeface="Open Sans"/>
            </a:endParaRPr>
          </a:p>
          <a:p>
            <a:endParaRPr lang="en-US" dirty="0"/>
          </a:p>
        </p:txBody>
      </p:sp>
    </p:spTree>
    <p:extLst>
      <p:ext uri="{BB962C8B-B14F-4D97-AF65-F5344CB8AC3E}">
        <p14:creationId xmlns:p14="http://schemas.microsoft.com/office/powerpoint/2010/main" val="57498499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8" name="TextBox 12">
            <a:extLst>
              <a:ext uri="{FF2B5EF4-FFF2-40B4-BE49-F238E27FC236}">
                <a16:creationId xmlns:a16="http://schemas.microsoft.com/office/drawing/2014/main" id="{6D422568-6D73-4982-972A-4B122537DFE5}"/>
              </a:ext>
            </a:extLst>
          </p:cNvPr>
          <p:cNvSpPr txBox="1">
            <a:spLocks noChangeArrowheads="1"/>
          </p:cNvSpPr>
          <p:nvPr/>
        </p:nvSpPr>
        <p:spPr bwMode="auto">
          <a:xfrm>
            <a:off x="11707813" y="6259513"/>
            <a:ext cx="333375"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endParaRPr lang="en-GB" altLang="en-US" sz="2000">
              <a:solidFill>
                <a:schemeClr val="bg1"/>
              </a:solidFill>
              <a:latin typeface="Open Sans" panose="020B0606030504020204" pitchFamily="34" charset="0"/>
              <a:cs typeface="Open Sans" panose="020B0606030504020204" pitchFamily="34" charset="0"/>
            </a:endParaRPr>
          </a:p>
        </p:txBody>
      </p:sp>
      <p:sp>
        <p:nvSpPr>
          <p:cNvPr id="2" name="Rectangle 1">
            <a:extLst>
              <a:ext uri="{FF2B5EF4-FFF2-40B4-BE49-F238E27FC236}">
                <a16:creationId xmlns:a16="http://schemas.microsoft.com/office/drawing/2014/main" id="{2D77FF49-5CCD-48F4-97D2-9E19C3B6D2A5}"/>
              </a:ext>
            </a:extLst>
          </p:cNvPr>
          <p:cNvSpPr/>
          <p:nvPr/>
        </p:nvSpPr>
        <p:spPr>
          <a:xfrm>
            <a:off x="1440155" y="1228625"/>
            <a:ext cx="5446963" cy="646331"/>
          </a:xfrm>
          <a:prstGeom prst="rect">
            <a:avLst/>
          </a:prstGeom>
        </p:spPr>
        <p:txBody>
          <a:bodyPr wrap="square">
            <a:spAutoFit/>
          </a:bodyPr>
          <a:lstStyle/>
          <a:p>
            <a:r>
              <a:rPr lang="en-GB" sz="3600" b="1" dirty="0">
                <a:solidFill>
                  <a:srgbClr val="183860"/>
                </a:solidFill>
                <a:latin typeface="IBM Plex Serif SemiBold" panose="02060703050406000203" pitchFamily="18" charset="0"/>
                <a:ea typeface="Open Sans" panose="020B0606030504020204" pitchFamily="34" charset="0"/>
                <a:cs typeface="Open Sans" panose="020B0606030504020204" pitchFamily="34" charset="0"/>
              </a:rPr>
              <a:t>Competition timeline </a:t>
            </a:r>
          </a:p>
        </p:txBody>
      </p:sp>
      <p:sp>
        <p:nvSpPr>
          <p:cNvPr id="3" name="Rectangle 2">
            <a:extLst>
              <a:ext uri="{FF2B5EF4-FFF2-40B4-BE49-F238E27FC236}">
                <a16:creationId xmlns:a16="http://schemas.microsoft.com/office/drawing/2014/main" id="{A91C57B2-BA86-4880-9759-60B7D4ED8D31}"/>
              </a:ext>
            </a:extLst>
          </p:cNvPr>
          <p:cNvSpPr/>
          <p:nvPr/>
        </p:nvSpPr>
        <p:spPr>
          <a:xfrm>
            <a:off x="1954620" y="1899341"/>
            <a:ext cx="5107075" cy="4431983"/>
          </a:xfrm>
          <a:prstGeom prst="rect">
            <a:avLst/>
          </a:prstGeom>
        </p:spPr>
        <p:txBody>
          <a:bodyPr wrap="square">
            <a:spAutoFit/>
          </a:bodyPr>
          <a:lstStyle/>
          <a:p>
            <a:pPr>
              <a:spcBef>
                <a:spcPts val="0"/>
              </a:spcBef>
            </a:pPr>
            <a:r>
              <a:rPr lang="en-GB" sz="1600" dirty="0">
                <a:solidFill>
                  <a:srgbClr val="002060"/>
                </a:solidFill>
                <a:latin typeface="Open Sans" panose="020B0606030504020204" pitchFamily="34" charset="0"/>
                <a:ea typeface="Open Sans" panose="020B0606030504020204" pitchFamily="34" charset="0"/>
                <a:cs typeface="Open Sans" panose="020B0606030504020204" pitchFamily="34" charset="0"/>
              </a:rPr>
              <a:t>Spring</a:t>
            </a:r>
            <a:br>
              <a:rPr lang="en-GB" sz="1600" dirty="0">
                <a:solidFill>
                  <a:srgbClr val="002060"/>
                </a:solidFill>
                <a:latin typeface="Open Sans" panose="020B0606030504020204" pitchFamily="34" charset="0"/>
                <a:ea typeface="Open Sans" panose="020B0606030504020204" pitchFamily="34" charset="0"/>
                <a:cs typeface="Open Sans" panose="020B0606030504020204" pitchFamily="34" charset="0"/>
              </a:rPr>
            </a:br>
            <a:r>
              <a:rPr lang="en-GB" sz="1600" b="1" dirty="0">
                <a:solidFill>
                  <a:srgbClr val="002060"/>
                </a:solidFill>
                <a:latin typeface="Open Sans" panose="020B0606030504020204" pitchFamily="34" charset="0"/>
                <a:ea typeface="Open Sans" panose="020B0606030504020204" pitchFamily="34" charset="0"/>
                <a:cs typeface="Open Sans" panose="020B0606030504020204" pitchFamily="34" charset="0"/>
              </a:rPr>
              <a:t>Registration</a:t>
            </a:r>
            <a:r>
              <a:rPr lang="en-GB" sz="1600" dirty="0">
                <a:solidFill>
                  <a:srgbClr val="002060"/>
                </a:solidFill>
                <a:latin typeface="Open Sans" panose="020B0606030504020204" pitchFamily="34" charset="0"/>
                <a:ea typeface="Open Sans" panose="020B0606030504020204" pitchFamily="34" charset="0"/>
                <a:cs typeface="Open Sans" panose="020B0606030504020204" pitchFamily="34" charset="0"/>
              </a:rPr>
              <a:t>  </a:t>
            </a:r>
          </a:p>
          <a:p>
            <a:pPr>
              <a:spcBef>
                <a:spcPts val="0"/>
              </a:spcBef>
            </a:pPr>
            <a:endParaRPr lang="en-GB" sz="1600" dirty="0">
              <a:solidFill>
                <a:srgbClr val="002060"/>
              </a:solidFill>
              <a:latin typeface="Open Sans" panose="020B0606030504020204" pitchFamily="34" charset="0"/>
              <a:ea typeface="Open Sans" panose="020B0606030504020204" pitchFamily="34" charset="0"/>
              <a:cs typeface="Open Sans" panose="020B0606030504020204" pitchFamily="34" charset="0"/>
            </a:endParaRPr>
          </a:p>
          <a:p>
            <a:pPr>
              <a:spcBef>
                <a:spcPts val="0"/>
              </a:spcBef>
            </a:pPr>
            <a:r>
              <a:rPr lang="en-GB" sz="1600" dirty="0">
                <a:solidFill>
                  <a:srgbClr val="002060"/>
                </a:solidFill>
                <a:latin typeface="Open Sans" panose="020B0606030504020204" pitchFamily="34" charset="0"/>
                <a:ea typeface="Open Sans" panose="020B0606030504020204" pitchFamily="34" charset="0"/>
                <a:cs typeface="Open Sans" panose="020B0606030504020204" pitchFamily="34" charset="0"/>
              </a:rPr>
              <a:t>Spring</a:t>
            </a:r>
          </a:p>
          <a:p>
            <a:pPr>
              <a:spcBef>
                <a:spcPts val="0"/>
              </a:spcBef>
            </a:pPr>
            <a:r>
              <a:rPr lang="en-GB" sz="1600" b="1" dirty="0">
                <a:solidFill>
                  <a:srgbClr val="002060"/>
                </a:solidFill>
                <a:latin typeface="Open Sans" panose="020B0606030504020204" pitchFamily="34" charset="0"/>
                <a:ea typeface="Open Sans" panose="020B0606030504020204" pitchFamily="34" charset="0"/>
                <a:cs typeface="Open Sans" panose="020B0606030504020204" pitchFamily="34" charset="0"/>
              </a:rPr>
              <a:t>Entry Stage</a:t>
            </a:r>
          </a:p>
          <a:p>
            <a:pPr>
              <a:spcBef>
                <a:spcPts val="0"/>
              </a:spcBef>
            </a:pPr>
            <a:endParaRPr lang="en-GB" sz="1600" dirty="0">
              <a:solidFill>
                <a:srgbClr val="002060"/>
              </a:solidFill>
              <a:latin typeface="Open Sans" panose="020B0606030504020204" pitchFamily="34" charset="0"/>
              <a:ea typeface="Open Sans" panose="020B0606030504020204" pitchFamily="34" charset="0"/>
              <a:cs typeface="Open Sans" panose="020B0606030504020204" pitchFamily="34" charset="0"/>
            </a:endParaRPr>
          </a:p>
          <a:p>
            <a:pPr>
              <a:spcBef>
                <a:spcPts val="0"/>
              </a:spcBef>
            </a:pPr>
            <a:r>
              <a:rPr lang="en-GB" sz="1600" dirty="0">
                <a:solidFill>
                  <a:srgbClr val="002060"/>
                </a:solidFill>
                <a:latin typeface="Open Sans" panose="020B0606030504020204" pitchFamily="34" charset="0"/>
                <a:ea typeface="Open Sans" panose="020B0606030504020204" pitchFamily="34" charset="0"/>
                <a:cs typeface="Open Sans" panose="020B0606030504020204" pitchFamily="34" charset="0"/>
              </a:rPr>
              <a:t>Spring / Summer</a:t>
            </a:r>
            <a:br>
              <a:rPr lang="en-GB" sz="1600" dirty="0">
                <a:solidFill>
                  <a:srgbClr val="002060"/>
                </a:solidFill>
                <a:latin typeface="Open Sans" panose="020B0606030504020204" pitchFamily="34" charset="0"/>
                <a:ea typeface="Open Sans" panose="020B0606030504020204" pitchFamily="34" charset="0"/>
                <a:cs typeface="Open Sans" panose="020B0606030504020204" pitchFamily="34" charset="0"/>
              </a:rPr>
            </a:br>
            <a:r>
              <a:rPr lang="en-GB" sz="1600" b="1" dirty="0">
                <a:solidFill>
                  <a:srgbClr val="002060"/>
                </a:solidFill>
                <a:latin typeface="Open Sans" panose="020B0606030504020204" pitchFamily="34" charset="0"/>
                <a:ea typeface="Open Sans" panose="020B0606030504020204" pitchFamily="34" charset="0"/>
                <a:cs typeface="Open Sans" panose="020B0606030504020204" pitchFamily="34" charset="0"/>
              </a:rPr>
              <a:t>National Qualifiers </a:t>
            </a:r>
            <a:endParaRPr lang="en-GB" sz="1600" dirty="0">
              <a:solidFill>
                <a:srgbClr val="002060"/>
              </a:solidFill>
              <a:latin typeface="Open Sans" panose="020B0606030504020204" pitchFamily="34" charset="0"/>
              <a:ea typeface="Open Sans" panose="020B0606030504020204" pitchFamily="34" charset="0"/>
              <a:cs typeface="Open Sans" panose="020B0606030504020204" pitchFamily="34" charset="0"/>
            </a:endParaRPr>
          </a:p>
          <a:p>
            <a:pPr>
              <a:spcBef>
                <a:spcPts val="0"/>
              </a:spcBef>
            </a:pPr>
            <a:endParaRPr lang="en-GB" sz="1600" dirty="0">
              <a:solidFill>
                <a:srgbClr val="002060"/>
              </a:solidFill>
              <a:latin typeface="Open Sans" panose="020B0606030504020204" pitchFamily="34" charset="0"/>
              <a:ea typeface="Open Sans" panose="020B0606030504020204" pitchFamily="34" charset="0"/>
              <a:cs typeface="Open Sans" panose="020B0606030504020204" pitchFamily="34" charset="0"/>
            </a:endParaRPr>
          </a:p>
          <a:p>
            <a:pPr>
              <a:spcBef>
                <a:spcPts val="0"/>
              </a:spcBef>
            </a:pPr>
            <a:r>
              <a:rPr lang="en-GB" sz="1600" dirty="0">
                <a:solidFill>
                  <a:srgbClr val="002060"/>
                </a:solidFill>
                <a:latin typeface="Open Sans" panose="020B0606030504020204" pitchFamily="34" charset="0"/>
                <a:ea typeface="Open Sans" panose="020B0606030504020204" pitchFamily="34" charset="0"/>
                <a:cs typeface="Open Sans" panose="020B0606030504020204" pitchFamily="34" charset="0"/>
              </a:rPr>
              <a:t>Summer</a:t>
            </a:r>
            <a:br>
              <a:rPr lang="en-GB" sz="1600" dirty="0">
                <a:solidFill>
                  <a:srgbClr val="002060"/>
                </a:solidFill>
                <a:latin typeface="Open Sans" panose="020B0606030504020204" pitchFamily="34" charset="0"/>
                <a:ea typeface="Open Sans" panose="020B0606030504020204" pitchFamily="34" charset="0"/>
                <a:cs typeface="Open Sans" panose="020B0606030504020204" pitchFamily="34" charset="0"/>
              </a:rPr>
            </a:br>
            <a:r>
              <a:rPr lang="en-GB" sz="1600" b="1" dirty="0">
                <a:solidFill>
                  <a:srgbClr val="002060"/>
                </a:solidFill>
                <a:latin typeface="Open Sans" panose="020B0606030504020204" pitchFamily="34" charset="0"/>
                <a:ea typeface="Open Sans" panose="020B0606030504020204" pitchFamily="34" charset="0"/>
                <a:cs typeface="Open Sans" panose="020B0606030504020204" pitchFamily="34" charset="0"/>
              </a:rPr>
              <a:t>Announcement of Finalists </a:t>
            </a:r>
            <a:endParaRPr lang="en-GB" sz="1600" dirty="0">
              <a:solidFill>
                <a:srgbClr val="002060"/>
              </a:solidFill>
              <a:latin typeface="Open Sans" panose="020B0606030504020204" pitchFamily="34" charset="0"/>
              <a:ea typeface="Open Sans" panose="020B0606030504020204" pitchFamily="34" charset="0"/>
              <a:cs typeface="Open Sans" panose="020B0606030504020204" pitchFamily="34" charset="0"/>
            </a:endParaRPr>
          </a:p>
          <a:p>
            <a:pPr>
              <a:spcBef>
                <a:spcPts val="0"/>
              </a:spcBef>
            </a:pPr>
            <a:endParaRPr lang="en-GB" sz="1600" dirty="0">
              <a:solidFill>
                <a:srgbClr val="002060"/>
              </a:solidFill>
              <a:latin typeface="Open Sans" panose="020B0606030504020204" pitchFamily="34" charset="0"/>
              <a:ea typeface="Open Sans" panose="020B0606030504020204" pitchFamily="34" charset="0"/>
              <a:cs typeface="Open Sans" panose="020B0606030504020204" pitchFamily="34" charset="0"/>
            </a:endParaRPr>
          </a:p>
          <a:p>
            <a:pPr>
              <a:spcBef>
                <a:spcPts val="0"/>
              </a:spcBef>
            </a:pPr>
            <a:r>
              <a:rPr lang="en-GB" sz="1600" dirty="0">
                <a:solidFill>
                  <a:srgbClr val="002060"/>
                </a:solidFill>
                <a:latin typeface="Open Sans" panose="020B0606030504020204" pitchFamily="34" charset="0"/>
                <a:ea typeface="Open Sans" panose="020B0606030504020204" pitchFamily="34" charset="0"/>
                <a:cs typeface="Open Sans" panose="020B0606030504020204" pitchFamily="34" charset="0"/>
              </a:rPr>
              <a:t>Autumn</a:t>
            </a:r>
            <a:br>
              <a:rPr lang="en-GB" sz="1600" dirty="0">
                <a:solidFill>
                  <a:srgbClr val="002060"/>
                </a:solidFill>
                <a:latin typeface="Open Sans" panose="020B0606030504020204" pitchFamily="34" charset="0"/>
                <a:ea typeface="Open Sans" panose="020B0606030504020204" pitchFamily="34" charset="0"/>
                <a:cs typeface="Open Sans" panose="020B0606030504020204" pitchFamily="34" charset="0"/>
              </a:rPr>
            </a:br>
            <a:r>
              <a:rPr lang="en-GB" sz="1600" b="1" dirty="0">
                <a:solidFill>
                  <a:srgbClr val="002060"/>
                </a:solidFill>
                <a:latin typeface="Open Sans" panose="020B0606030504020204" pitchFamily="34" charset="0"/>
                <a:ea typeface="Open Sans" panose="020B0606030504020204" pitchFamily="34" charset="0"/>
                <a:cs typeface="Open Sans" panose="020B0606030504020204" pitchFamily="34" charset="0"/>
              </a:rPr>
              <a:t>Finalists Development Training </a:t>
            </a:r>
            <a:endParaRPr lang="en-GB" sz="1600" dirty="0">
              <a:solidFill>
                <a:srgbClr val="002060"/>
              </a:solidFill>
              <a:latin typeface="Open Sans" panose="020B0606030504020204" pitchFamily="34" charset="0"/>
              <a:ea typeface="Open Sans" panose="020B0606030504020204" pitchFamily="34" charset="0"/>
              <a:cs typeface="Open Sans" panose="020B0606030504020204" pitchFamily="34" charset="0"/>
            </a:endParaRPr>
          </a:p>
          <a:p>
            <a:pPr>
              <a:spcBef>
                <a:spcPts val="0"/>
              </a:spcBef>
            </a:pPr>
            <a:endParaRPr lang="en-GB" sz="1600" dirty="0">
              <a:solidFill>
                <a:srgbClr val="002060"/>
              </a:solidFill>
              <a:latin typeface="Open Sans" panose="020B0606030504020204" pitchFamily="34" charset="0"/>
              <a:ea typeface="Open Sans" panose="020B0606030504020204" pitchFamily="34" charset="0"/>
              <a:cs typeface="Open Sans" panose="020B0606030504020204" pitchFamily="34" charset="0"/>
            </a:endParaRPr>
          </a:p>
          <a:p>
            <a:pPr>
              <a:spcBef>
                <a:spcPts val="0"/>
              </a:spcBef>
            </a:pPr>
            <a:r>
              <a:rPr lang="en-GB" sz="1600" dirty="0">
                <a:solidFill>
                  <a:srgbClr val="002060"/>
                </a:solidFill>
                <a:latin typeface="Open Sans" panose="020B0606030504020204" pitchFamily="34" charset="0"/>
                <a:ea typeface="Open Sans" panose="020B0606030504020204" pitchFamily="34" charset="0"/>
                <a:cs typeface="Open Sans" panose="020B0606030504020204" pitchFamily="34" charset="0"/>
              </a:rPr>
              <a:t>November</a:t>
            </a:r>
            <a:br>
              <a:rPr lang="en-GB" sz="1600" dirty="0">
                <a:solidFill>
                  <a:srgbClr val="002060"/>
                </a:solidFill>
                <a:latin typeface="Open Sans" panose="020B0606030504020204" pitchFamily="34" charset="0"/>
                <a:ea typeface="Open Sans" panose="020B0606030504020204" pitchFamily="34" charset="0"/>
                <a:cs typeface="Open Sans" panose="020B0606030504020204" pitchFamily="34" charset="0"/>
              </a:rPr>
            </a:br>
            <a:r>
              <a:rPr lang="en-GB" sz="1600" b="1" dirty="0">
                <a:solidFill>
                  <a:srgbClr val="002060"/>
                </a:solidFill>
                <a:latin typeface="Open Sans" panose="020B0606030504020204" pitchFamily="34" charset="0"/>
                <a:ea typeface="Open Sans" panose="020B0606030504020204" pitchFamily="34" charset="0"/>
                <a:cs typeface="Open Sans" panose="020B0606030504020204" pitchFamily="34" charset="0"/>
              </a:rPr>
              <a:t>UK National Finals </a:t>
            </a:r>
            <a:endParaRPr lang="en-GB" sz="1600" dirty="0">
              <a:solidFill>
                <a:srgbClr val="002060"/>
              </a:solidFill>
              <a:latin typeface="Open Sans" panose="020B0606030504020204" pitchFamily="34" charset="0"/>
              <a:ea typeface="Open Sans" panose="020B0606030504020204" pitchFamily="34" charset="0"/>
              <a:cs typeface="Open Sans" panose="020B0606030504020204" pitchFamily="34" charset="0"/>
            </a:endParaRPr>
          </a:p>
        </p:txBody>
      </p:sp>
      <p:pic>
        <p:nvPicPr>
          <p:cNvPr id="5" name="Picture 4" descr="A picture containing icon&#10;&#10;Description automatically generated">
            <a:extLst>
              <a:ext uri="{FF2B5EF4-FFF2-40B4-BE49-F238E27FC236}">
                <a16:creationId xmlns:a16="http://schemas.microsoft.com/office/drawing/2014/main" id="{2B22A1C6-17E9-40B8-92C4-111DD570D7FD}"/>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6686963" y="668107"/>
            <a:ext cx="6329736" cy="6329736"/>
          </a:xfrm>
          <a:prstGeom prst="rect">
            <a:avLst/>
          </a:prstGeom>
        </p:spPr>
      </p:pic>
      <p:sp>
        <p:nvSpPr>
          <p:cNvPr id="4" name="TextBox 3">
            <a:extLst>
              <a:ext uri="{FF2B5EF4-FFF2-40B4-BE49-F238E27FC236}">
                <a16:creationId xmlns:a16="http://schemas.microsoft.com/office/drawing/2014/main" id="{6080344A-2082-491E-A043-F4B91A28E3F3}"/>
              </a:ext>
            </a:extLst>
          </p:cNvPr>
          <p:cNvSpPr txBox="1"/>
          <p:nvPr/>
        </p:nvSpPr>
        <p:spPr>
          <a:xfrm>
            <a:off x="8130406" y="4058292"/>
            <a:ext cx="643725" cy="769441"/>
          </a:xfrm>
          <a:prstGeom prst="rect">
            <a:avLst/>
          </a:prstGeom>
          <a:noFill/>
        </p:spPr>
        <p:txBody>
          <a:bodyPr wrap="square" rtlCol="0">
            <a:spAutoFit/>
          </a:bodyPr>
          <a:lstStyle/>
          <a:p>
            <a:r>
              <a:rPr lang="en-GB" sz="4400">
                <a:solidFill>
                  <a:srgbClr val="DA291C"/>
                </a:solidFill>
              </a:rPr>
              <a:t>X</a:t>
            </a:r>
          </a:p>
        </p:txBody>
      </p:sp>
      <p:sp>
        <p:nvSpPr>
          <p:cNvPr id="11" name="TextBox 10">
            <a:extLst>
              <a:ext uri="{FF2B5EF4-FFF2-40B4-BE49-F238E27FC236}">
                <a16:creationId xmlns:a16="http://schemas.microsoft.com/office/drawing/2014/main" id="{1DAC67AA-65D3-467B-AE97-E0753EF25CB6}"/>
              </a:ext>
            </a:extLst>
          </p:cNvPr>
          <p:cNvSpPr txBox="1"/>
          <p:nvPr/>
        </p:nvSpPr>
        <p:spPr>
          <a:xfrm>
            <a:off x="11031430" y="3232342"/>
            <a:ext cx="643725" cy="769441"/>
          </a:xfrm>
          <a:prstGeom prst="rect">
            <a:avLst/>
          </a:prstGeom>
          <a:noFill/>
        </p:spPr>
        <p:txBody>
          <a:bodyPr wrap="square" rtlCol="0">
            <a:spAutoFit/>
          </a:bodyPr>
          <a:lstStyle/>
          <a:p>
            <a:r>
              <a:rPr lang="en-GB" sz="4400">
                <a:solidFill>
                  <a:srgbClr val="DA291C"/>
                </a:solidFill>
              </a:rPr>
              <a:t>X</a:t>
            </a:r>
          </a:p>
        </p:txBody>
      </p:sp>
      <p:sp>
        <p:nvSpPr>
          <p:cNvPr id="12" name="TextBox 11">
            <a:extLst>
              <a:ext uri="{FF2B5EF4-FFF2-40B4-BE49-F238E27FC236}">
                <a16:creationId xmlns:a16="http://schemas.microsoft.com/office/drawing/2014/main" id="{8679E34C-FDA5-46E3-BD38-04186C52F069}"/>
              </a:ext>
            </a:extLst>
          </p:cNvPr>
          <p:cNvSpPr txBox="1"/>
          <p:nvPr/>
        </p:nvSpPr>
        <p:spPr>
          <a:xfrm>
            <a:off x="9054865" y="4058291"/>
            <a:ext cx="643725" cy="769441"/>
          </a:xfrm>
          <a:prstGeom prst="rect">
            <a:avLst/>
          </a:prstGeom>
          <a:noFill/>
        </p:spPr>
        <p:txBody>
          <a:bodyPr wrap="square" rtlCol="0">
            <a:spAutoFit/>
          </a:bodyPr>
          <a:lstStyle/>
          <a:p>
            <a:r>
              <a:rPr lang="en-GB" sz="4400">
                <a:solidFill>
                  <a:srgbClr val="DA291C"/>
                </a:solidFill>
              </a:rPr>
              <a:t>X</a:t>
            </a:r>
          </a:p>
        </p:txBody>
      </p:sp>
      <p:sp>
        <p:nvSpPr>
          <p:cNvPr id="13" name="TextBox 12">
            <a:extLst>
              <a:ext uri="{FF2B5EF4-FFF2-40B4-BE49-F238E27FC236}">
                <a16:creationId xmlns:a16="http://schemas.microsoft.com/office/drawing/2014/main" id="{8377BA4C-0617-45A3-8690-1FE90071B00D}"/>
              </a:ext>
            </a:extLst>
          </p:cNvPr>
          <p:cNvSpPr txBox="1"/>
          <p:nvPr/>
        </p:nvSpPr>
        <p:spPr>
          <a:xfrm>
            <a:off x="10038464" y="4045327"/>
            <a:ext cx="643725" cy="769441"/>
          </a:xfrm>
          <a:prstGeom prst="rect">
            <a:avLst/>
          </a:prstGeom>
          <a:noFill/>
        </p:spPr>
        <p:txBody>
          <a:bodyPr wrap="square" rtlCol="0">
            <a:spAutoFit/>
          </a:bodyPr>
          <a:lstStyle/>
          <a:p>
            <a:r>
              <a:rPr lang="en-GB" sz="4400">
                <a:solidFill>
                  <a:srgbClr val="DA291C"/>
                </a:solidFill>
              </a:rPr>
              <a:t>X</a:t>
            </a:r>
          </a:p>
        </p:txBody>
      </p:sp>
      <p:sp>
        <p:nvSpPr>
          <p:cNvPr id="15" name="TextBox 14">
            <a:extLst>
              <a:ext uri="{FF2B5EF4-FFF2-40B4-BE49-F238E27FC236}">
                <a16:creationId xmlns:a16="http://schemas.microsoft.com/office/drawing/2014/main" id="{D18BB912-7942-4D0A-91BE-908DC1F315E9}"/>
              </a:ext>
            </a:extLst>
          </p:cNvPr>
          <p:cNvSpPr txBox="1"/>
          <p:nvPr/>
        </p:nvSpPr>
        <p:spPr>
          <a:xfrm>
            <a:off x="8125190" y="4838618"/>
            <a:ext cx="643725" cy="769441"/>
          </a:xfrm>
          <a:prstGeom prst="rect">
            <a:avLst/>
          </a:prstGeom>
          <a:noFill/>
        </p:spPr>
        <p:txBody>
          <a:bodyPr wrap="square" rtlCol="0">
            <a:spAutoFit/>
          </a:bodyPr>
          <a:lstStyle/>
          <a:p>
            <a:r>
              <a:rPr lang="en-GB" sz="4400">
                <a:solidFill>
                  <a:srgbClr val="DA291C"/>
                </a:solidFill>
              </a:rPr>
              <a:t>X</a:t>
            </a:r>
          </a:p>
        </p:txBody>
      </p:sp>
      <p:sp>
        <p:nvSpPr>
          <p:cNvPr id="16" name="TextBox 15">
            <a:extLst>
              <a:ext uri="{FF2B5EF4-FFF2-40B4-BE49-F238E27FC236}">
                <a16:creationId xmlns:a16="http://schemas.microsoft.com/office/drawing/2014/main" id="{F28025DD-D860-448D-9996-47C996241435}"/>
              </a:ext>
            </a:extLst>
          </p:cNvPr>
          <p:cNvSpPr txBox="1"/>
          <p:nvPr/>
        </p:nvSpPr>
        <p:spPr>
          <a:xfrm>
            <a:off x="9104507" y="4838617"/>
            <a:ext cx="643725" cy="769441"/>
          </a:xfrm>
          <a:prstGeom prst="rect">
            <a:avLst/>
          </a:prstGeom>
          <a:noFill/>
        </p:spPr>
        <p:txBody>
          <a:bodyPr wrap="square" rtlCol="0">
            <a:spAutoFit/>
          </a:bodyPr>
          <a:lstStyle/>
          <a:p>
            <a:r>
              <a:rPr lang="en-GB" sz="4400">
                <a:solidFill>
                  <a:srgbClr val="DA291C"/>
                </a:solidFill>
              </a:rPr>
              <a:t>X</a:t>
            </a:r>
          </a:p>
        </p:txBody>
      </p:sp>
      <p:sp>
        <p:nvSpPr>
          <p:cNvPr id="17" name="TextBox 16">
            <a:extLst>
              <a:ext uri="{FF2B5EF4-FFF2-40B4-BE49-F238E27FC236}">
                <a16:creationId xmlns:a16="http://schemas.microsoft.com/office/drawing/2014/main" id="{12A89432-9021-47DC-B9BB-F4978267685B}"/>
              </a:ext>
            </a:extLst>
          </p:cNvPr>
          <p:cNvSpPr txBox="1"/>
          <p:nvPr/>
        </p:nvSpPr>
        <p:spPr>
          <a:xfrm>
            <a:off x="10079521" y="4838617"/>
            <a:ext cx="643725" cy="769441"/>
          </a:xfrm>
          <a:prstGeom prst="rect">
            <a:avLst/>
          </a:prstGeom>
          <a:noFill/>
        </p:spPr>
        <p:txBody>
          <a:bodyPr wrap="square" rtlCol="0">
            <a:spAutoFit/>
          </a:bodyPr>
          <a:lstStyle/>
          <a:p>
            <a:r>
              <a:rPr lang="en-GB" sz="4400">
                <a:solidFill>
                  <a:srgbClr val="DA291C"/>
                </a:solidFill>
              </a:rPr>
              <a:t>X</a:t>
            </a:r>
          </a:p>
        </p:txBody>
      </p:sp>
    </p:spTree>
    <p:extLst>
      <p:ext uri="{BB962C8B-B14F-4D97-AF65-F5344CB8AC3E}">
        <p14:creationId xmlns:p14="http://schemas.microsoft.com/office/powerpoint/2010/main" val="34319519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1"/>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4"/>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12"/>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13"/>
                                        </p:tgtEl>
                                        <p:attrNameLst>
                                          <p:attrName>style.visibility</p:attrName>
                                        </p:attrNameLst>
                                      </p:cBhvr>
                                      <p:to>
                                        <p:strVal val="visible"/>
                                      </p:to>
                                    </p:set>
                                  </p:childTnLst>
                                </p:cTn>
                              </p:par>
                              <p:par>
                                <p:cTn id="27" presetID="1" presetClass="exit" presetSubtype="0" fill="hold" grpId="1" nodeType="withEffect">
                                  <p:stCondLst>
                                    <p:cond delay="0"/>
                                  </p:stCondLst>
                                  <p:childTnLst>
                                    <p:set>
                                      <p:cBhvr>
                                        <p:cTn id="28" dur="1" fill="hold">
                                          <p:stCondLst>
                                            <p:cond delay="0"/>
                                          </p:stCondLst>
                                        </p:cTn>
                                        <p:tgtEl>
                                          <p:spTgt spid="11"/>
                                        </p:tgtEl>
                                        <p:attrNameLst>
                                          <p:attrName>style.visibility</p:attrName>
                                        </p:attrNameLst>
                                      </p:cBhvr>
                                      <p:to>
                                        <p:strVal val="hidden"/>
                                      </p:to>
                                    </p:set>
                                  </p:childTnLst>
                                </p:cTn>
                              </p:par>
                              <p:par>
                                <p:cTn id="29" presetID="1" presetClass="exit" presetSubtype="0" fill="hold" grpId="1" nodeType="withEffect">
                                  <p:stCondLst>
                                    <p:cond delay="0"/>
                                  </p:stCondLst>
                                  <p:childTnLst>
                                    <p:set>
                                      <p:cBhvr>
                                        <p:cTn id="30" dur="1" fill="hold">
                                          <p:stCondLst>
                                            <p:cond delay="0"/>
                                          </p:stCondLst>
                                        </p:cTn>
                                        <p:tgtEl>
                                          <p:spTgt spid="4"/>
                                        </p:tgtEl>
                                        <p:attrNameLst>
                                          <p:attrName>style.visibility</p:attrName>
                                        </p:attrNameLst>
                                      </p:cBhvr>
                                      <p:to>
                                        <p:strVal val="hidden"/>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3">
                                            <p:txEl>
                                              <p:pRg st="7" end="7"/>
                                            </p:txEl>
                                          </p:spTgt>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15"/>
                                        </p:tgtEl>
                                        <p:attrNameLst>
                                          <p:attrName>style.visibility</p:attrName>
                                        </p:attrNameLst>
                                      </p:cBhvr>
                                      <p:to>
                                        <p:strVal val="visible"/>
                                      </p:to>
                                    </p:set>
                                  </p:childTnLst>
                                </p:cTn>
                              </p:par>
                              <p:par>
                                <p:cTn id="37" presetID="1" presetClass="exit" presetSubtype="0" fill="hold" grpId="1" nodeType="withEffect">
                                  <p:stCondLst>
                                    <p:cond delay="0"/>
                                  </p:stCondLst>
                                  <p:childTnLst>
                                    <p:set>
                                      <p:cBhvr>
                                        <p:cTn id="38" dur="1" fill="hold">
                                          <p:stCondLst>
                                            <p:cond delay="0"/>
                                          </p:stCondLst>
                                        </p:cTn>
                                        <p:tgtEl>
                                          <p:spTgt spid="12"/>
                                        </p:tgtEl>
                                        <p:attrNameLst>
                                          <p:attrName>style.visibility</p:attrName>
                                        </p:attrNameLst>
                                      </p:cBhvr>
                                      <p:to>
                                        <p:strVal val="hidden"/>
                                      </p:to>
                                    </p:set>
                                  </p:childTnLst>
                                </p:cTn>
                              </p:par>
                              <p:par>
                                <p:cTn id="39" presetID="1" presetClass="exit" presetSubtype="0" fill="hold" grpId="1" nodeType="withEffect">
                                  <p:stCondLst>
                                    <p:cond delay="0"/>
                                  </p:stCondLst>
                                  <p:childTnLst>
                                    <p:set>
                                      <p:cBhvr>
                                        <p:cTn id="40" dur="1" fill="hold">
                                          <p:stCondLst>
                                            <p:cond delay="0"/>
                                          </p:stCondLst>
                                        </p:cTn>
                                        <p:tgtEl>
                                          <p:spTgt spid="13"/>
                                        </p:tgtEl>
                                        <p:attrNameLst>
                                          <p:attrName>style.visibility</p:attrName>
                                        </p:attrNameLst>
                                      </p:cBhvr>
                                      <p:to>
                                        <p:strVal val="hidden"/>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nodeType="clickEffect">
                                  <p:stCondLst>
                                    <p:cond delay="0"/>
                                  </p:stCondLst>
                                  <p:childTnLst>
                                    <p:set>
                                      <p:cBhvr>
                                        <p:cTn id="44" dur="1" fill="hold">
                                          <p:stCondLst>
                                            <p:cond delay="0"/>
                                          </p:stCondLst>
                                        </p:cTn>
                                        <p:tgtEl>
                                          <p:spTgt spid="3">
                                            <p:txEl>
                                              <p:pRg st="9" end="9"/>
                                            </p:txEl>
                                          </p:spTgt>
                                        </p:tgtEl>
                                        <p:attrNameLst>
                                          <p:attrName>style.visibility</p:attrName>
                                        </p:attrNameLst>
                                      </p:cBhvr>
                                      <p:to>
                                        <p:strVal val="visible"/>
                                      </p:to>
                                    </p:set>
                                  </p:childTnLst>
                                </p:cTn>
                              </p:par>
                              <p:par>
                                <p:cTn id="45" presetID="1" presetClass="exit" presetSubtype="0" fill="hold" grpId="1" nodeType="withEffect">
                                  <p:stCondLst>
                                    <p:cond delay="0"/>
                                  </p:stCondLst>
                                  <p:childTnLst>
                                    <p:set>
                                      <p:cBhvr>
                                        <p:cTn id="46" dur="1" fill="hold">
                                          <p:stCondLst>
                                            <p:cond delay="0"/>
                                          </p:stCondLst>
                                        </p:cTn>
                                        <p:tgtEl>
                                          <p:spTgt spid="15"/>
                                        </p:tgtEl>
                                        <p:attrNameLst>
                                          <p:attrName>style.visibility</p:attrName>
                                        </p:attrNameLst>
                                      </p:cBhvr>
                                      <p:to>
                                        <p:strVal val="hidden"/>
                                      </p:to>
                                    </p:set>
                                  </p:childTnLst>
                                </p:cTn>
                              </p:par>
                              <p:par>
                                <p:cTn id="47" presetID="1" presetClass="entr" presetSubtype="0" fill="hold" grpId="0" nodeType="withEffect">
                                  <p:stCondLst>
                                    <p:cond delay="0"/>
                                  </p:stCondLst>
                                  <p:childTnLst>
                                    <p:set>
                                      <p:cBhvr>
                                        <p:cTn id="48" dur="1" fill="hold">
                                          <p:stCondLst>
                                            <p:cond delay="0"/>
                                          </p:stCondLst>
                                        </p:cTn>
                                        <p:tgtEl>
                                          <p:spTgt spid="16"/>
                                        </p:tgtEl>
                                        <p:attrNameLst>
                                          <p:attrName>style.visibility</p:attrName>
                                        </p:attrNameLst>
                                      </p:cBhvr>
                                      <p:to>
                                        <p:strVal val="visible"/>
                                      </p:to>
                                    </p:set>
                                  </p:childTnLst>
                                </p:cTn>
                              </p:par>
                            </p:childTnLst>
                          </p:cTn>
                        </p:par>
                      </p:childTnLst>
                    </p:cTn>
                  </p:par>
                  <p:par>
                    <p:cTn id="49" fill="hold">
                      <p:stCondLst>
                        <p:cond delay="indefinite"/>
                      </p:stCondLst>
                      <p:childTnLst>
                        <p:par>
                          <p:cTn id="50" fill="hold">
                            <p:stCondLst>
                              <p:cond delay="0"/>
                            </p:stCondLst>
                            <p:childTnLst>
                              <p:par>
                                <p:cTn id="51" presetID="1" presetClass="entr" presetSubtype="0" fill="hold" nodeType="clickEffect">
                                  <p:stCondLst>
                                    <p:cond delay="0"/>
                                  </p:stCondLst>
                                  <p:childTnLst>
                                    <p:set>
                                      <p:cBhvr>
                                        <p:cTn id="52" dur="1" fill="hold">
                                          <p:stCondLst>
                                            <p:cond delay="0"/>
                                          </p:stCondLst>
                                        </p:cTn>
                                        <p:tgtEl>
                                          <p:spTgt spid="3">
                                            <p:txEl>
                                              <p:pRg st="11" end="11"/>
                                            </p:txEl>
                                          </p:spTgt>
                                        </p:tgtEl>
                                        <p:attrNameLst>
                                          <p:attrName>style.visibility</p:attrName>
                                        </p:attrNameLst>
                                      </p:cBhvr>
                                      <p:to>
                                        <p:strVal val="visible"/>
                                      </p:to>
                                    </p:set>
                                  </p:childTnLst>
                                </p:cTn>
                              </p:par>
                              <p:par>
                                <p:cTn id="53" presetID="1" presetClass="exit" presetSubtype="0" fill="hold" grpId="1" nodeType="withEffect">
                                  <p:stCondLst>
                                    <p:cond delay="0"/>
                                  </p:stCondLst>
                                  <p:childTnLst>
                                    <p:set>
                                      <p:cBhvr>
                                        <p:cTn id="54" dur="1" fill="hold">
                                          <p:stCondLst>
                                            <p:cond delay="0"/>
                                          </p:stCondLst>
                                        </p:cTn>
                                        <p:tgtEl>
                                          <p:spTgt spid="16"/>
                                        </p:tgtEl>
                                        <p:attrNameLst>
                                          <p:attrName>style.visibility</p:attrName>
                                        </p:attrNameLst>
                                      </p:cBhvr>
                                      <p:to>
                                        <p:strVal val="hidden"/>
                                      </p:to>
                                    </p:set>
                                  </p:childTnLst>
                                </p:cTn>
                              </p:par>
                              <p:par>
                                <p:cTn id="55" presetID="1" presetClass="entr" presetSubtype="0" fill="hold" grpId="0" nodeType="withEffect">
                                  <p:stCondLst>
                                    <p:cond delay="0"/>
                                  </p:stCondLst>
                                  <p:childTnLst>
                                    <p:set>
                                      <p:cBhvr>
                                        <p:cTn id="56"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4" grpId="1"/>
      <p:bldP spid="11" grpId="0"/>
      <p:bldP spid="11" grpId="1"/>
      <p:bldP spid="12" grpId="0"/>
      <p:bldP spid="12" grpId="1"/>
      <p:bldP spid="13" grpId="0"/>
      <p:bldP spid="13" grpId="1"/>
      <p:bldP spid="15" grpId="0"/>
      <p:bldP spid="15" grpId="1"/>
      <p:bldP spid="16" grpId="0"/>
      <p:bldP spid="16" grpId="1"/>
      <p:bldP spid="17"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ABF9629-6CD6-4A47-6D99-9047CA1D3D82}"/>
            </a:ext>
          </a:extLst>
        </p:cNvPr>
        <p:cNvGrpSpPr/>
        <p:nvPr/>
      </p:nvGrpSpPr>
      <p:grpSpPr>
        <a:xfrm>
          <a:off x="0" y="0"/>
          <a:ext cx="0" cy="0"/>
          <a:chOff x="0" y="0"/>
          <a:chExt cx="0" cy="0"/>
        </a:xfrm>
      </p:grpSpPr>
      <p:pic>
        <p:nvPicPr>
          <p:cNvPr id="4" name="Picture 3">
            <a:extLst>
              <a:ext uri="{FF2B5EF4-FFF2-40B4-BE49-F238E27FC236}">
                <a16:creationId xmlns:a16="http://schemas.microsoft.com/office/drawing/2014/main" id="{F74493CF-4466-306F-1622-40D6BF66CEA1}"/>
              </a:ext>
            </a:extLst>
          </p:cNvPr>
          <p:cNvPicPr>
            <a:picLocks noChangeAspect="1"/>
          </p:cNvPicPr>
          <p:nvPr/>
        </p:nvPicPr>
        <p:blipFill>
          <a:blip r:embed="rId2"/>
          <a:srcRect/>
          <a:stretch/>
        </p:blipFill>
        <p:spPr>
          <a:xfrm>
            <a:off x="10679468" y="3161479"/>
            <a:ext cx="1512527" cy="2955853"/>
          </a:xfrm>
          <a:prstGeom prst="rect">
            <a:avLst/>
          </a:prstGeom>
        </p:spPr>
      </p:pic>
      <p:pic>
        <p:nvPicPr>
          <p:cNvPr id="5" name="Picture 4" descr="A white cubes with blue lines&#10;&#10;AI-generated content may be incorrect.">
            <a:extLst>
              <a:ext uri="{FF2B5EF4-FFF2-40B4-BE49-F238E27FC236}">
                <a16:creationId xmlns:a16="http://schemas.microsoft.com/office/drawing/2014/main" id="{CDB4E7E2-F27D-62DE-9D85-C2029920C6AA}"/>
              </a:ext>
            </a:extLst>
          </p:cNvPr>
          <p:cNvPicPr>
            <a:picLocks noChangeAspect="1"/>
          </p:cNvPicPr>
          <p:nvPr/>
        </p:nvPicPr>
        <p:blipFill>
          <a:blip r:embed="rId3"/>
          <a:srcRect b="50000"/>
          <a:stretch>
            <a:fillRect/>
          </a:stretch>
        </p:blipFill>
        <p:spPr>
          <a:xfrm>
            <a:off x="0" y="5015483"/>
            <a:ext cx="1491267" cy="1842516"/>
          </a:xfrm>
          <a:prstGeom prst="rect">
            <a:avLst/>
          </a:prstGeom>
        </p:spPr>
      </p:pic>
      <p:sp>
        <p:nvSpPr>
          <p:cNvPr id="6" name="Title 5">
            <a:extLst>
              <a:ext uri="{FF2B5EF4-FFF2-40B4-BE49-F238E27FC236}">
                <a16:creationId xmlns:a16="http://schemas.microsoft.com/office/drawing/2014/main" id="{64FE8855-9D24-DE6C-6BF1-939C10929E4F}"/>
              </a:ext>
            </a:extLst>
          </p:cNvPr>
          <p:cNvSpPr>
            <a:spLocks noGrp="1"/>
          </p:cNvSpPr>
          <p:nvPr>
            <p:ph type="title"/>
          </p:nvPr>
        </p:nvSpPr>
        <p:spPr/>
        <p:txBody>
          <a:bodyPr/>
          <a:lstStyle/>
          <a:p>
            <a:r>
              <a:rPr lang="en-GB" dirty="0">
                <a:solidFill>
                  <a:srgbClr val="183860"/>
                </a:solidFill>
              </a:rPr>
              <a:t>&lt;Slide title&gt;</a:t>
            </a:r>
            <a:endParaRPr lang="en-US" dirty="0">
              <a:solidFill>
                <a:srgbClr val="183860"/>
              </a:solidFill>
            </a:endParaRPr>
          </a:p>
        </p:txBody>
      </p:sp>
      <p:sp>
        <p:nvSpPr>
          <p:cNvPr id="7" name="Content Placeholder 6">
            <a:extLst>
              <a:ext uri="{FF2B5EF4-FFF2-40B4-BE49-F238E27FC236}">
                <a16:creationId xmlns:a16="http://schemas.microsoft.com/office/drawing/2014/main" id="{BD07053B-6004-E2AC-2F4B-9C847DBE24BE}"/>
              </a:ext>
            </a:extLst>
          </p:cNvPr>
          <p:cNvSpPr>
            <a:spLocks noGrp="1"/>
          </p:cNvSpPr>
          <p:nvPr>
            <p:ph idx="1"/>
          </p:nvPr>
        </p:nvSpPr>
        <p:spPr/>
        <p:txBody>
          <a:bodyPr vert="horz" lIns="91440" tIns="45720" rIns="91440" bIns="45720" rtlCol="0" anchor="t">
            <a:normAutofit/>
          </a:bodyPr>
          <a:lstStyle/>
          <a:p>
            <a:pPr marL="0" indent="0">
              <a:buNone/>
            </a:pPr>
            <a:r>
              <a:rPr lang="en-US" dirty="0">
                <a:solidFill>
                  <a:srgbClr val="183860"/>
                </a:solidFill>
                <a:latin typeface="IBM Plex Serif Medium"/>
              </a:rPr>
              <a:t>[Additional slides follow for any content, graphs, charts, images or photos you may wish to add]</a:t>
            </a:r>
          </a:p>
          <a:p>
            <a:endParaRPr lang="en-US" dirty="0"/>
          </a:p>
        </p:txBody>
      </p:sp>
    </p:spTree>
    <p:extLst>
      <p:ext uri="{BB962C8B-B14F-4D97-AF65-F5344CB8AC3E}">
        <p14:creationId xmlns:p14="http://schemas.microsoft.com/office/powerpoint/2010/main" val="171764312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D688F19-5035-EF7F-1590-42E8B2329E64}"/>
            </a:ext>
          </a:extLst>
        </p:cNvPr>
        <p:cNvGrpSpPr/>
        <p:nvPr/>
      </p:nvGrpSpPr>
      <p:grpSpPr>
        <a:xfrm>
          <a:off x="0" y="0"/>
          <a:ext cx="0" cy="0"/>
          <a:chOff x="0" y="0"/>
          <a:chExt cx="0" cy="0"/>
        </a:xfrm>
      </p:grpSpPr>
      <p:pic>
        <p:nvPicPr>
          <p:cNvPr id="4" name="Picture 3">
            <a:extLst>
              <a:ext uri="{FF2B5EF4-FFF2-40B4-BE49-F238E27FC236}">
                <a16:creationId xmlns:a16="http://schemas.microsoft.com/office/drawing/2014/main" id="{DC311529-9A98-8C85-2919-94E060EF0D1A}"/>
              </a:ext>
            </a:extLst>
          </p:cNvPr>
          <p:cNvPicPr>
            <a:picLocks noChangeAspect="1"/>
          </p:cNvPicPr>
          <p:nvPr/>
        </p:nvPicPr>
        <p:blipFill>
          <a:blip r:embed="rId2"/>
          <a:srcRect/>
          <a:stretch/>
        </p:blipFill>
        <p:spPr>
          <a:xfrm>
            <a:off x="10679468" y="3161477"/>
            <a:ext cx="1512529" cy="2955857"/>
          </a:xfrm>
          <a:prstGeom prst="rect">
            <a:avLst/>
          </a:prstGeom>
        </p:spPr>
      </p:pic>
      <p:pic>
        <p:nvPicPr>
          <p:cNvPr id="5" name="Picture 4" descr="A white cubes with blue lines&#10;&#10;AI-generated content may be incorrect.">
            <a:extLst>
              <a:ext uri="{FF2B5EF4-FFF2-40B4-BE49-F238E27FC236}">
                <a16:creationId xmlns:a16="http://schemas.microsoft.com/office/drawing/2014/main" id="{84244EDA-F669-975E-019D-565CD6A29454}"/>
              </a:ext>
            </a:extLst>
          </p:cNvPr>
          <p:cNvPicPr>
            <a:picLocks noChangeAspect="1"/>
          </p:cNvPicPr>
          <p:nvPr/>
        </p:nvPicPr>
        <p:blipFill>
          <a:blip r:embed="rId3"/>
          <a:srcRect b="50000"/>
          <a:stretch>
            <a:fillRect/>
          </a:stretch>
        </p:blipFill>
        <p:spPr>
          <a:xfrm>
            <a:off x="0" y="5015483"/>
            <a:ext cx="1491267" cy="1842516"/>
          </a:xfrm>
          <a:prstGeom prst="rect">
            <a:avLst/>
          </a:prstGeom>
        </p:spPr>
      </p:pic>
      <p:sp>
        <p:nvSpPr>
          <p:cNvPr id="6" name="Title 5">
            <a:extLst>
              <a:ext uri="{FF2B5EF4-FFF2-40B4-BE49-F238E27FC236}">
                <a16:creationId xmlns:a16="http://schemas.microsoft.com/office/drawing/2014/main" id="{55091092-43AD-9E3D-9EE5-F1F46B51829D}"/>
              </a:ext>
            </a:extLst>
          </p:cNvPr>
          <p:cNvSpPr>
            <a:spLocks noGrp="1"/>
          </p:cNvSpPr>
          <p:nvPr>
            <p:ph type="title"/>
          </p:nvPr>
        </p:nvSpPr>
        <p:spPr/>
        <p:txBody>
          <a:bodyPr/>
          <a:lstStyle/>
          <a:p>
            <a:endParaRPr lang="en-US" dirty="0">
              <a:solidFill>
                <a:srgbClr val="183860"/>
              </a:solidFill>
            </a:endParaRPr>
          </a:p>
        </p:txBody>
      </p:sp>
      <p:graphicFrame>
        <p:nvGraphicFramePr>
          <p:cNvPr id="2" name="Chart 1">
            <a:extLst>
              <a:ext uri="{FF2B5EF4-FFF2-40B4-BE49-F238E27FC236}">
                <a16:creationId xmlns:a16="http://schemas.microsoft.com/office/drawing/2014/main" id="{9D096169-2047-A990-59AA-B94F29F3162B}"/>
              </a:ext>
            </a:extLst>
          </p:cNvPr>
          <p:cNvGraphicFramePr/>
          <p:nvPr/>
        </p:nvGraphicFramePr>
        <p:xfrm>
          <a:off x="1491267" y="1842517"/>
          <a:ext cx="6512672" cy="4227340"/>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418275252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ABFBAE8-4D05-0A42-937C-04000A99409C}"/>
            </a:ext>
          </a:extLst>
        </p:cNvPr>
        <p:cNvGrpSpPr/>
        <p:nvPr/>
      </p:nvGrpSpPr>
      <p:grpSpPr>
        <a:xfrm>
          <a:off x="0" y="0"/>
          <a:ext cx="0" cy="0"/>
          <a:chOff x="0" y="0"/>
          <a:chExt cx="0" cy="0"/>
        </a:xfrm>
      </p:grpSpPr>
      <p:pic>
        <p:nvPicPr>
          <p:cNvPr id="4" name="Picture 3">
            <a:extLst>
              <a:ext uri="{FF2B5EF4-FFF2-40B4-BE49-F238E27FC236}">
                <a16:creationId xmlns:a16="http://schemas.microsoft.com/office/drawing/2014/main" id="{EEF407C2-57CD-46E8-322B-3832E0E3400A}"/>
              </a:ext>
            </a:extLst>
          </p:cNvPr>
          <p:cNvPicPr>
            <a:picLocks noChangeAspect="1"/>
          </p:cNvPicPr>
          <p:nvPr/>
        </p:nvPicPr>
        <p:blipFill>
          <a:blip r:embed="rId2"/>
          <a:srcRect/>
          <a:stretch/>
        </p:blipFill>
        <p:spPr>
          <a:xfrm>
            <a:off x="10679468" y="3161478"/>
            <a:ext cx="1512528" cy="2955855"/>
          </a:xfrm>
          <a:prstGeom prst="rect">
            <a:avLst/>
          </a:prstGeom>
        </p:spPr>
      </p:pic>
      <p:pic>
        <p:nvPicPr>
          <p:cNvPr id="5" name="Picture 4" descr="A white cubes with blue lines&#10;&#10;AI-generated content may be incorrect.">
            <a:extLst>
              <a:ext uri="{FF2B5EF4-FFF2-40B4-BE49-F238E27FC236}">
                <a16:creationId xmlns:a16="http://schemas.microsoft.com/office/drawing/2014/main" id="{D32B37B1-A2E0-05C1-A93B-78DE66F2D59E}"/>
              </a:ext>
            </a:extLst>
          </p:cNvPr>
          <p:cNvPicPr>
            <a:picLocks noChangeAspect="1"/>
          </p:cNvPicPr>
          <p:nvPr/>
        </p:nvPicPr>
        <p:blipFill>
          <a:blip r:embed="rId3"/>
          <a:srcRect b="50000"/>
          <a:stretch>
            <a:fillRect/>
          </a:stretch>
        </p:blipFill>
        <p:spPr>
          <a:xfrm>
            <a:off x="0" y="5015483"/>
            <a:ext cx="1491267" cy="1842516"/>
          </a:xfrm>
          <a:prstGeom prst="rect">
            <a:avLst/>
          </a:prstGeom>
        </p:spPr>
      </p:pic>
      <p:sp>
        <p:nvSpPr>
          <p:cNvPr id="6" name="Title 5">
            <a:extLst>
              <a:ext uri="{FF2B5EF4-FFF2-40B4-BE49-F238E27FC236}">
                <a16:creationId xmlns:a16="http://schemas.microsoft.com/office/drawing/2014/main" id="{15C1A552-AC24-559C-9536-2D590672F80C}"/>
              </a:ext>
            </a:extLst>
          </p:cNvPr>
          <p:cNvSpPr>
            <a:spLocks noGrp="1"/>
          </p:cNvSpPr>
          <p:nvPr>
            <p:ph type="title"/>
          </p:nvPr>
        </p:nvSpPr>
        <p:spPr/>
        <p:txBody>
          <a:bodyPr/>
          <a:lstStyle/>
          <a:p>
            <a:endParaRPr lang="en-US" dirty="0">
              <a:solidFill>
                <a:srgbClr val="183860"/>
              </a:solidFill>
            </a:endParaRPr>
          </a:p>
        </p:txBody>
      </p:sp>
      <p:graphicFrame>
        <p:nvGraphicFramePr>
          <p:cNvPr id="2" name="Chart 1">
            <a:extLst>
              <a:ext uri="{FF2B5EF4-FFF2-40B4-BE49-F238E27FC236}">
                <a16:creationId xmlns:a16="http://schemas.microsoft.com/office/drawing/2014/main" id="{C3023DDB-6296-38C9-E840-D4D91027BB69}"/>
              </a:ext>
            </a:extLst>
          </p:cNvPr>
          <p:cNvGraphicFramePr/>
          <p:nvPr/>
        </p:nvGraphicFramePr>
        <p:xfrm>
          <a:off x="745732" y="2270590"/>
          <a:ext cx="6269519" cy="3703358"/>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76959657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F633C40-AF3E-3A2A-96B3-9AFF6BE69736}"/>
            </a:ext>
          </a:extLst>
        </p:cNvPr>
        <p:cNvGrpSpPr/>
        <p:nvPr/>
      </p:nvGrpSpPr>
      <p:grpSpPr>
        <a:xfrm>
          <a:off x="0" y="0"/>
          <a:ext cx="0" cy="0"/>
          <a:chOff x="0" y="0"/>
          <a:chExt cx="0" cy="0"/>
        </a:xfrm>
      </p:grpSpPr>
      <p:sp>
        <p:nvSpPr>
          <p:cNvPr id="5" name="Title 4">
            <a:extLst>
              <a:ext uri="{FF2B5EF4-FFF2-40B4-BE49-F238E27FC236}">
                <a16:creationId xmlns:a16="http://schemas.microsoft.com/office/drawing/2014/main" id="{F62CD3AD-EC29-674B-BEB6-3B93081B12A2}"/>
              </a:ext>
            </a:extLst>
          </p:cNvPr>
          <p:cNvSpPr>
            <a:spLocks noGrp="1"/>
          </p:cNvSpPr>
          <p:nvPr>
            <p:ph type="title"/>
          </p:nvPr>
        </p:nvSpPr>
        <p:spPr>
          <a:xfrm>
            <a:off x="616819" y="471003"/>
            <a:ext cx="7949665" cy="1126791"/>
          </a:xfrm>
        </p:spPr>
        <p:txBody>
          <a:bodyPr/>
          <a:lstStyle/>
          <a:p>
            <a:endParaRPr lang="en-US" dirty="0">
              <a:solidFill>
                <a:srgbClr val="183860"/>
              </a:solidFill>
            </a:endParaRPr>
          </a:p>
        </p:txBody>
      </p:sp>
      <p:sp>
        <p:nvSpPr>
          <p:cNvPr id="12" name="Hexagon 11">
            <a:extLst>
              <a:ext uri="{FF2B5EF4-FFF2-40B4-BE49-F238E27FC236}">
                <a16:creationId xmlns:a16="http://schemas.microsoft.com/office/drawing/2014/main" id="{C24B9568-9517-2618-7D27-A8C4C73E33FA}"/>
              </a:ext>
            </a:extLst>
          </p:cNvPr>
          <p:cNvSpPr/>
          <p:nvPr/>
        </p:nvSpPr>
        <p:spPr>
          <a:xfrm rot="16200000">
            <a:off x="9445322" y="2901707"/>
            <a:ext cx="1971066" cy="1767836"/>
          </a:xfrm>
          <a:prstGeom prst="hexagon">
            <a:avLst/>
          </a:prstGeom>
          <a:blipFill dpi="0" rotWithShape="0">
            <a:blip r:embed="rId2"/>
            <a:srcRect/>
            <a:stretch>
              <a:fillRect l="-52306" t="189" r="-14730" b="-189"/>
            </a:stretch>
          </a:blipFill>
          <a:ln w="12700">
            <a:solidFill>
              <a:schemeClr val="accent2"/>
            </a:solidFill>
          </a:ln>
          <a:effectLst>
            <a:softEdge rad="0"/>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3" name="Hexagon 12">
            <a:extLst>
              <a:ext uri="{FF2B5EF4-FFF2-40B4-BE49-F238E27FC236}">
                <a16:creationId xmlns:a16="http://schemas.microsoft.com/office/drawing/2014/main" id="{BE2E1017-BA73-6DF2-BDD9-45565705D8CC}"/>
              </a:ext>
            </a:extLst>
          </p:cNvPr>
          <p:cNvSpPr/>
          <p:nvPr/>
        </p:nvSpPr>
        <p:spPr>
          <a:xfrm rot="16200000">
            <a:off x="10391434" y="1434449"/>
            <a:ext cx="1846676" cy="1767834"/>
          </a:xfrm>
          <a:prstGeom prst="hexagon">
            <a:avLst/>
          </a:prstGeom>
          <a:blipFill dpi="0" rotWithShape="0">
            <a:blip r:embed="rId3"/>
            <a:srcRect/>
            <a:stretch>
              <a:fillRect l="-28247" r="-28247"/>
            </a:stretch>
          </a:blipFill>
          <a:ln w="12700">
            <a:solidFill>
              <a:schemeClr val="accent2"/>
            </a:solidFill>
          </a:ln>
          <a:effectLst>
            <a:softEdge rad="0"/>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Hexagon 13">
            <a:extLst>
              <a:ext uri="{FF2B5EF4-FFF2-40B4-BE49-F238E27FC236}">
                <a16:creationId xmlns:a16="http://schemas.microsoft.com/office/drawing/2014/main" id="{81E080E6-AF8B-1940-AF20-690AAFC40049}"/>
              </a:ext>
            </a:extLst>
          </p:cNvPr>
          <p:cNvSpPr/>
          <p:nvPr/>
        </p:nvSpPr>
        <p:spPr>
          <a:xfrm rot="16200000">
            <a:off x="10322551" y="4438602"/>
            <a:ext cx="1971064" cy="1767835"/>
          </a:xfrm>
          <a:prstGeom prst="hexagon">
            <a:avLst/>
          </a:prstGeom>
          <a:blipFill dpi="0" rotWithShape="0">
            <a:blip r:embed="rId4"/>
            <a:srcRect/>
            <a:stretch>
              <a:fillRect l="-33517" r="-33517"/>
            </a:stretch>
          </a:blipFill>
          <a:ln w="12700">
            <a:solidFill>
              <a:schemeClr val="accent2"/>
            </a:solidFill>
          </a:ln>
          <a:effectLst>
            <a:softEdge rad="0"/>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Content Placeholder 6">
            <a:extLst>
              <a:ext uri="{FF2B5EF4-FFF2-40B4-BE49-F238E27FC236}">
                <a16:creationId xmlns:a16="http://schemas.microsoft.com/office/drawing/2014/main" id="{99B8AFE3-243B-DEAE-022F-18592B127D5C}"/>
              </a:ext>
            </a:extLst>
          </p:cNvPr>
          <p:cNvSpPr>
            <a:spLocks noGrp="1"/>
          </p:cNvSpPr>
          <p:nvPr>
            <p:ph idx="1"/>
          </p:nvPr>
        </p:nvSpPr>
        <p:spPr>
          <a:xfrm>
            <a:off x="616819" y="1941128"/>
            <a:ext cx="7949665" cy="3516396"/>
          </a:xfrm>
        </p:spPr>
        <p:txBody>
          <a:bodyPr/>
          <a:lstStyle/>
          <a:p>
            <a:endParaRPr lang="en-US" dirty="0">
              <a:solidFill>
                <a:srgbClr val="183860"/>
              </a:solidFill>
            </a:endParaRPr>
          </a:p>
        </p:txBody>
      </p:sp>
    </p:spTree>
    <p:extLst>
      <p:ext uri="{BB962C8B-B14F-4D97-AF65-F5344CB8AC3E}">
        <p14:creationId xmlns:p14="http://schemas.microsoft.com/office/powerpoint/2010/main" val="139483800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DFA85D43-5554-F8CD-6DA6-A059AD37F83C}"/>
              </a:ext>
            </a:extLst>
          </p:cNvPr>
          <p:cNvSpPr>
            <a:spLocks noGrp="1"/>
          </p:cNvSpPr>
          <p:nvPr>
            <p:ph type="subTitle" idx="1"/>
          </p:nvPr>
        </p:nvSpPr>
        <p:spPr>
          <a:xfrm>
            <a:off x="1077684" y="1924780"/>
            <a:ext cx="5885090" cy="2714625"/>
          </a:xfrm>
        </p:spPr>
        <p:txBody>
          <a:bodyPr vert="horz" lIns="91440" tIns="45720" rIns="91440" bIns="45720" rtlCol="0" anchor="t">
            <a:noAutofit/>
          </a:bodyPr>
          <a:lstStyle/>
          <a:p>
            <a:pPr marL="342900" indent="-342900" algn="l">
              <a:buFont typeface="Arial" panose="020B0604020202020204" pitchFamily="34" charset="0"/>
              <a:buChar char="•"/>
            </a:pPr>
            <a:r>
              <a:rPr lang="en-US" sz="3200" dirty="0">
                <a:solidFill>
                  <a:srgbClr val="183860"/>
                </a:solidFill>
                <a:latin typeface="IBM Plex Serif Medium" panose="02060603050406000203" pitchFamily="18" charset="0"/>
                <a:ea typeface="Open Sans" panose="020B0606030504020204" pitchFamily="34" charset="0"/>
                <a:cs typeface="Open Sans" panose="020B0606030504020204" pitchFamily="34" charset="0"/>
              </a:rPr>
              <a:t>About WorldSkills UK </a:t>
            </a:r>
          </a:p>
          <a:p>
            <a:pPr marL="342900" indent="-342900" algn="l">
              <a:buFont typeface="Arial" panose="020B0604020202020204" pitchFamily="34" charset="0"/>
              <a:buChar char="•"/>
            </a:pPr>
            <a:r>
              <a:rPr lang="en-US" sz="3200" dirty="0">
                <a:solidFill>
                  <a:srgbClr val="183860"/>
                </a:solidFill>
                <a:latin typeface="IBM Plex Serif Medium" panose="02060603050406000203" pitchFamily="18" charset="0"/>
                <a:ea typeface="Open Sans" panose="020B0606030504020204" pitchFamily="34" charset="0"/>
                <a:cs typeface="Open Sans" panose="020B0606030504020204" pitchFamily="34" charset="0"/>
              </a:rPr>
              <a:t>Overview of competitions </a:t>
            </a:r>
          </a:p>
          <a:p>
            <a:pPr marL="342900" indent="-342900" algn="l">
              <a:buFont typeface="Arial" panose="020B0604020202020204" pitchFamily="34" charset="0"/>
              <a:buChar char="•"/>
            </a:pPr>
            <a:r>
              <a:rPr lang="en-US" sz="3200" dirty="0">
                <a:solidFill>
                  <a:srgbClr val="183860"/>
                </a:solidFill>
                <a:latin typeface="IBM Plex Serif Medium"/>
                <a:ea typeface="Open Sans"/>
                <a:cs typeface="Open Sans"/>
              </a:rPr>
              <a:t>Benefits of taking part</a:t>
            </a:r>
            <a:endParaRPr lang="en-US" sz="3200" dirty="0">
              <a:solidFill>
                <a:srgbClr val="183860"/>
              </a:solidFill>
              <a:latin typeface="IBM Plex Serif Medium" panose="02060603050406000203" pitchFamily="18" charset="0"/>
              <a:ea typeface="Open Sans" panose="020B0606030504020204" pitchFamily="34" charset="0"/>
              <a:cs typeface="Open Sans" panose="020B0606030504020204" pitchFamily="34" charset="0"/>
            </a:endParaRPr>
          </a:p>
          <a:p>
            <a:pPr marL="342900" indent="-342900" algn="l">
              <a:buFont typeface="Arial" panose="020B0604020202020204" pitchFamily="34" charset="0"/>
              <a:buChar char="•"/>
            </a:pPr>
            <a:r>
              <a:rPr lang="en-US" sz="3200" dirty="0">
                <a:solidFill>
                  <a:srgbClr val="183860"/>
                </a:solidFill>
                <a:latin typeface="IBM Plex Serif Medium" panose="02060603050406000203" pitchFamily="18" charset="0"/>
                <a:ea typeface="Open Sans" panose="020B0606030504020204" pitchFamily="34" charset="0"/>
                <a:cs typeface="Open Sans" panose="020B0606030504020204" pitchFamily="34" charset="0"/>
              </a:rPr>
              <a:t>Top tips </a:t>
            </a:r>
          </a:p>
          <a:p>
            <a:pPr marL="342900" indent="-342900" algn="l">
              <a:buFont typeface="Arial" panose="020B0604020202020204" pitchFamily="34" charset="0"/>
              <a:buChar char="•"/>
            </a:pPr>
            <a:r>
              <a:rPr lang="en-US" sz="3200" dirty="0">
                <a:solidFill>
                  <a:srgbClr val="183860"/>
                </a:solidFill>
                <a:latin typeface="IBM Plex Serif Medium" panose="02060603050406000203" pitchFamily="18" charset="0"/>
                <a:ea typeface="Open Sans" panose="020B0606030504020204" pitchFamily="34" charset="0"/>
                <a:cs typeface="Open Sans" panose="020B0606030504020204" pitchFamily="34" charset="0"/>
              </a:rPr>
              <a:t>Get involved</a:t>
            </a:r>
            <a:endParaRPr lang="en-US" sz="3200" dirty="0">
              <a:solidFill>
                <a:srgbClr val="183860"/>
              </a:solidFill>
              <a:latin typeface="IBM Plex Serif Medium" panose="02060603050406000203" pitchFamily="18" charset="0"/>
            </a:endParaRPr>
          </a:p>
        </p:txBody>
      </p:sp>
      <p:sp>
        <p:nvSpPr>
          <p:cNvPr id="4" name="Title 1">
            <a:extLst>
              <a:ext uri="{FF2B5EF4-FFF2-40B4-BE49-F238E27FC236}">
                <a16:creationId xmlns:a16="http://schemas.microsoft.com/office/drawing/2014/main" id="{AB4F9B5F-8D17-601F-E62A-70EFE1084E4A}"/>
              </a:ext>
            </a:extLst>
          </p:cNvPr>
          <p:cNvSpPr>
            <a:spLocks noGrp="1"/>
          </p:cNvSpPr>
          <p:nvPr>
            <p:ph type="ctrTitle"/>
          </p:nvPr>
        </p:nvSpPr>
        <p:spPr>
          <a:xfrm>
            <a:off x="1164771" y="446315"/>
            <a:ext cx="4114799" cy="830036"/>
          </a:xfrm>
        </p:spPr>
        <p:txBody>
          <a:bodyPr>
            <a:noAutofit/>
          </a:bodyPr>
          <a:lstStyle/>
          <a:p>
            <a:pPr algn="l"/>
            <a:r>
              <a:rPr lang="en-US" sz="4400" dirty="0">
                <a:solidFill>
                  <a:srgbClr val="183860"/>
                </a:solidFill>
              </a:rPr>
              <a:t>Content</a:t>
            </a:r>
          </a:p>
        </p:txBody>
      </p:sp>
      <p:pic>
        <p:nvPicPr>
          <p:cNvPr id="5" name="Picture 4">
            <a:extLst>
              <a:ext uri="{FF2B5EF4-FFF2-40B4-BE49-F238E27FC236}">
                <a16:creationId xmlns:a16="http://schemas.microsoft.com/office/drawing/2014/main" id="{42EE923B-A939-27B4-7DED-2D39F03FAB89}"/>
              </a:ext>
            </a:extLst>
          </p:cNvPr>
          <p:cNvPicPr>
            <a:picLocks noChangeAspect="1"/>
          </p:cNvPicPr>
          <p:nvPr/>
        </p:nvPicPr>
        <p:blipFill>
          <a:blip r:embed="rId3"/>
          <a:srcRect/>
          <a:stretch/>
        </p:blipFill>
        <p:spPr>
          <a:xfrm>
            <a:off x="10680731" y="3161477"/>
            <a:ext cx="1510003" cy="2955857"/>
          </a:xfrm>
          <a:prstGeom prst="rect">
            <a:avLst/>
          </a:prstGeom>
        </p:spPr>
      </p:pic>
    </p:spTree>
    <p:extLst>
      <p:ext uri="{BB962C8B-B14F-4D97-AF65-F5344CB8AC3E}">
        <p14:creationId xmlns:p14="http://schemas.microsoft.com/office/powerpoint/2010/main" val="318863861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BFF708C9-6815-B1B4-2F7E-6073D2308621}"/>
              </a:ext>
            </a:extLst>
          </p:cNvPr>
          <p:cNvSpPr>
            <a:spLocks noGrp="1"/>
          </p:cNvSpPr>
          <p:nvPr>
            <p:ph type="ctrTitle"/>
          </p:nvPr>
        </p:nvSpPr>
        <p:spPr>
          <a:xfrm>
            <a:off x="2768521" y="5466025"/>
            <a:ext cx="5579228" cy="1080256"/>
          </a:xfrm>
        </p:spPr>
        <p:txBody>
          <a:bodyPr>
            <a:noAutofit/>
          </a:bodyPr>
          <a:lstStyle/>
          <a:p>
            <a:r>
              <a:rPr lang="en-GB" sz="3200" dirty="0">
                <a:solidFill>
                  <a:srgbClr val="183860"/>
                </a:solidFill>
                <a:latin typeface="IBM Plex Serif SemiBold"/>
              </a:rPr>
              <a:t>Visit the WorldSkills UK website to find out more!</a:t>
            </a:r>
            <a:endParaRPr lang="en-GB" sz="3200">
              <a:solidFill>
                <a:srgbClr val="183860"/>
              </a:solidFill>
            </a:endParaRPr>
          </a:p>
        </p:txBody>
      </p:sp>
      <p:pic>
        <p:nvPicPr>
          <p:cNvPr id="7" name="Picture 6" descr="A qr code with black dots&#10;&#10;AI-generated content may be incorrect.">
            <a:extLst>
              <a:ext uri="{FF2B5EF4-FFF2-40B4-BE49-F238E27FC236}">
                <a16:creationId xmlns:a16="http://schemas.microsoft.com/office/drawing/2014/main" id="{99935F61-ACC6-2D48-5C3F-83365E082690}"/>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3359285" y="875899"/>
            <a:ext cx="4390103" cy="4390103"/>
          </a:xfrm>
          <a:prstGeom prst="rect">
            <a:avLst/>
          </a:prstGeom>
        </p:spPr>
      </p:pic>
      <p:pic>
        <p:nvPicPr>
          <p:cNvPr id="2" name="Picture 1">
            <a:extLst>
              <a:ext uri="{FF2B5EF4-FFF2-40B4-BE49-F238E27FC236}">
                <a16:creationId xmlns:a16="http://schemas.microsoft.com/office/drawing/2014/main" id="{5348DEA9-FE0E-AD5F-BC09-36C5BC11118C}"/>
              </a:ext>
            </a:extLst>
          </p:cNvPr>
          <p:cNvPicPr>
            <a:picLocks noChangeAspect="1"/>
          </p:cNvPicPr>
          <p:nvPr/>
        </p:nvPicPr>
        <p:blipFill>
          <a:blip r:embed="rId4"/>
          <a:srcRect/>
          <a:stretch/>
        </p:blipFill>
        <p:spPr>
          <a:xfrm>
            <a:off x="10680730" y="3161480"/>
            <a:ext cx="1510001" cy="2955851"/>
          </a:xfrm>
          <a:prstGeom prst="rect">
            <a:avLst/>
          </a:prstGeom>
        </p:spPr>
      </p:pic>
    </p:spTree>
    <p:extLst>
      <p:ext uri="{BB962C8B-B14F-4D97-AF65-F5344CB8AC3E}">
        <p14:creationId xmlns:p14="http://schemas.microsoft.com/office/powerpoint/2010/main" val="300477809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2A1F67-1843-1877-98EB-F0251CBCB4A6}"/>
              </a:ext>
            </a:extLst>
          </p:cNvPr>
          <p:cNvSpPr>
            <a:spLocks noGrp="1"/>
          </p:cNvSpPr>
          <p:nvPr>
            <p:ph type="ctrTitle"/>
          </p:nvPr>
        </p:nvSpPr>
        <p:spPr>
          <a:xfrm>
            <a:off x="838198" y="1704042"/>
            <a:ext cx="8588830" cy="956966"/>
          </a:xfrm>
        </p:spPr>
        <p:txBody>
          <a:bodyPr/>
          <a:lstStyle/>
          <a:p>
            <a:r>
              <a:rPr lang="en-US" dirty="0">
                <a:solidFill>
                  <a:srgbClr val="183860"/>
                </a:solidFill>
              </a:rPr>
              <a:t>Thank you</a:t>
            </a:r>
          </a:p>
        </p:txBody>
      </p:sp>
      <p:sp>
        <p:nvSpPr>
          <p:cNvPr id="3" name="Subtitle 2">
            <a:extLst>
              <a:ext uri="{FF2B5EF4-FFF2-40B4-BE49-F238E27FC236}">
                <a16:creationId xmlns:a16="http://schemas.microsoft.com/office/drawing/2014/main" id="{DFA85D43-5554-F8CD-6DA6-A059AD37F83C}"/>
              </a:ext>
            </a:extLst>
          </p:cNvPr>
          <p:cNvSpPr>
            <a:spLocks noGrp="1"/>
          </p:cNvSpPr>
          <p:nvPr>
            <p:ph type="subTitle" idx="1"/>
          </p:nvPr>
        </p:nvSpPr>
        <p:spPr>
          <a:xfrm>
            <a:off x="838197" y="3602038"/>
            <a:ext cx="8588831" cy="826124"/>
          </a:xfrm>
        </p:spPr>
        <p:txBody>
          <a:bodyPr/>
          <a:lstStyle/>
          <a:p>
            <a:r>
              <a:rPr lang="en-US" dirty="0">
                <a:solidFill>
                  <a:srgbClr val="C00000"/>
                </a:solidFill>
                <a:latin typeface="IBM Plex Serif SemiBold" panose="02060703050406000203" pitchFamily="18" charset="0"/>
              </a:rPr>
              <a:t>Any questions?</a:t>
            </a:r>
          </a:p>
        </p:txBody>
      </p:sp>
      <p:pic>
        <p:nvPicPr>
          <p:cNvPr id="4" name="Picture 3">
            <a:extLst>
              <a:ext uri="{FF2B5EF4-FFF2-40B4-BE49-F238E27FC236}">
                <a16:creationId xmlns:a16="http://schemas.microsoft.com/office/drawing/2014/main" id="{DEEE27DE-F817-B7B4-54D7-DBA7A95FC32D}"/>
              </a:ext>
            </a:extLst>
          </p:cNvPr>
          <p:cNvPicPr>
            <a:picLocks noChangeAspect="1"/>
          </p:cNvPicPr>
          <p:nvPr/>
        </p:nvPicPr>
        <p:blipFill>
          <a:blip r:embed="rId2"/>
          <a:srcRect/>
          <a:stretch/>
        </p:blipFill>
        <p:spPr>
          <a:xfrm>
            <a:off x="10679468" y="3161478"/>
            <a:ext cx="1512528" cy="2955855"/>
          </a:xfrm>
          <a:prstGeom prst="rect">
            <a:avLst/>
          </a:prstGeom>
        </p:spPr>
      </p:pic>
    </p:spTree>
    <p:extLst>
      <p:ext uri="{BB962C8B-B14F-4D97-AF65-F5344CB8AC3E}">
        <p14:creationId xmlns:p14="http://schemas.microsoft.com/office/powerpoint/2010/main" val="148790398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1">
            <a:extLst>
              <a:ext uri="{FF2B5EF4-FFF2-40B4-BE49-F238E27FC236}">
                <a16:creationId xmlns:a16="http://schemas.microsoft.com/office/drawing/2014/main" id="{E9B4D403-454A-748C-4E56-03B514C2CFFC}"/>
              </a:ext>
            </a:extLst>
          </p:cNvPr>
          <p:cNvSpPr>
            <a:spLocks noGrp="1"/>
          </p:cNvSpPr>
          <p:nvPr>
            <p:ph type="ctrTitle"/>
          </p:nvPr>
        </p:nvSpPr>
        <p:spPr>
          <a:xfrm>
            <a:off x="1589314" y="409621"/>
            <a:ext cx="6368143" cy="915869"/>
          </a:xfrm>
        </p:spPr>
        <p:txBody>
          <a:bodyPr>
            <a:normAutofit/>
          </a:bodyPr>
          <a:lstStyle/>
          <a:p>
            <a:pPr algn="l"/>
            <a:r>
              <a:rPr lang="en-US" sz="4400" dirty="0">
                <a:solidFill>
                  <a:srgbClr val="183860"/>
                </a:solidFill>
              </a:rPr>
              <a:t>About me </a:t>
            </a:r>
          </a:p>
        </p:txBody>
      </p:sp>
      <p:sp>
        <p:nvSpPr>
          <p:cNvPr id="12" name="TextBox 11">
            <a:extLst>
              <a:ext uri="{FF2B5EF4-FFF2-40B4-BE49-F238E27FC236}">
                <a16:creationId xmlns:a16="http://schemas.microsoft.com/office/drawing/2014/main" id="{CE5B8767-E17C-CF50-8788-210951F72D54}"/>
              </a:ext>
            </a:extLst>
          </p:cNvPr>
          <p:cNvSpPr txBox="1"/>
          <p:nvPr/>
        </p:nvSpPr>
        <p:spPr>
          <a:xfrm>
            <a:off x="5360205" y="1962457"/>
            <a:ext cx="3628130" cy="646329"/>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0" marR="0" indent="0" algn="l" defTabSz="914400" rtl="0" fontAlgn="auto" latinLnBrk="0" hangingPunct="0">
              <a:lnSpc>
                <a:spcPct val="100000"/>
              </a:lnSpc>
              <a:spcBef>
                <a:spcPts val="0"/>
              </a:spcBef>
              <a:spcAft>
                <a:spcPts val="0"/>
              </a:spcAft>
              <a:buClrTx/>
              <a:buSzTx/>
              <a:buFontTx/>
              <a:buNone/>
              <a:tabLst/>
            </a:pPr>
            <a:r>
              <a:rPr lang="en-GB">
                <a:solidFill>
                  <a:schemeClr val="bg1"/>
                </a:solidFill>
                <a:latin typeface="Open Sans" panose="020B0606030504020204" pitchFamily="34" charset="0"/>
                <a:ea typeface="Open Sans" panose="020B0606030504020204" pitchFamily="34" charset="0"/>
                <a:cs typeface="Open Sans" panose="020B0606030504020204" pitchFamily="34" charset="0"/>
                <a:sym typeface="Calibri"/>
              </a:rPr>
              <a:t>Competing </a:t>
            </a:r>
            <a:endParaRPr kumimoji="0" lang="en-GB" sz="1800" b="0" i="0" u="none" strike="noStrike" cap="none" spc="0" normalizeH="0" baseline="0">
              <a:ln>
                <a:noFill/>
              </a:ln>
              <a:solidFill>
                <a:schemeClr val="bg1"/>
              </a:solidFill>
              <a:effectLst/>
              <a:uFillTx/>
              <a:latin typeface="Open Sans" panose="020B0606030504020204" pitchFamily="34" charset="0"/>
              <a:ea typeface="Open Sans" panose="020B0606030504020204" pitchFamily="34" charset="0"/>
              <a:cs typeface="Open Sans" panose="020B0606030504020204" pitchFamily="34" charset="0"/>
              <a:sym typeface="Calibri"/>
            </a:endParaRPr>
          </a:p>
          <a:p>
            <a:pPr marL="0" marR="0" indent="0" algn="l" defTabSz="914400" rtl="0" fontAlgn="auto" latinLnBrk="0" hangingPunct="0">
              <a:lnSpc>
                <a:spcPct val="100000"/>
              </a:lnSpc>
              <a:spcBef>
                <a:spcPts val="0"/>
              </a:spcBef>
              <a:spcAft>
                <a:spcPts val="0"/>
              </a:spcAft>
              <a:buClrTx/>
              <a:buSzTx/>
              <a:buFontTx/>
              <a:buNone/>
              <a:tabLst/>
            </a:pPr>
            <a:endParaRPr lang="en-GB">
              <a:solidFill>
                <a:schemeClr val="bg1"/>
              </a:solidFill>
              <a:latin typeface="Open Sans" panose="020B0606030504020204" pitchFamily="34" charset="0"/>
              <a:ea typeface="Open Sans" panose="020B0606030504020204" pitchFamily="34" charset="0"/>
              <a:cs typeface="Open Sans" panose="020B0606030504020204" pitchFamily="34" charset="0"/>
              <a:sym typeface="Calibri"/>
            </a:endParaRPr>
          </a:p>
        </p:txBody>
      </p:sp>
      <p:sp>
        <p:nvSpPr>
          <p:cNvPr id="16" name="TextBox 15">
            <a:extLst>
              <a:ext uri="{FF2B5EF4-FFF2-40B4-BE49-F238E27FC236}">
                <a16:creationId xmlns:a16="http://schemas.microsoft.com/office/drawing/2014/main" id="{92BDAF59-22DC-6703-1A21-26FDF08B6612}"/>
              </a:ext>
            </a:extLst>
          </p:cNvPr>
          <p:cNvSpPr txBox="1"/>
          <p:nvPr/>
        </p:nvSpPr>
        <p:spPr>
          <a:xfrm>
            <a:off x="5427830" y="4192695"/>
            <a:ext cx="3628130" cy="646329"/>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0" marR="0" indent="0" algn="l" defTabSz="914400" rtl="0" fontAlgn="auto" latinLnBrk="0" hangingPunct="0">
              <a:lnSpc>
                <a:spcPct val="100000"/>
              </a:lnSpc>
              <a:spcBef>
                <a:spcPts val="0"/>
              </a:spcBef>
              <a:spcAft>
                <a:spcPts val="0"/>
              </a:spcAft>
              <a:buClrTx/>
              <a:buSzTx/>
              <a:buFontTx/>
              <a:buNone/>
              <a:tabLst/>
            </a:pPr>
            <a:r>
              <a:rPr lang="en-GB">
                <a:solidFill>
                  <a:schemeClr val="bg1"/>
                </a:solidFill>
                <a:latin typeface="Open Sans" panose="020B0606030504020204" pitchFamily="34" charset="0"/>
                <a:ea typeface="Open Sans" panose="020B0606030504020204" pitchFamily="34" charset="0"/>
                <a:cs typeface="Open Sans" panose="020B0606030504020204" pitchFamily="34" charset="0"/>
                <a:sym typeface="Calibri"/>
              </a:rPr>
              <a:t>Next steps and now </a:t>
            </a:r>
            <a:endParaRPr kumimoji="0" lang="en-GB" sz="1800" b="0" i="0" u="none" strike="noStrike" cap="none" spc="0" normalizeH="0" baseline="0">
              <a:ln>
                <a:noFill/>
              </a:ln>
              <a:solidFill>
                <a:schemeClr val="bg1"/>
              </a:solidFill>
              <a:effectLst/>
              <a:uFillTx/>
              <a:latin typeface="Open Sans" panose="020B0606030504020204" pitchFamily="34" charset="0"/>
              <a:ea typeface="Open Sans" panose="020B0606030504020204" pitchFamily="34" charset="0"/>
              <a:cs typeface="Open Sans" panose="020B0606030504020204" pitchFamily="34" charset="0"/>
              <a:sym typeface="Calibri"/>
            </a:endParaRPr>
          </a:p>
          <a:p>
            <a:pPr marL="0" marR="0" indent="0" algn="l" defTabSz="914400" rtl="0" fontAlgn="auto" latinLnBrk="0" hangingPunct="0">
              <a:lnSpc>
                <a:spcPct val="100000"/>
              </a:lnSpc>
              <a:spcBef>
                <a:spcPts val="0"/>
              </a:spcBef>
              <a:spcAft>
                <a:spcPts val="0"/>
              </a:spcAft>
              <a:buClrTx/>
              <a:buSzTx/>
              <a:buFontTx/>
              <a:buNone/>
              <a:tabLst/>
            </a:pPr>
            <a:endParaRPr lang="en-GB">
              <a:solidFill>
                <a:schemeClr val="bg1"/>
              </a:solidFill>
              <a:latin typeface="Open Sans" panose="020B0606030504020204" pitchFamily="34" charset="0"/>
              <a:ea typeface="Open Sans" panose="020B0606030504020204" pitchFamily="34" charset="0"/>
              <a:cs typeface="Open Sans" panose="020B0606030504020204" pitchFamily="34" charset="0"/>
              <a:sym typeface="Calibri"/>
            </a:endParaRPr>
          </a:p>
        </p:txBody>
      </p:sp>
      <p:sp>
        <p:nvSpPr>
          <p:cNvPr id="19" name="TextBox 18">
            <a:extLst>
              <a:ext uri="{FF2B5EF4-FFF2-40B4-BE49-F238E27FC236}">
                <a16:creationId xmlns:a16="http://schemas.microsoft.com/office/drawing/2014/main" id="{DF8F5A40-1A2F-D541-0D4B-E81360EF84A0}"/>
              </a:ext>
            </a:extLst>
          </p:cNvPr>
          <p:cNvSpPr txBox="1"/>
          <p:nvPr/>
        </p:nvSpPr>
        <p:spPr>
          <a:xfrm>
            <a:off x="5557829" y="4550761"/>
            <a:ext cx="3628130" cy="1015661"/>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0" marR="0" indent="0" algn="l" defTabSz="914400" rtl="0" fontAlgn="auto" latinLnBrk="0" hangingPunct="0">
              <a:lnSpc>
                <a:spcPct val="100000"/>
              </a:lnSpc>
              <a:spcBef>
                <a:spcPts val="0"/>
              </a:spcBef>
              <a:spcAft>
                <a:spcPts val="0"/>
              </a:spcAft>
              <a:buClrTx/>
              <a:buSzTx/>
              <a:buFontTx/>
              <a:buNone/>
              <a:tabLst/>
            </a:pPr>
            <a:r>
              <a:rPr lang="en-GB" sz="1200">
                <a:solidFill>
                  <a:schemeClr val="bg1"/>
                </a:solidFill>
                <a:latin typeface="Open Sans" panose="020B0606030504020204" pitchFamily="34" charset="0"/>
                <a:ea typeface="Open Sans" panose="020B0606030504020204" pitchFamily="34" charset="0"/>
                <a:cs typeface="Open Sans" panose="020B0606030504020204" pitchFamily="34" charset="0"/>
                <a:sym typeface="Calibri"/>
              </a:rPr>
              <a:t>What are you up to now or how did your competition experience propel you further? Share about what you do (your job or course or any projects you are working on). </a:t>
            </a:r>
          </a:p>
          <a:p>
            <a:pPr marL="0" marR="0" indent="0" algn="l" defTabSz="914400" rtl="0" fontAlgn="auto" latinLnBrk="0" hangingPunct="0">
              <a:lnSpc>
                <a:spcPct val="100000"/>
              </a:lnSpc>
              <a:spcBef>
                <a:spcPts val="0"/>
              </a:spcBef>
              <a:spcAft>
                <a:spcPts val="0"/>
              </a:spcAft>
              <a:buClrTx/>
              <a:buSzTx/>
              <a:buFontTx/>
              <a:buNone/>
              <a:tabLst/>
            </a:pPr>
            <a:endParaRPr lang="en-GB" sz="1200">
              <a:solidFill>
                <a:schemeClr val="bg1"/>
              </a:solidFill>
              <a:latin typeface="Open Sans" panose="020B0606030504020204" pitchFamily="34" charset="0"/>
              <a:ea typeface="Open Sans" panose="020B0606030504020204" pitchFamily="34" charset="0"/>
              <a:cs typeface="Open Sans" panose="020B0606030504020204" pitchFamily="34" charset="0"/>
              <a:sym typeface="Calibri"/>
            </a:endParaRPr>
          </a:p>
        </p:txBody>
      </p:sp>
      <p:sp>
        <p:nvSpPr>
          <p:cNvPr id="27" name="TextBox 26">
            <a:extLst>
              <a:ext uri="{FF2B5EF4-FFF2-40B4-BE49-F238E27FC236}">
                <a16:creationId xmlns:a16="http://schemas.microsoft.com/office/drawing/2014/main" id="{40979FAC-8445-0C54-BCFA-8B6A98C1C16E}"/>
              </a:ext>
            </a:extLst>
          </p:cNvPr>
          <p:cNvSpPr txBox="1"/>
          <p:nvPr/>
        </p:nvSpPr>
        <p:spPr>
          <a:xfrm>
            <a:off x="1510501" y="1415528"/>
            <a:ext cx="7938299" cy="4154984"/>
          </a:xfrm>
          <a:prstGeom prst="rect">
            <a:avLst/>
          </a:prstGeom>
          <a:noFill/>
        </p:spPr>
        <p:txBody>
          <a:bodyPr wrap="square" lIns="91440" tIns="45720" rIns="91440" bIns="45720" anchor="t">
            <a:spAutoFit/>
          </a:bodyPr>
          <a:lstStyle/>
          <a:p>
            <a:pPr marL="0" marR="0" indent="0" algn="l" defTabSz="914400" rtl="0">
              <a:lnSpc>
                <a:spcPct val="100000"/>
              </a:lnSpc>
              <a:spcBef>
                <a:spcPts val="0"/>
              </a:spcBef>
              <a:spcAft>
                <a:spcPts val="0"/>
              </a:spcAft>
              <a:buClrTx/>
              <a:buSzTx/>
              <a:buFontTx/>
              <a:buNone/>
              <a:tabLst/>
            </a:pPr>
            <a:r>
              <a:rPr lang="en-GB" sz="2200" dirty="0">
                <a:solidFill>
                  <a:srgbClr val="183860"/>
                </a:solidFill>
                <a:latin typeface="Open Sans"/>
                <a:ea typeface="Open Sans"/>
                <a:cs typeface="Open Sans"/>
                <a:sym typeface="Calibri"/>
              </a:rPr>
              <a:t>&lt;Use this slide to introduce yourself as a Skills Champion to your audience.  You can include photos or any content that bring to life your experience and journey. You might like to talk about:&gt;</a:t>
            </a:r>
            <a:endParaRPr lang="en-US" sz="2200">
              <a:solidFill>
                <a:srgbClr val="183860"/>
              </a:solidFill>
              <a:latin typeface="Open Sans"/>
              <a:ea typeface="Open Sans"/>
              <a:cs typeface="Open Sans"/>
            </a:endParaRPr>
          </a:p>
          <a:p>
            <a:pPr marL="0" marR="0" indent="0" algn="l" defTabSz="914400" rtl="0">
              <a:lnSpc>
                <a:spcPct val="100000"/>
              </a:lnSpc>
              <a:spcBef>
                <a:spcPts val="0"/>
              </a:spcBef>
              <a:spcAft>
                <a:spcPts val="0"/>
              </a:spcAft>
              <a:buClrTx/>
              <a:buSzTx/>
              <a:buFontTx/>
              <a:buNone/>
              <a:tabLst/>
            </a:pPr>
            <a:endParaRPr lang="en-GB" sz="2200" dirty="0">
              <a:solidFill>
                <a:srgbClr val="183860"/>
              </a:solidFill>
              <a:latin typeface="Open Sans"/>
              <a:ea typeface="Open Sans"/>
              <a:cs typeface="Open Sans"/>
            </a:endParaRPr>
          </a:p>
          <a:p>
            <a:pPr marL="342900" marR="0" indent="-342900" algn="l" defTabSz="914400" rtl="0">
              <a:spcBef>
                <a:spcPts val="0"/>
              </a:spcBef>
              <a:spcAft>
                <a:spcPts val="0"/>
              </a:spcAft>
              <a:buClrTx/>
              <a:buSzTx/>
              <a:buFont typeface="Arial" panose="020B0604020202020204" pitchFamily="34" charset="0"/>
              <a:buChar char="•"/>
              <a:tabLst/>
            </a:pPr>
            <a:r>
              <a:rPr lang="en-GB" sz="2200" dirty="0">
                <a:solidFill>
                  <a:srgbClr val="183860"/>
                </a:solidFill>
                <a:latin typeface="Open Sans"/>
                <a:ea typeface="Open Sans"/>
                <a:cs typeface="Open Sans"/>
                <a:sym typeface="Calibri"/>
              </a:rPr>
              <a:t>Who you are, what you do &lt;role, sector, where you work or study?</a:t>
            </a:r>
            <a:endParaRPr lang="en-GB" sz="2200">
              <a:solidFill>
                <a:srgbClr val="183860"/>
              </a:solidFill>
              <a:latin typeface="Open Sans"/>
              <a:ea typeface="Open Sans"/>
              <a:cs typeface="Open Sans"/>
            </a:endParaRPr>
          </a:p>
          <a:p>
            <a:pPr marL="342900" marR="0" indent="-342900" algn="l" defTabSz="914400" rtl="0">
              <a:spcBef>
                <a:spcPts val="0"/>
              </a:spcBef>
              <a:spcAft>
                <a:spcPts val="0"/>
              </a:spcAft>
              <a:buClrTx/>
              <a:buSzTx/>
              <a:buFont typeface="Arial" panose="020B0604020202020204" pitchFamily="34" charset="0"/>
              <a:buChar char="•"/>
              <a:tabLst/>
            </a:pPr>
            <a:r>
              <a:rPr lang="en-GB" sz="2200" dirty="0">
                <a:solidFill>
                  <a:srgbClr val="183860"/>
                </a:solidFill>
                <a:latin typeface="Open Sans"/>
                <a:ea typeface="Open Sans"/>
                <a:cs typeface="Open Sans"/>
                <a:sym typeface="Calibri"/>
              </a:rPr>
              <a:t>Give an overview of your WorldSkills UK technical education journey &lt;this can be brief as you’ll elaborate later&gt;</a:t>
            </a:r>
            <a:endParaRPr lang="en-GB" sz="2200">
              <a:solidFill>
                <a:srgbClr val="183860"/>
              </a:solidFill>
              <a:latin typeface="Open Sans"/>
              <a:ea typeface="Open Sans"/>
              <a:cs typeface="Open Sans"/>
            </a:endParaRPr>
          </a:p>
          <a:p>
            <a:pPr marL="342900" marR="0" indent="-342900" algn="l" defTabSz="914400" rtl="0">
              <a:spcBef>
                <a:spcPts val="0"/>
              </a:spcBef>
              <a:spcAft>
                <a:spcPts val="0"/>
              </a:spcAft>
              <a:buClrTx/>
              <a:buSzTx/>
              <a:buFont typeface="Arial" panose="020B0604020202020204" pitchFamily="34" charset="0"/>
              <a:buChar char="•"/>
              <a:tabLst/>
            </a:pPr>
            <a:r>
              <a:rPr lang="en-GB" sz="2200" dirty="0">
                <a:solidFill>
                  <a:srgbClr val="183860"/>
                </a:solidFill>
                <a:latin typeface="Open Sans"/>
                <a:ea typeface="Open Sans"/>
                <a:cs typeface="Open Sans"/>
                <a:sym typeface="Calibri"/>
              </a:rPr>
              <a:t>Why you became a Skills Champion, &lt;what you are passionate about and what you are talking about today&gt;. </a:t>
            </a:r>
            <a:endParaRPr lang="en-GB" sz="2200">
              <a:solidFill>
                <a:srgbClr val="183860"/>
              </a:solidFill>
              <a:latin typeface="Open Sans"/>
              <a:ea typeface="Open Sans"/>
              <a:cs typeface="Open Sans"/>
            </a:endParaRPr>
          </a:p>
        </p:txBody>
      </p:sp>
      <p:pic>
        <p:nvPicPr>
          <p:cNvPr id="2" name="Picture 1" descr="A person and person sitting at a desk&#10;&#10;AI-generated content may be incorrect.">
            <a:extLst>
              <a:ext uri="{FF2B5EF4-FFF2-40B4-BE49-F238E27FC236}">
                <a16:creationId xmlns:a16="http://schemas.microsoft.com/office/drawing/2014/main" id="{DB94D806-C96E-24B6-50AF-3083F269398D}"/>
              </a:ext>
            </a:extLst>
          </p:cNvPr>
          <p:cNvPicPr>
            <a:picLocks noChangeAspect="1"/>
          </p:cNvPicPr>
          <p:nvPr/>
        </p:nvPicPr>
        <p:blipFill>
          <a:blip r:embed="rId3"/>
          <a:stretch>
            <a:fillRect/>
          </a:stretch>
        </p:blipFill>
        <p:spPr>
          <a:xfrm>
            <a:off x="10679468" y="3161475"/>
            <a:ext cx="1512531" cy="2955861"/>
          </a:xfrm>
          <a:prstGeom prst="rect">
            <a:avLst/>
          </a:prstGeom>
        </p:spPr>
      </p:pic>
      <p:pic>
        <p:nvPicPr>
          <p:cNvPr id="3" name="Picture 2">
            <a:extLst>
              <a:ext uri="{FF2B5EF4-FFF2-40B4-BE49-F238E27FC236}">
                <a16:creationId xmlns:a16="http://schemas.microsoft.com/office/drawing/2014/main" id="{6FBD3F88-9E93-EFEC-91DD-173EAE66147C}"/>
              </a:ext>
            </a:extLst>
          </p:cNvPr>
          <p:cNvPicPr>
            <a:picLocks noChangeAspect="1"/>
          </p:cNvPicPr>
          <p:nvPr/>
        </p:nvPicPr>
        <p:blipFill>
          <a:blip r:embed="rId4"/>
          <a:srcRect/>
          <a:stretch/>
        </p:blipFill>
        <p:spPr>
          <a:xfrm>
            <a:off x="10679468" y="3161475"/>
            <a:ext cx="1512530" cy="2955861"/>
          </a:xfrm>
          <a:prstGeom prst="rect">
            <a:avLst/>
          </a:prstGeom>
        </p:spPr>
      </p:pic>
      <p:pic>
        <p:nvPicPr>
          <p:cNvPr id="4" name="Picture 3">
            <a:extLst>
              <a:ext uri="{FF2B5EF4-FFF2-40B4-BE49-F238E27FC236}">
                <a16:creationId xmlns:a16="http://schemas.microsoft.com/office/drawing/2014/main" id="{E52DF2DD-709B-B201-4B37-2B3933A6B32E}"/>
              </a:ext>
            </a:extLst>
          </p:cNvPr>
          <p:cNvPicPr>
            <a:picLocks noChangeAspect="1"/>
          </p:cNvPicPr>
          <p:nvPr/>
        </p:nvPicPr>
        <p:blipFill>
          <a:blip r:embed="rId5"/>
          <a:srcRect/>
          <a:stretch/>
        </p:blipFill>
        <p:spPr>
          <a:xfrm>
            <a:off x="10679468" y="3161478"/>
            <a:ext cx="1512528" cy="2955855"/>
          </a:xfrm>
          <a:prstGeom prst="rect">
            <a:avLst/>
          </a:prstGeom>
        </p:spPr>
      </p:pic>
    </p:spTree>
    <p:extLst>
      <p:ext uri="{BB962C8B-B14F-4D97-AF65-F5344CB8AC3E}">
        <p14:creationId xmlns:p14="http://schemas.microsoft.com/office/powerpoint/2010/main" val="119793322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129F78B5-DB5D-1854-E1FB-E6FCA5C8A72F}"/>
              </a:ext>
            </a:extLst>
          </p:cNvPr>
          <p:cNvPicPr>
            <a:picLocks noChangeAspect="1"/>
          </p:cNvPicPr>
          <p:nvPr/>
        </p:nvPicPr>
        <p:blipFill>
          <a:blip r:embed="rId2"/>
          <a:srcRect/>
          <a:stretch/>
        </p:blipFill>
        <p:spPr>
          <a:xfrm>
            <a:off x="10679468" y="3161475"/>
            <a:ext cx="1512530" cy="2955861"/>
          </a:xfrm>
          <a:prstGeom prst="rect">
            <a:avLst/>
          </a:prstGeom>
        </p:spPr>
      </p:pic>
      <p:pic>
        <p:nvPicPr>
          <p:cNvPr id="6" name="Picture 5" descr="A white cubes with blue lines&#10;&#10;AI-generated content may be incorrect.">
            <a:extLst>
              <a:ext uri="{FF2B5EF4-FFF2-40B4-BE49-F238E27FC236}">
                <a16:creationId xmlns:a16="http://schemas.microsoft.com/office/drawing/2014/main" id="{31EAD56E-7B27-B78D-856B-B93D06BCC899}"/>
              </a:ext>
            </a:extLst>
          </p:cNvPr>
          <p:cNvPicPr>
            <a:picLocks noChangeAspect="1"/>
          </p:cNvPicPr>
          <p:nvPr/>
        </p:nvPicPr>
        <p:blipFill>
          <a:blip r:embed="rId3"/>
          <a:srcRect b="50000"/>
          <a:stretch>
            <a:fillRect/>
          </a:stretch>
        </p:blipFill>
        <p:spPr>
          <a:xfrm>
            <a:off x="0" y="5015483"/>
            <a:ext cx="1491267" cy="1842516"/>
          </a:xfrm>
          <a:prstGeom prst="rect">
            <a:avLst/>
          </a:prstGeom>
        </p:spPr>
      </p:pic>
      <p:sp>
        <p:nvSpPr>
          <p:cNvPr id="5" name="Title 4">
            <a:extLst>
              <a:ext uri="{FF2B5EF4-FFF2-40B4-BE49-F238E27FC236}">
                <a16:creationId xmlns:a16="http://schemas.microsoft.com/office/drawing/2014/main" id="{E8403331-2C4A-0721-9926-46E87C36BD20}"/>
              </a:ext>
            </a:extLst>
          </p:cNvPr>
          <p:cNvSpPr>
            <a:spLocks noGrp="1"/>
          </p:cNvSpPr>
          <p:nvPr>
            <p:ph type="title"/>
          </p:nvPr>
        </p:nvSpPr>
        <p:spPr>
          <a:xfrm>
            <a:off x="1110343" y="365125"/>
            <a:ext cx="9447590" cy="1325563"/>
          </a:xfrm>
        </p:spPr>
        <p:txBody>
          <a:bodyPr/>
          <a:lstStyle/>
          <a:p>
            <a:r>
              <a:rPr lang="en-US" dirty="0">
                <a:solidFill>
                  <a:srgbClr val="183860"/>
                </a:solidFill>
              </a:rPr>
              <a:t>About WorldSkills UK</a:t>
            </a:r>
          </a:p>
        </p:txBody>
      </p:sp>
      <p:sp>
        <p:nvSpPr>
          <p:cNvPr id="7" name="Content Placeholder 6">
            <a:extLst>
              <a:ext uri="{FF2B5EF4-FFF2-40B4-BE49-F238E27FC236}">
                <a16:creationId xmlns:a16="http://schemas.microsoft.com/office/drawing/2014/main" id="{C8742E1F-11DD-C665-0AEF-DE1C864C4FDC}"/>
              </a:ext>
            </a:extLst>
          </p:cNvPr>
          <p:cNvSpPr>
            <a:spLocks noGrp="1"/>
          </p:cNvSpPr>
          <p:nvPr>
            <p:ph idx="1"/>
          </p:nvPr>
        </p:nvSpPr>
        <p:spPr>
          <a:xfrm>
            <a:off x="1306284" y="1842517"/>
            <a:ext cx="6586889" cy="4351338"/>
          </a:xfrm>
        </p:spPr>
        <p:txBody>
          <a:bodyPr/>
          <a:lstStyle/>
          <a:p>
            <a:pPr marL="0" indent="0">
              <a:buNone/>
            </a:pPr>
            <a:r>
              <a:rPr lang="en-US" dirty="0">
                <a:solidFill>
                  <a:srgbClr val="183860"/>
                </a:solidFill>
                <a:latin typeface="IBM Plex Serif Medium" panose="02060603050406000203" pitchFamily="18" charset="0"/>
                <a:ea typeface="Open Sans" panose="020B0606030504020204" pitchFamily="34" charset="0"/>
                <a:cs typeface="Open Sans" panose="020B0606030504020204" pitchFamily="34" charset="0"/>
              </a:rPr>
              <a:t>A proud member of WorldSkills, a global movement of over 80 countries. The insights gained from training as part of this global network enables WorldSkills UK to embed world-class training standards across the UK to help drive investment, jobs and economic growth.</a:t>
            </a:r>
          </a:p>
          <a:p>
            <a:pPr marL="0" indent="0">
              <a:buNone/>
            </a:pPr>
            <a:endParaRPr lang="en-US" dirty="0">
              <a:solidFill>
                <a:srgbClr val="183860"/>
              </a:solidFill>
            </a:endParaRPr>
          </a:p>
        </p:txBody>
      </p:sp>
    </p:spTree>
    <p:extLst>
      <p:ext uri="{BB962C8B-B14F-4D97-AF65-F5344CB8AC3E}">
        <p14:creationId xmlns:p14="http://schemas.microsoft.com/office/powerpoint/2010/main" val="360321602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75CF4F1-5926-8EF2-BE2E-DA438DD82D8B}"/>
            </a:ext>
          </a:extLst>
        </p:cNvPr>
        <p:cNvGrpSpPr/>
        <p:nvPr/>
      </p:nvGrpSpPr>
      <p:grpSpPr>
        <a:xfrm>
          <a:off x="0" y="0"/>
          <a:ext cx="0" cy="0"/>
          <a:chOff x="0" y="0"/>
          <a:chExt cx="0" cy="0"/>
        </a:xfrm>
      </p:grpSpPr>
      <p:pic>
        <p:nvPicPr>
          <p:cNvPr id="13" name="Picture 12" descr="A person and person sitting at a desk&#10;&#10;AI-generated content may be incorrect.">
            <a:extLst>
              <a:ext uri="{FF2B5EF4-FFF2-40B4-BE49-F238E27FC236}">
                <a16:creationId xmlns:a16="http://schemas.microsoft.com/office/drawing/2014/main" id="{7F2B1CBE-10F7-5EFB-C178-CC1639DA15AC}"/>
              </a:ext>
            </a:extLst>
          </p:cNvPr>
          <p:cNvPicPr>
            <a:picLocks noChangeAspect="1"/>
          </p:cNvPicPr>
          <p:nvPr/>
        </p:nvPicPr>
        <p:blipFill>
          <a:blip r:embed="rId2"/>
          <a:stretch>
            <a:fillRect/>
          </a:stretch>
        </p:blipFill>
        <p:spPr>
          <a:xfrm>
            <a:off x="10679468" y="3161475"/>
            <a:ext cx="1512531" cy="2955861"/>
          </a:xfrm>
          <a:prstGeom prst="rect">
            <a:avLst/>
          </a:prstGeom>
        </p:spPr>
      </p:pic>
      <p:pic>
        <p:nvPicPr>
          <p:cNvPr id="4" name="Picture 3">
            <a:extLst>
              <a:ext uri="{FF2B5EF4-FFF2-40B4-BE49-F238E27FC236}">
                <a16:creationId xmlns:a16="http://schemas.microsoft.com/office/drawing/2014/main" id="{F97C4344-D170-4CCD-684E-63959C12451B}"/>
              </a:ext>
            </a:extLst>
          </p:cNvPr>
          <p:cNvPicPr>
            <a:picLocks noChangeAspect="1"/>
          </p:cNvPicPr>
          <p:nvPr/>
        </p:nvPicPr>
        <p:blipFill>
          <a:blip r:embed="rId3"/>
          <a:srcRect/>
          <a:stretch/>
        </p:blipFill>
        <p:spPr>
          <a:xfrm>
            <a:off x="10679812" y="6195231"/>
            <a:ext cx="1512187" cy="662362"/>
          </a:xfrm>
          <a:prstGeom prst="rect">
            <a:avLst/>
          </a:prstGeom>
        </p:spPr>
      </p:pic>
      <p:pic>
        <p:nvPicPr>
          <p:cNvPr id="5" name="Picture 4">
            <a:extLst>
              <a:ext uri="{FF2B5EF4-FFF2-40B4-BE49-F238E27FC236}">
                <a16:creationId xmlns:a16="http://schemas.microsoft.com/office/drawing/2014/main" id="{2838DAC6-DB89-B1A5-1890-052EF7AA4555}"/>
              </a:ext>
            </a:extLst>
          </p:cNvPr>
          <p:cNvPicPr>
            <a:picLocks noChangeAspect="1"/>
          </p:cNvPicPr>
          <p:nvPr/>
        </p:nvPicPr>
        <p:blipFill>
          <a:blip r:embed="rId4"/>
          <a:srcRect/>
          <a:stretch/>
        </p:blipFill>
        <p:spPr>
          <a:xfrm>
            <a:off x="10696477" y="0"/>
            <a:ext cx="1494010" cy="1253240"/>
          </a:xfrm>
          <a:prstGeom prst="rect">
            <a:avLst/>
          </a:prstGeom>
        </p:spPr>
      </p:pic>
      <p:sp>
        <p:nvSpPr>
          <p:cNvPr id="10" name="Title 9">
            <a:extLst>
              <a:ext uri="{FF2B5EF4-FFF2-40B4-BE49-F238E27FC236}">
                <a16:creationId xmlns:a16="http://schemas.microsoft.com/office/drawing/2014/main" id="{448BCF2E-7331-6112-AD95-B68EC56EE259}"/>
              </a:ext>
            </a:extLst>
          </p:cNvPr>
          <p:cNvSpPr>
            <a:spLocks noGrp="1"/>
          </p:cNvSpPr>
          <p:nvPr>
            <p:ph type="title"/>
          </p:nvPr>
        </p:nvSpPr>
        <p:spPr>
          <a:xfrm>
            <a:off x="1012371" y="365125"/>
            <a:ext cx="9545562" cy="1325563"/>
          </a:xfrm>
        </p:spPr>
        <p:txBody>
          <a:bodyPr/>
          <a:lstStyle/>
          <a:p>
            <a:r>
              <a:rPr lang="en-US" dirty="0">
                <a:solidFill>
                  <a:srgbClr val="183860"/>
                </a:solidFill>
              </a:rPr>
              <a:t>About WorldSkills UK</a:t>
            </a:r>
          </a:p>
        </p:txBody>
      </p:sp>
      <p:sp>
        <p:nvSpPr>
          <p:cNvPr id="12" name="Content Placeholder 11">
            <a:extLst>
              <a:ext uri="{FF2B5EF4-FFF2-40B4-BE49-F238E27FC236}">
                <a16:creationId xmlns:a16="http://schemas.microsoft.com/office/drawing/2014/main" id="{B72C0830-59A5-5009-3A4E-ED670C2FC161}"/>
              </a:ext>
            </a:extLst>
          </p:cNvPr>
          <p:cNvSpPr>
            <a:spLocks noGrp="1"/>
          </p:cNvSpPr>
          <p:nvPr>
            <p:ph idx="1"/>
          </p:nvPr>
        </p:nvSpPr>
        <p:spPr>
          <a:xfrm>
            <a:off x="1012371" y="1758156"/>
            <a:ext cx="9240762" cy="3189858"/>
          </a:xfrm>
        </p:spPr>
        <p:txBody>
          <a:bodyPr vert="horz" lIns="91440" tIns="45720" rIns="91440" bIns="45720" rtlCol="0" anchor="t">
            <a:normAutofit fontScale="92500" lnSpcReduction="10000"/>
          </a:bodyPr>
          <a:lstStyle/>
          <a:p>
            <a:pPr marL="0" indent="0">
              <a:lnSpc>
                <a:spcPct val="100000"/>
              </a:lnSpc>
              <a:buNone/>
            </a:pPr>
            <a:r>
              <a:rPr lang="en-US" sz="2400" dirty="0">
                <a:solidFill>
                  <a:srgbClr val="183860"/>
                </a:solidFill>
                <a:latin typeface="IBM Plex Serif Medium" panose="02060603050406000203" pitchFamily="18" charset="0"/>
                <a:ea typeface="Open Sans" panose="020B0606030504020204" pitchFamily="34" charset="0"/>
                <a:cs typeface="Open Sans" panose="020B0606030504020204" pitchFamily="34" charset="0"/>
              </a:rPr>
              <a:t>WorldSkills UK is a four nations partnership between education, industry and UK governments. It is a world-class skills network acting as a catalyst for:</a:t>
            </a:r>
          </a:p>
          <a:p>
            <a:pPr>
              <a:lnSpc>
                <a:spcPct val="100000"/>
              </a:lnSpc>
            </a:pPr>
            <a:r>
              <a:rPr lang="en-US" sz="2400" b="1" dirty="0">
                <a:solidFill>
                  <a:schemeClr val="accent2"/>
                </a:solidFill>
                <a:latin typeface="IBM Plex Serif Medium"/>
                <a:ea typeface="Open Sans"/>
                <a:cs typeface="Open Sans"/>
              </a:rPr>
              <a:t>raising standards</a:t>
            </a:r>
            <a:r>
              <a:rPr lang="en-US" sz="2400" dirty="0">
                <a:solidFill>
                  <a:srgbClr val="A74E48"/>
                </a:solidFill>
                <a:latin typeface="IBM Plex Serif Medium"/>
                <a:ea typeface="Open Sans"/>
                <a:cs typeface="Open Sans"/>
              </a:rPr>
              <a:t>, </a:t>
            </a:r>
            <a:r>
              <a:rPr lang="en-US" sz="2400" dirty="0">
                <a:solidFill>
                  <a:srgbClr val="183860"/>
                </a:solidFill>
                <a:latin typeface="IBM Plex Serif Medium"/>
                <a:ea typeface="Open Sans"/>
                <a:cs typeface="Open Sans"/>
              </a:rPr>
              <a:t>through international benchmarking and professional development</a:t>
            </a:r>
          </a:p>
          <a:p>
            <a:pPr>
              <a:lnSpc>
                <a:spcPct val="100000"/>
              </a:lnSpc>
            </a:pPr>
            <a:r>
              <a:rPr lang="en-US" sz="2400" b="1" dirty="0">
                <a:solidFill>
                  <a:schemeClr val="accent2"/>
                </a:solidFill>
                <a:latin typeface="IBM Plex Serif Medium"/>
                <a:ea typeface="Open Sans"/>
                <a:cs typeface="Open Sans"/>
              </a:rPr>
              <a:t>championing future skills</a:t>
            </a:r>
            <a:r>
              <a:rPr lang="en-US" sz="2400" dirty="0">
                <a:solidFill>
                  <a:srgbClr val="A74E48"/>
                </a:solidFill>
                <a:latin typeface="IBM Plex Serif Medium"/>
                <a:ea typeface="Open Sans"/>
                <a:cs typeface="Open Sans"/>
              </a:rPr>
              <a:t>, </a:t>
            </a:r>
            <a:r>
              <a:rPr lang="en-US" sz="2400" dirty="0">
                <a:solidFill>
                  <a:srgbClr val="183860"/>
                </a:solidFill>
                <a:latin typeface="IBM Plex Serif Medium"/>
                <a:ea typeface="Open Sans"/>
                <a:cs typeface="Open Sans"/>
              </a:rPr>
              <a:t>through analysis of rapidly changing economic demand</a:t>
            </a:r>
          </a:p>
          <a:p>
            <a:pPr>
              <a:lnSpc>
                <a:spcPct val="100000"/>
              </a:lnSpc>
            </a:pPr>
            <a:r>
              <a:rPr lang="en-US" sz="2400" b="1" dirty="0">
                <a:solidFill>
                  <a:schemeClr val="accent2"/>
                </a:solidFill>
                <a:latin typeface="IBM Plex Serif Medium"/>
                <a:ea typeface="Open Sans"/>
                <a:cs typeface="Open Sans"/>
              </a:rPr>
              <a:t>empowering young people</a:t>
            </a:r>
            <a:r>
              <a:rPr lang="en-US" sz="2400" dirty="0">
                <a:solidFill>
                  <a:schemeClr val="accent2"/>
                </a:solidFill>
                <a:latin typeface="IBM Plex Serif Medium"/>
                <a:ea typeface="Open Sans"/>
                <a:cs typeface="Open Sans"/>
              </a:rPr>
              <a:t>,</a:t>
            </a:r>
            <a:r>
              <a:rPr lang="en-US" sz="2400" dirty="0">
                <a:solidFill>
                  <a:srgbClr val="A74E48"/>
                </a:solidFill>
                <a:latin typeface="IBM Plex Serif Medium"/>
                <a:ea typeface="Open Sans"/>
                <a:cs typeface="Open Sans"/>
              </a:rPr>
              <a:t> </a:t>
            </a:r>
            <a:r>
              <a:rPr lang="en-US" sz="2400" dirty="0">
                <a:solidFill>
                  <a:srgbClr val="183860"/>
                </a:solidFill>
                <a:latin typeface="IBM Plex Serif Medium"/>
                <a:ea typeface="Open Sans"/>
                <a:cs typeface="Open Sans"/>
              </a:rPr>
              <a:t>from all backgrounds, through competitions-based training and careers advocacy.</a:t>
            </a:r>
          </a:p>
          <a:p>
            <a:endParaRPr lang="en-US" dirty="0">
              <a:solidFill>
                <a:srgbClr val="183860"/>
              </a:solidFill>
            </a:endParaRPr>
          </a:p>
        </p:txBody>
      </p:sp>
    </p:spTree>
    <p:extLst>
      <p:ext uri="{BB962C8B-B14F-4D97-AF65-F5344CB8AC3E}">
        <p14:creationId xmlns:p14="http://schemas.microsoft.com/office/powerpoint/2010/main" val="189255426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D4AA27-326F-3654-BB9E-A6FA77C28DC0}"/>
              </a:ext>
            </a:extLst>
          </p:cNvPr>
          <p:cNvSpPr>
            <a:spLocks noGrp="1"/>
          </p:cNvSpPr>
          <p:nvPr>
            <p:ph type="title"/>
          </p:nvPr>
        </p:nvSpPr>
        <p:spPr>
          <a:xfrm>
            <a:off x="482066" y="271798"/>
            <a:ext cx="9719733" cy="1325563"/>
          </a:xfrm>
        </p:spPr>
        <p:txBody>
          <a:bodyPr/>
          <a:lstStyle/>
          <a:p>
            <a:r>
              <a:rPr lang="en-US" dirty="0">
                <a:solidFill>
                  <a:srgbClr val="183860"/>
                </a:solidFill>
              </a:rPr>
              <a:t>Who WorldSkills UK help</a:t>
            </a:r>
            <a:endParaRPr lang="en-GB" dirty="0"/>
          </a:p>
        </p:txBody>
      </p:sp>
      <p:sp>
        <p:nvSpPr>
          <p:cNvPr id="5" name="TextBox 4">
            <a:extLst>
              <a:ext uri="{FF2B5EF4-FFF2-40B4-BE49-F238E27FC236}">
                <a16:creationId xmlns:a16="http://schemas.microsoft.com/office/drawing/2014/main" id="{EC1A6E26-EC49-09F7-448C-A5D2FDF762A1}"/>
              </a:ext>
            </a:extLst>
          </p:cNvPr>
          <p:cNvSpPr txBox="1"/>
          <p:nvPr/>
        </p:nvSpPr>
        <p:spPr>
          <a:xfrm>
            <a:off x="7805855" y="1410244"/>
            <a:ext cx="3702204" cy="2319225"/>
          </a:xfrm>
          <a:prstGeom prst="rect">
            <a:avLst/>
          </a:prstGeom>
          <a:noFill/>
        </p:spPr>
        <p:txBody>
          <a:bodyPr wrap="square">
            <a:spAutoFit/>
          </a:bodyPr>
          <a:lstStyle/>
          <a:p>
            <a:pPr algn="ctr">
              <a:lnSpc>
                <a:spcPct val="107000"/>
              </a:lnSpc>
              <a:spcAft>
                <a:spcPts val="800"/>
              </a:spcAft>
            </a:pPr>
            <a:r>
              <a:rPr lang="en-GB" sz="2000" b="1" kern="100" dirty="0">
                <a:solidFill>
                  <a:srgbClr val="DA291C"/>
                </a:solidFill>
                <a:effectLst/>
                <a:latin typeface="Open Sans" panose="020B0606030504020204" pitchFamily="34" charset="0"/>
                <a:ea typeface="Open Sans" panose="020B0606030504020204" pitchFamily="34" charset="0"/>
                <a:cs typeface="Open Sans" panose="020B0606030504020204" pitchFamily="34" charset="0"/>
              </a:rPr>
              <a:t>Young people and parents</a:t>
            </a:r>
            <a:endParaRPr lang="en-GB" sz="2000" kern="100" dirty="0">
              <a:solidFill>
                <a:srgbClr val="DA291C"/>
              </a:solidFill>
              <a:effectLst/>
              <a:latin typeface="Open Sans" panose="020B0606030504020204" pitchFamily="34" charset="0"/>
              <a:ea typeface="Open Sans" panose="020B0606030504020204" pitchFamily="34" charset="0"/>
              <a:cs typeface="Open Sans" panose="020B0606030504020204" pitchFamily="34" charset="0"/>
            </a:endParaRPr>
          </a:p>
          <a:p>
            <a:pPr algn="ctr">
              <a:lnSpc>
                <a:spcPct val="107000"/>
              </a:lnSpc>
              <a:spcAft>
                <a:spcPts val="800"/>
              </a:spcAft>
            </a:pPr>
            <a:r>
              <a:rPr lang="en-GB" kern="100" dirty="0">
                <a:solidFill>
                  <a:srgbClr val="183860"/>
                </a:solidFill>
                <a:effectLst/>
                <a:latin typeface="Open Sans" panose="020B0606030504020204" pitchFamily="34" charset="0"/>
                <a:ea typeface="Open Sans" panose="020B0606030504020204" pitchFamily="34" charset="0"/>
                <a:cs typeface="Open Sans" panose="020B0606030504020204" pitchFamily="34" charset="0"/>
              </a:rPr>
              <a:t>We inspire young people, whatever their background, </a:t>
            </a:r>
            <a:br>
              <a:rPr lang="en-GB" kern="100" dirty="0">
                <a:solidFill>
                  <a:srgbClr val="183860"/>
                </a:solidFill>
                <a:effectLst/>
                <a:latin typeface="Open Sans" panose="020B0606030504020204" pitchFamily="34" charset="0"/>
                <a:ea typeface="Open Sans" panose="020B0606030504020204" pitchFamily="34" charset="0"/>
                <a:cs typeface="Open Sans" panose="020B0606030504020204" pitchFamily="34" charset="0"/>
              </a:rPr>
            </a:br>
            <a:r>
              <a:rPr lang="en-GB" kern="100" dirty="0">
                <a:solidFill>
                  <a:srgbClr val="183860"/>
                </a:solidFill>
                <a:effectLst/>
                <a:latin typeface="Open Sans" panose="020B0606030504020204" pitchFamily="34" charset="0"/>
                <a:ea typeface="Open Sans" panose="020B0606030504020204" pitchFamily="34" charset="0"/>
                <a:cs typeface="Open Sans" panose="020B0606030504020204" pitchFamily="34" charset="0"/>
              </a:rPr>
              <a:t>to choose high-quality apprenticeships and technical education as prestigious </a:t>
            </a:r>
            <a:br>
              <a:rPr lang="en-GB" kern="100" dirty="0">
                <a:solidFill>
                  <a:srgbClr val="183860"/>
                </a:solidFill>
                <a:effectLst/>
                <a:latin typeface="Open Sans" panose="020B0606030504020204" pitchFamily="34" charset="0"/>
                <a:ea typeface="Open Sans" panose="020B0606030504020204" pitchFamily="34" charset="0"/>
                <a:cs typeface="Open Sans" panose="020B0606030504020204" pitchFamily="34" charset="0"/>
              </a:rPr>
            </a:br>
            <a:r>
              <a:rPr lang="en-GB" kern="100" dirty="0">
                <a:solidFill>
                  <a:srgbClr val="183860"/>
                </a:solidFill>
                <a:effectLst/>
                <a:latin typeface="Open Sans" panose="020B0606030504020204" pitchFamily="34" charset="0"/>
                <a:ea typeface="Open Sans" panose="020B0606030504020204" pitchFamily="34" charset="0"/>
                <a:cs typeface="Open Sans" panose="020B0606030504020204" pitchFamily="34" charset="0"/>
              </a:rPr>
              <a:t>career routes.</a:t>
            </a:r>
            <a:r>
              <a:rPr lang="en-US" sz="2000" kern="100" dirty="0">
                <a:effectLst/>
                <a:latin typeface="Open Sans" panose="020B0606030504020204" pitchFamily="34" charset="0"/>
                <a:ea typeface="Open Sans" panose="020B0606030504020204" pitchFamily="34" charset="0"/>
                <a:cs typeface="Open Sans" panose="020B0606030504020204" pitchFamily="34" charset="0"/>
              </a:rPr>
              <a:t> </a:t>
            </a:r>
            <a:endParaRPr lang="en-GB" sz="2000" kern="100" dirty="0">
              <a:effectLst/>
              <a:latin typeface="Open Sans" panose="020B0606030504020204" pitchFamily="34" charset="0"/>
              <a:ea typeface="Open Sans" panose="020B0606030504020204" pitchFamily="34" charset="0"/>
              <a:cs typeface="Open Sans" panose="020B0606030504020204" pitchFamily="34" charset="0"/>
            </a:endParaRPr>
          </a:p>
        </p:txBody>
      </p:sp>
      <p:sp>
        <p:nvSpPr>
          <p:cNvPr id="6" name="TextBox 5">
            <a:extLst>
              <a:ext uri="{FF2B5EF4-FFF2-40B4-BE49-F238E27FC236}">
                <a16:creationId xmlns:a16="http://schemas.microsoft.com/office/drawing/2014/main" id="{9319A3E8-0EEB-DC25-9464-0B912359027F}"/>
              </a:ext>
            </a:extLst>
          </p:cNvPr>
          <p:cNvSpPr txBox="1"/>
          <p:nvPr/>
        </p:nvSpPr>
        <p:spPr>
          <a:xfrm>
            <a:off x="3694771" y="1410244"/>
            <a:ext cx="3858322" cy="2287934"/>
          </a:xfrm>
          <a:prstGeom prst="rect">
            <a:avLst/>
          </a:prstGeom>
          <a:noFill/>
        </p:spPr>
        <p:txBody>
          <a:bodyPr wrap="square" lIns="91440" tIns="45720" rIns="91440" bIns="45720" anchor="t">
            <a:spAutoFit/>
          </a:bodyPr>
          <a:lstStyle/>
          <a:p>
            <a:pPr algn="ctr">
              <a:lnSpc>
                <a:spcPct val="107000"/>
              </a:lnSpc>
              <a:spcAft>
                <a:spcPts val="800"/>
              </a:spcAft>
            </a:pPr>
            <a:r>
              <a:rPr lang="en-GB" sz="2000" b="1" kern="100" dirty="0">
                <a:solidFill>
                  <a:srgbClr val="DA291C"/>
                </a:solidFill>
                <a:effectLst/>
                <a:latin typeface="Open Sans"/>
                <a:ea typeface="Open Sans"/>
                <a:cs typeface="Open Sans"/>
              </a:rPr>
              <a:t>Employers and organisations</a:t>
            </a:r>
            <a:endParaRPr lang="en-GB" sz="2000" b="1" kern="100" dirty="0">
              <a:solidFill>
                <a:srgbClr val="DA291C"/>
              </a:solidFill>
              <a:latin typeface="Open Sans"/>
              <a:ea typeface="Open Sans"/>
              <a:cs typeface="Open Sans"/>
            </a:endParaRPr>
          </a:p>
          <a:p>
            <a:pPr algn="ctr">
              <a:lnSpc>
                <a:spcPct val="107000"/>
              </a:lnSpc>
              <a:spcAft>
                <a:spcPts val="800"/>
              </a:spcAft>
            </a:pPr>
            <a:r>
              <a:rPr lang="en-GB" kern="100" dirty="0">
                <a:solidFill>
                  <a:srgbClr val="183860"/>
                </a:solidFill>
                <a:effectLst/>
                <a:latin typeface="Open Sans" panose="020B0606030504020204" pitchFamily="34" charset="0"/>
                <a:ea typeface="Open Sans" panose="020B0606030504020204" pitchFamily="34" charset="0"/>
                <a:cs typeface="Open Sans" panose="020B0606030504020204" pitchFamily="34" charset="0"/>
              </a:rPr>
              <a:t>We innovate to help employers by benchmarking with skills systems from across the world to inform policy and practice, ensuring </a:t>
            </a:r>
            <a:br>
              <a:rPr lang="en-GB" kern="100" dirty="0">
                <a:solidFill>
                  <a:srgbClr val="183860"/>
                </a:solidFill>
                <a:effectLst/>
                <a:latin typeface="Open Sans" panose="020B0606030504020204" pitchFamily="34" charset="0"/>
                <a:ea typeface="Open Sans" panose="020B0606030504020204" pitchFamily="34" charset="0"/>
                <a:cs typeface="Open Sans" panose="020B0606030504020204" pitchFamily="34" charset="0"/>
              </a:rPr>
            </a:br>
            <a:r>
              <a:rPr lang="en-GB" kern="100" dirty="0">
                <a:solidFill>
                  <a:srgbClr val="183860"/>
                </a:solidFill>
                <a:effectLst/>
                <a:latin typeface="Open Sans" panose="020B0606030504020204" pitchFamily="34" charset="0"/>
                <a:ea typeface="Open Sans" panose="020B0606030504020204" pitchFamily="34" charset="0"/>
                <a:cs typeface="Open Sans" panose="020B0606030504020204" pitchFamily="34" charset="0"/>
              </a:rPr>
              <a:t>high-quality skills and boosting the UK economy.</a:t>
            </a:r>
          </a:p>
        </p:txBody>
      </p:sp>
      <p:sp>
        <p:nvSpPr>
          <p:cNvPr id="16" name="Rectangle 1">
            <a:extLst>
              <a:ext uri="{FF2B5EF4-FFF2-40B4-BE49-F238E27FC236}">
                <a16:creationId xmlns:a16="http://schemas.microsoft.com/office/drawing/2014/main" id="{F29BBBD9-6566-4358-0E16-DE38DC8A64CA}"/>
              </a:ext>
            </a:extLst>
          </p:cNvPr>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sp>
        <p:nvSpPr>
          <p:cNvPr id="21" name="Hexagon 20">
            <a:extLst>
              <a:ext uri="{FF2B5EF4-FFF2-40B4-BE49-F238E27FC236}">
                <a16:creationId xmlns:a16="http://schemas.microsoft.com/office/drawing/2014/main" id="{20BFEE23-2E3F-7BCF-266C-75CF9B9DE9F6}"/>
              </a:ext>
            </a:extLst>
          </p:cNvPr>
          <p:cNvSpPr/>
          <p:nvPr/>
        </p:nvSpPr>
        <p:spPr>
          <a:xfrm rot="16200000">
            <a:off x="4472315" y="4016217"/>
            <a:ext cx="2484000" cy="2200051"/>
          </a:xfrm>
          <a:prstGeom prst="hexagon">
            <a:avLst/>
          </a:prstGeom>
          <a:blipFill dpi="0" rotWithShape="0">
            <a:blip r:embed="rId2">
              <a:alphaModFix/>
            </a:blip>
            <a:srcRect/>
            <a:stretch>
              <a:fillRect l="-34574" r="-34574"/>
            </a:stretch>
          </a:blipFill>
          <a:ln w="12700">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3" name="Hexagon 22">
            <a:extLst>
              <a:ext uri="{FF2B5EF4-FFF2-40B4-BE49-F238E27FC236}">
                <a16:creationId xmlns:a16="http://schemas.microsoft.com/office/drawing/2014/main" id="{9642F1EC-E1CC-7938-6E07-87FA61EDC87E}"/>
              </a:ext>
            </a:extLst>
          </p:cNvPr>
          <p:cNvSpPr/>
          <p:nvPr/>
        </p:nvSpPr>
        <p:spPr>
          <a:xfrm rot="16200000">
            <a:off x="8526783" y="3997235"/>
            <a:ext cx="2521971" cy="2200048"/>
          </a:xfrm>
          <a:prstGeom prst="hexagon">
            <a:avLst/>
          </a:prstGeom>
          <a:blipFill dpi="0" rotWithShape="0">
            <a:blip r:embed="rId3"/>
            <a:srcRect/>
            <a:stretch>
              <a:fillRect l="-51896" r="-51896"/>
            </a:stretch>
          </a:blipFill>
          <a:ln w="12700">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2" name="Hexagon 21">
            <a:extLst>
              <a:ext uri="{FF2B5EF4-FFF2-40B4-BE49-F238E27FC236}">
                <a16:creationId xmlns:a16="http://schemas.microsoft.com/office/drawing/2014/main" id="{74A228E3-01B4-54F1-EFC6-C7FCAB17785D}"/>
              </a:ext>
            </a:extLst>
          </p:cNvPr>
          <p:cNvSpPr>
            <a:spLocks/>
          </p:cNvSpPr>
          <p:nvPr/>
        </p:nvSpPr>
        <p:spPr>
          <a:xfrm rot="16200000">
            <a:off x="541309" y="3997232"/>
            <a:ext cx="2521971" cy="2200051"/>
          </a:xfrm>
          <a:prstGeom prst="hexagon">
            <a:avLst/>
          </a:prstGeom>
          <a:blipFill dpi="0" rotWithShape="0">
            <a:blip r:embed="rId4"/>
            <a:srcRect/>
            <a:stretch>
              <a:fillRect l="-24770" r="-47072"/>
            </a:stretch>
          </a:blipFill>
          <a:ln w="12700">
            <a:solidFill>
              <a:schemeClr val="accent2"/>
            </a:solidFill>
          </a:ln>
          <a:effectLst>
            <a:softEdge rad="0"/>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7" name="TextBox 6">
            <a:extLst>
              <a:ext uri="{FF2B5EF4-FFF2-40B4-BE49-F238E27FC236}">
                <a16:creationId xmlns:a16="http://schemas.microsoft.com/office/drawing/2014/main" id="{BA072FA3-D24A-098D-10A0-F48F617BCAEE}"/>
              </a:ext>
            </a:extLst>
          </p:cNvPr>
          <p:cNvSpPr txBox="1"/>
          <p:nvPr/>
        </p:nvSpPr>
        <p:spPr>
          <a:xfrm>
            <a:off x="364159" y="1410244"/>
            <a:ext cx="3077850" cy="1991571"/>
          </a:xfrm>
          <a:prstGeom prst="rect">
            <a:avLst/>
          </a:prstGeom>
          <a:noFill/>
        </p:spPr>
        <p:txBody>
          <a:bodyPr wrap="square" lIns="91440" tIns="45720" rIns="91440" bIns="45720" anchor="t">
            <a:spAutoFit/>
          </a:bodyPr>
          <a:lstStyle/>
          <a:p>
            <a:pPr algn="ctr">
              <a:lnSpc>
                <a:spcPct val="107000"/>
              </a:lnSpc>
              <a:spcAft>
                <a:spcPts val="800"/>
              </a:spcAft>
            </a:pPr>
            <a:r>
              <a:rPr lang="en-GB" sz="2000" b="1" kern="100" dirty="0">
                <a:solidFill>
                  <a:schemeClr val="accent2"/>
                </a:solidFill>
                <a:effectLst/>
                <a:latin typeface="Open Sans"/>
                <a:ea typeface="Open Sans"/>
                <a:cs typeface="Open Sans"/>
              </a:rPr>
              <a:t>Educators and tutors</a:t>
            </a:r>
            <a:endParaRPr lang="en-GB" sz="2000" b="1" kern="100" dirty="0">
              <a:solidFill>
                <a:schemeClr val="accent2"/>
              </a:solidFill>
              <a:latin typeface="Open Sans"/>
              <a:ea typeface="Open Sans"/>
              <a:cs typeface="Open Sans"/>
            </a:endParaRPr>
          </a:p>
          <a:p>
            <a:pPr algn="ctr">
              <a:lnSpc>
                <a:spcPct val="107000"/>
              </a:lnSpc>
              <a:spcAft>
                <a:spcPts val="800"/>
              </a:spcAft>
            </a:pPr>
            <a:r>
              <a:rPr lang="en-GB" kern="100" dirty="0">
                <a:solidFill>
                  <a:srgbClr val="183860"/>
                </a:solidFill>
                <a:effectLst/>
                <a:latin typeface="Open Sans" panose="020B0606030504020204" pitchFamily="34" charset="0"/>
                <a:ea typeface="Open Sans" panose="020B0606030504020204" pitchFamily="34" charset="0"/>
                <a:cs typeface="Open Sans" panose="020B0606030504020204" pitchFamily="34" charset="0"/>
              </a:rPr>
              <a:t>We develop educators, by sharing international best practice, to deliver </a:t>
            </a:r>
            <a:br>
              <a:rPr lang="en-GB" kern="100" dirty="0">
                <a:solidFill>
                  <a:srgbClr val="183860"/>
                </a:solidFill>
                <a:effectLst/>
                <a:latin typeface="Open Sans" panose="020B0606030504020204" pitchFamily="34" charset="0"/>
                <a:ea typeface="Open Sans" panose="020B0606030504020204" pitchFamily="34" charset="0"/>
                <a:cs typeface="Open Sans" panose="020B0606030504020204" pitchFamily="34" charset="0"/>
              </a:rPr>
            </a:br>
            <a:r>
              <a:rPr lang="en-GB" kern="100" dirty="0">
                <a:solidFill>
                  <a:srgbClr val="183860"/>
                </a:solidFill>
                <a:effectLst/>
                <a:latin typeface="Open Sans" panose="020B0606030504020204" pitchFamily="34" charset="0"/>
                <a:ea typeface="Open Sans" panose="020B0606030504020204" pitchFamily="34" charset="0"/>
                <a:cs typeface="Open Sans" panose="020B0606030504020204" pitchFamily="34" charset="0"/>
              </a:rPr>
              <a:t>high-quality training </a:t>
            </a:r>
            <a:br>
              <a:rPr lang="en-GB" kern="100" dirty="0">
                <a:solidFill>
                  <a:srgbClr val="183860"/>
                </a:solidFill>
                <a:effectLst/>
                <a:latin typeface="Open Sans" panose="020B0606030504020204" pitchFamily="34" charset="0"/>
                <a:ea typeface="Open Sans" panose="020B0606030504020204" pitchFamily="34" charset="0"/>
                <a:cs typeface="Open Sans" panose="020B0606030504020204" pitchFamily="34" charset="0"/>
              </a:rPr>
            </a:br>
            <a:r>
              <a:rPr lang="en-GB" kern="100" dirty="0">
                <a:solidFill>
                  <a:srgbClr val="183860"/>
                </a:solidFill>
                <a:effectLst/>
                <a:latin typeface="Open Sans" panose="020B0606030504020204" pitchFamily="34" charset="0"/>
                <a:ea typeface="Open Sans" panose="020B0606030504020204" pitchFamily="34" charset="0"/>
                <a:cs typeface="Open Sans" panose="020B0606030504020204" pitchFamily="34" charset="0"/>
              </a:rPr>
              <a:t>and assessment.</a:t>
            </a:r>
          </a:p>
        </p:txBody>
      </p:sp>
    </p:spTree>
    <p:extLst>
      <p:ext uri="{BB962C8B-B14F-4D97-AF65-F5344CB8AC3E}">
        <p14:creationId xmlns:p14="http://schemas.microsoft.com/office/powerpoint/2010/main" val="59260799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2D77FF49-5CCD-48F4-97D2-9E19C3B6D2A5}"/>
              </a:ext>
            </a:extLst>
          </p:cNvPr>
          <p:cNvSpPr/>
          <p:nvPr/>
        </p:nvSpPr>
        <p:spPr>
          <a:xfrm>
            <a:off x="829490" y="777434"/>
            <a:ext cx="7641771" cy="707886"/>
          </a:xfrm>
          <a:prstGeom prst="rect">
            <a:avLst/>
          </a:prstGeom>
        </p:spPr>
        <p:txBody>
          <a:bodyPr wrap="square">
            <a:spAutoFit/>
          </a:bodyPr>
          <a:lstStyle>
            <a:defPPr>
              <a:defRPr lang="en-GB"/>
            </a:defPPr>
            <a:lvl1pPr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5pPr>
            <a:lvl6pPr marL="2286000" algn="l" defTabSz="914400" rtl="0" eaLnBrk="1" latinLnBrk="0" hangingPunct="1">
              <a:defRPr kern="1200">
                <a:solidFill>
                  <a:schemeClr val="tx1"/>
                </a:solidFill>
                <a:latin typeface="Calibri" panose="020F0502020204030204" pitchFamily="34" charset="0"/>
                <a:ea typeface="+mn-ea"/>
                <a:cs typeface="+mn-cs"/>
              </a:defRPr>
            </a:lvl6pPr>
            <a:lvl7pPr marL="2743200" algn="l" defTabSz="914400" rtl="0" eaLnBrk="1" latinLnBrk="0" hangingPunct="1">
              <a:defRPr kern="1200">
                <a:solidFill>
                  <a:schemeClr val="tx1"/>
                </a:solidFill>
                <a:latin typeface="Calibri" panose="020F0502020204030204" pitchFamily="34" charset="0"/>
                <a:ea typeface="+mn-ea"/>
                <a:cs typeface="+mn-cs"/>
              </a:defRPr>
            </a:lvl7pPr>
            <a:lvl8pPr marL="3200400" algn="l" defTabSz="914400" rtl="0" eaLnBrk="1" latinLnBrk="0" hangingPunct="1">
              <a:defRPr kern="1200">
                <a:solidFill>
                  <a:schemeClr val="tx1"/>
                </a:solidFill>
                <a:latin typeface="Calibri" panose="020F0502020204030204" pitchFamily="34" charset="0"/>
                <a:ea typeface="+mn-ea"/>
                <a:cs typeface="+mn-cs"/>
              </a:defRPr>
            </a:lvl8pPr>
            <a:lvl9pPr marL="3657600" algn="l" defTabSz="914400" rtl="0" eaLnBrk="1" latinLnBrk="0" hangingPunct="1">
              <a:defRPr kern="1200">
                <a:solidFill>
                  <a:schemeClr val="tx1"/>
                </a:solidFill>
                <a:latin typeface="Calibri" panose="020F0502020204030204" pitchFamily="34" charset="0"/>
                <a:ea typeface="+mn-ea"/>
                <a:cs typeface="+mn-cs"/>
              </a:defRPr>
            </a:lvl9pPr>
          </a:lstStyle>
          <a:p>
            <a:r>
              <a:rPr lang="en-GB" sz="4000" b="1" dirty="0">
                <a:solidFill>
                  <a:srgbClr val="003764"/>
                </a:solidFill>
                <a:latin typeface="IBM Plex Serif SemiBold" panose="02060703050406000203" pitchFamily="18" charset="0"/>
                <a:ea typeface="Open Sans" panose="020B0606030504020204" pitchFamily="34" charset="0"/>
                <a:cs typeface="Open Sans" panose="020B0606030504020204" pitchFamily="34" charset="0"/>
              </a:rPr>
              <a:t>What are skills competitions?</a:t>
            </a:r>
            <a:endParaRPr lang="en-GB" sz="4000" b="1" dirty="0">
              <a:latin typeface="IBM Plex Serif SemiBold" panose="02060703050406000203" pitchFamily="18" charset="0"/>
            </a:endParaRPr>
          </a:p>
        </p:txBody>
      </p:sp>
      <p:sp>
        <p:nvSpPr>
          <p:cNvPr id="13" name="Rectangle 12">
            <a:extLst>
              <a:ext uri="{FF2B5EF4-FFF2-40B4-BE49-F238E27FC236}">
                <a16:creationId xmlns:a16="http://schemas.microsoft.com/office/drawing/2014/main" id="{A91C57B2-BA86-4880-9759-60B7D4ED8D31}"/>
              </a:ext>
            </a:extLst>
          </p:cNvPr>
          <p:cNvSpPr/>
          <p:nvPr/>
        </p:nvSpPr>
        <p:spPr>
          <a:xfrm>
            <a:off x="829490" y="1648583"/>
            <a:ext cx="9599024" cy="4278094"/>
          </a:xfrm>
          <a:prstGeom prst="rect">
            <a:avLst/>
          </a:prstGeom>
        </p:spPr>
        <p:txBody>
          <a:bodyPr wrap="square" lIns="91440" tIns="45720" rIns="91440" bIns="45720" anchor="t">
            <a:spAutoFit/>
          </a:bodyPr>
          <a:lstStyle>
            <a:defPPr>
              <a:defRPr lang="en-GB"/>
            </a:defPPr>
            <a:lvl1pPr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5pPr>
            <a:lvl6pPr marL="2286000" algn="l" defTabSz="914400" rtl="0" eaLnBrk="1" latinLnBrk="0" hangingPunct="1">
              <a:defRPr kern="1200">
                <a:solidFill>
                  <a:schemeClr val="tx1"/>
                </a:solidFill>
                <a:latin typeface="Calibri" panose="020F0502020204030204" pitchFamily="34" charset="0"/>
                <a:ea typeface="+mn-ea"/>
                <a:cs typeface="+mn-cs"/>
              </a:defRPr>
            </a:lvl6pPr>
            <a:lvl7pPr marL="2743200" algn="l" defTabSz="914400" rtl="0" eaLnBrk="1" latinLnBrk="0" hangingPunct="1">
              <a:defRPr kern="1200">
                <a:solidFill>
                  <a:schemeClr val="tx1"/>
                </a:solidFill>
                <a:latin typeface="Calibri" panose="020F0502020204030204" pitchFamily="34" charset="0"/>
                <a:ea typeface="+mn-ea"/>
                <a:cs typeface="+mn-cs"/>
              </a:defRPr>
            </a:lvl7pPr>
            <a:lvl8pPr marL="3200400" algn="l" defTabSz="914400" rtl="0" eaLnBrk="1" latinLnBrk="0" hangingPunct="1">
              <a:defRPr kern="1200">
                <a:solidFill>
                  <a:schemeClr val="tx1"/>
                </a:solidFill>
                <a:latin typeface="Calibri" panose="020F0502020204030204" pitchFamily="34" charset="0"/>
                <a:ea typeface="+mn-ea"/>
                <a:cs typeface="+mn-cs"/>
              </a:defRPr>
            </a:lvl8pPr>
            <a:lvl9pPr marL="3657600" algn="l" defTabSz="914400" rtl="0" eaLnBrk="1" latinLnBrk="0" hangingPunct="1">
              <a:defRPr kern="1200">
                <a:solidFill>
                  <a:schemeClr val="tx1"/>
                </a:solidFill>
                <a:latin typeface="Calibri" panose="020F0502020204030204" pitchFamily="34" charset="0"/>
                <a:ea typeface="+mn-ea"/>
                <a:cs typeface="+mn-cs"/>
              </a:defRPr>
            </a:lvl9pPr>
          </a:lstStyle>
          <a:p>
            <a:r>
              <a:rPr lang="en-GB" dirty="0">
                <a:solidFill>
                  <a:srgbClr val="183860"/>
                </a:solidFill>
                <a:latin typeface="Open Sans" panose="020B0606030504020204" pitchFamily="34" charset="0"/>
                <a:ea typeface="Open Sans" panose="020B0606030504020204" pitchFamily="34" charset="0"/>
                <a:cs typeface="Open Sans" panose="020B0606030504020204" pitchFamily="34" charset="0"/>
              </a:rPr>
              <a:t>Competitions are designed </a:t>
            </a:r>
            <a:r>
              <a:rPr lang="en-GB" dirty="0">
                <a:solidFill>
                  <a:srgbClr val="002060"/>
                </a:solidFill>
                <a:latin typeface="Open Sans"/>
                <a:ea typeface="Open Sans"/>
                <a:cs typeface="Open Sans"/>
              </a:rPr>
              <a:t>by industry experts, and assess an individual’s </a:t>
            </a:r>
            <a:r>
              <a:rPr lang="en-GB" b="1" dirty="0">
                <a:solidFill>
                  <a:srgbClr val="002060"/>
                </a:solidFill>
                <a:latin typeface="Open Sans"/>
                <a:ea typeface="Open Sans"/>
                <a:cs typeface="Open Sans"/>
              </a:rPr>
              <a:t>knowledge</a:t>
            </a:r>
            <a:r>
              <a:rPr lang="en-GB" dirty="0">
                <a:solidFill>
                  <a:srgbClr val="002060"/>
                </a:solidFill>
                <a:latin typeface="Open Sans"/>
                <a:ea typeface="Open Sans"/>
                <a:cs typeface="Open Sans"/>
              </a:rPr>
              <a:t>, </a:t>
            </a:r>
            <a:r>
              <a:rPr lang="en-GB" b="1" dirty="0">
                <a:solidFill>
                  <a:srgbClr val="002060"/>
                </a:solidFill>
                <a:latin typeface="Open Sans"/>
                <a:ea typeface="Open Sans"/>
                <a:cs typeface="Open Sans"/>
              </a:rPr>
              <a:t>practical skills </a:t>
            </a:r>
            <a:r>
              <a:rPr lang="en-GB" dirty="0">
                <a:solidFill>
                  <a:srgbClr val="002060"/>
                </a:solidFill>
                <a:latin typeface="Open Sans"/>
                <a:ea typeface="Open Sans"/>
                <a:cs typeface="Open Sans"/>
              </a:rPr>
              <a:t>and </a:t>
            </a:r>
            <a:r>
              <a:rPr lang="en-GB" b="1" dirty="0">
                <a:solidFill>
                  <a:srgbClr val="002060"/>
                </a:solidFill>
                <a:latin typeface="Open Sans"/>
                <a:ea typeface="Open Sans"/>
                <a:cs typeface="Open Sans"/>
              </a:rPr>
              <a:t>employability</a:t>
            </a:r>
            <a:r>
              <a:rPr lang="en-GB" dirty="0">
                <a:solidFill>
                  <a:srgbClr val="002060"/>
                </a:solidFill>
                <a:latin typeface="Open Sans"/>
                <a:ea typeface="Open Sans"/>
                <a:cs typeface="Open Sans"/>
              </a:rPr>
              <a:t> attributes against set criteria in a competitive timed environment.</a:t>
            </a:r>
            <a:endParaRPr lang="en-US" dirty="0">
              <a:ea typeface="Calibri" panose="020F0502020204030204" pitchFamily="34" charset="0"/>
              <a:cs typeface="Calibri" panose="020F0502020204030204" pitchFamily="34" charset="0"/>
            </a:endParaRPr>
          </a:p>
          <a:p>
            <a:endParaRPr lang="en-GB" dirty="0">
              <a:solidFill>
                <a:srgbClr val="DA291C"/>
              </a:solidFill>
              <a:latin typeface="Arial"/>
              <a:ea typeface="Open Sans"/>
              <a:cs typeface="Arial"/>
            </a:endParaRPr>
          </a:p>
          <a:p>
            <a:r>
              <a:rPr lang="en-GB" dirty="0">
                <a:solidFill>
                  <a:srgbClr val="002060"/>
                </a:solidFill>
                <a:latin typeface="Open Sans"/>
                <a:ea typeface="Open Sans"/>
                <a:cs typeface="Open Sans"/>
              </a:rPr>
              <a:t>Competitors benefit from the fine tuning of </a:t>
            </a:r>
            <a:r>
              <a:rPr lang="en-GB" b="1" dirty="0">
                <a:solidFill>
                  <a:srgbClr val="183860"/>
                </a:solidFill>
                <a:latin typeface="Open Sans"/>
                <a:ea typeface="Open Sans"/>
                <a:cs typeface="Open Sans"/>
              </a:rPr>
              <a:t>critical skills, attributes </a:t>
            </a:r>
            <a:r>
              <a:rPr lang="en-GB" dirty="0">
                <a:solidFill>
                  <a:srgbClr val="183860"/>
                </a:solidFill>
                <a:latin typeface="Open Sans"/>
                <a:ea typeface="Open Sans"/>
                <a:cs typeface="Open Sans"/>
              </a:rPr>
              <a:t>and </a:t>
            </a:r>
            <a:r>
              <a:rPr lang="en-GB" b="1" dirty="0">
                <a:solidFill>
                  <a:srgbClr val="183860"/>
                </a:solidFill>
                <a:latin typeface="Open Sans"/>
                <a:ea typeface="Open Sans"/>
                <a:cs typeface="Open Sans"/>
              </a:rPr>
              <a:t>behaviours</a:t>
            </a:r>
            <a:r>
              <a:rPr lang="en-GB" dirty="0">
                <a:solidFill>
                  <a:srgbClr val="183860"/>
                </a:solidFill>
                <a:latin typeface="Open Sans"/>
                <a:ea typeface="Open Sans"/>
                <a:cs typeface="Open Sans"/>
              </a:rPr>
              <a:t> </a:t>
            </a:r>
            <a:r>
              <a:rPr lang="en-GB" b="1" dirty="0">
                <a:solidFill>
                  <a:srgbClr val="183860"/>
                </a:solidFill>
                <a:latin typeface="Open Sans"/>
                <a:ea typeface="Open Sans"/>
                <a:cs typeface="Open Sans"/>
              </a:rPr>
              <a:t>valued </a:t>
            </a:r>
            <a:r>
              <a:rPr lang="en-GB" b="1" dirty="0">
                <a:solidFill>
                  <a:srgbClr val="002060"/>
                </a:solidFill>
                <a:latin typeface="Open Sans"/>
                <a:ea typeface="Open Sans"/>
                <a:cs typeface="Open Sans"/>
              </a:rPr>
              <a:t>by employers, </a:t>
            </a:r>
            <a:r>
              <a:rPr lang="en-GB" dirty="0">
                <a:solidFill>
                  <a:srgbClr val="002060"/>
                </a:solidFill>
                <a:latin typeface="Open Sans"/>
                <a:ea typeface="Open Sans"/>
                <a:cs typeface="Open Sans"/>
              </a:rPr>
              <a:t>such as problem-solving, self-reflection, time management and ability to work under pressure.</a:t>
            </a:r>
            <a:endParaRPr lang="en-GB" dirty="0"/>
          </a:p>
          <a:p>
            <a:endParaRPr lang="en-GB" dirty="0">
              <a:solidFill>
                <a:srgbClr val="002060"/>
              </a:solidFill>
              <a:latin typeface="Open Sans"/>
              <a:ea typeface="Open Sans"/>
              <a:cs typeface="Open Sans"/>
            </a:endParaRPr>
          </a:p>
          <a:p>
            <a:r>
              <a:rPr lang="en-GB" dirty="0">
                <a:solidFill>
                  <a:srgbClr val="002060"/>
                </a:solidFill>
                <a:latin typeface="Open Sans"/>
                <a:ea typeface="Open Sans"/>
                <a:cs typeface="Open Sans"/>
              </a:rPr>
              <a:t>There are </a:t>
            </a:r>
            <a:r>
              <a:rPr lang="en-GB" b="1" dirty="0">
                <a:solidFill>
                  <a:srgbClr val="002060"/>
                </a:solidFill>
                <a:latin typeface="Open Sans"/>
                <a:ea typeface="Open Sans"/>
                <a:cs typeface="Open Sans"/>
              </a:rPr>
              <a:t>four</a:t>
            </a:r>
            <a:r>
              <a:rPr lang="en-GB" dirty="0">
                <a:solidFill>
                  <a:srgbClr val="002060"/>
                </a:solidFill>
                <a:latin typeface="Open Sans"/>
                <a:ea typeface="Open Sans"/>
                <a:cs typeface="Open Sans"/>
              </a:rPr>
              <a:t> competition sectors: </a:t>
            </a:r>
          </a:p>
          <a:p>
            <a:pPr marL="285750" indent="-285750">
              <a:buFont typeface="Arial" panose="020B0604020202020204" pitchFamily="34" charset="0"/>
              <a:buChar char="•"/>
            </a:pPr>
            <a:r>
              <a:rPr lang="en-GB" dirty="0">
                <a:solidFill>
                  <a:srgbClr val="002060"/>
                </a:solidFill>
                <a:latin typeface="Open Sans"/>
                <a:ea typeface="Open Sans"/>
                <a:cs typeface="Open Sans"/>
              </a:rPr>
              <a:t>Digital, Business and Creative</a:t>
            </a:r>
            <a:endParaRPr lang="en-GB" dirty="0"/>
          </a:p>
          <a:p>
            <a:pPr marL="285750" indent="-285750">
              <a:buFont typeface="Arial" panose="020B0604020202020204" pitchFamily="34" charset="0"/>
              <a:buChar char="•"/>
            </a:pPr>
            <a:r>
              <a:rPr lang="en-GB" dirty="0">
                <a:solidFill>
                  <a:srgbClr val="002060"/>
                </a:solidFill>
                <a:latin typeface="Open Sans"/>
                <a:ea typeface="Open Sans"/>
                <a:cs typeface="Open Sans"/>
              </a:rPr>
              <a:t>Health, Hospitality and Lifestyle</a:t>
            </a:r>
            <a:endParaRPr lang="en-GB" dirty="0"/>
          </a:p>
          <a:p>
            <a:pPr marL="285750" indent="-285750">
              <a:buFont typeface="Arial" panose="020B0604020202020204" pitchFamily="34" charset="0"/>
              <a:buChar char="•"/>
            </a:pPr>
            <a:r>
              <a:rPr lang="en-GB" dirty="0">
                <a:solidFill>
                  <a:srgbClr val="002060"/>
                </a:solidFill>
                <a:latin typeface="Open Sans"/>
                <a:ea typeface="Open Sans"/>
                <a:cs typeface="Open Sans"/>
              </a:rPr>
              <a:t>Construction and Infrastructure </a:t>
            </a:r>
            <a:endParaRPr lang="en-GB" dirty="0"/>
          </a:p>
          <a:p>
            <a:pPr marL="285750" indent="-285750">
              <a:buFont typeface="Arial" panose="020B0604020202020204" pitchFamily="34" charset="0"/>
              <a:buChar char="•"/>
            </a:pPr>
            <a:r>
              <a:rPr lang="en-GB" dirty="0">
                <a:solidFill>
                  <a:srgbClr val="002060"/>
                </a:solidFill>
                <a:latin typeface="Open Sans"/>
                <a:ea typeface="Open Sans"/>
                <a:cs typeface="Open Sans"/>
              </a:rPr>
              <a:t>Engineering and Technology </a:t>
            </a:r>
            <a:endParaRPr lang="en-GB" dirty="0"/>
          </a:p>
          <a:p>
            <a:endParaRPr lang="en-GB" dirty="0"/>
          </a:p>
          <a:p>
            <a:pPr>
              <a:spcBef>
                <a:spcPts val="0"/>
              </a:spcBef>
            </a:pPr>
            <a:endParaRPr lang="en-GB" sz="2000" dirty="0">
              <a:solidFill>
                <a:srgbClr val="002060"/>
              </a:solidFill>
              <a:latin typeface="Open Sans"/>
              <a:ea typeface="Open Sans"/>
              <a:cs typeface="Open Sans"/>
            </a:endParaRPr>
          </a:p>
        </p:txBody>
      </p:sp>
      <p:pic>
        <p:nvPicPr>
          <p:cNvPr id="2" name="Picture 1">
            <a:extLst>
              <a:ext uri="{FF2B5EF4-FFF2-40B4-BE49-F238E27FC236}">
                <a16:creationId xmlns:a16="http://schemas.microsoft.com/office/drawing/2014/main" id="{B6DEA63E-27F8-625F-F978-806E84BBF5A1}"/>
              </a:ext>
            </a:extLst>
          </p:cNvPr>
          <p:cNvPicPr>
            <a:picLocks noChangeAspect="1"/>
          </p:cNvPicPr>
          <p:nvPr/>
        </p:nvPicPr>
        <p:blipFill>
          <a:blip r:embed="rId3"/>
          <a:srcRect/>
          <a:stretch/>
        </p:blipFill>
        <p:spPr>
          <a:xfrm>
            <a:off x="10679468" y="3161476"/>
            <a:ext cx="1512529" cy="2955859"/>
          </a:xfrm>
          <a:prstGeom prst="rect">
            <a:avLst/>
          </a:prstGeom>
        </p:spPr>
      </p:pic>
    </p:spTree>
    <p:extLst>
      <p:ext uri="{BB962C8B-B14F-4D97-AF65-F5344CB8AC3E}">
        <p14:creationId xmlns:p14="http://schemas.microsoft.com/office/powerpoint/2010/main" val="148670194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9" name="TextBox 20">
            <a:extLst>
              <a:ext uri="{FF2B5EF4-FFF2-40B4-BE49-F238E27FC236}">
                <a16:creationId xmlns:a16="http://schemas.microsoft.com/office/drawing/2014/main" id="{590BBBB3-B2ED-4FD3-B9D6-1A427A48AC56}"/>
              </a:ext>
            </a:extLst>
          </p:cNvPr>
          <p:cNvSpPr txBox="1">
            <a:spLocks noChangeArrowheads="1"/>
          </p:cNvSpPr>
          <p:nvPr/>
        </p:nvSpPr>
        <p:spPr bwMode="auto">
          <a:xfrm>
            <a:off x="11707813" y="6259513"/>
            <a:ext cx="333375"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buFontTx/>
              <a:buNone/>
            </a:pPr>
            <a:r>
              <a:rPr lang="en-GB" altLang="en-US" sz="2000">
                <a:solidFill>
                  <a:schemeClr val="bg1"/>
                </a:solidFill>
                <a:latin typeface="Open Sans" panose="020B0606030504020204" pitchFamily="34" charset="0"/>
                <a:cs typeface="Open Sans" panose="020B0606030504020204" pitchFamily="34" charset="0"/>
              </a:rPr>
              <a:t>1</a:t>
            </a:r>
          </a:p>
        </p:txBody>
      </p:sp>
      <p:sp>
        <p:nvSpPr>
          <p:cNvPr id="3" name="Rectangle 2">
            <a:extLst>
              <a:ext uri="{FF2B5EF4-FFF2-40B4-BE49-F238E27FC236}">
                <a16:creationId xmlns:a16="http://schemas.microsoft.com/office/drawing/2014/main" id="{B1C86841-79BF-C6FC-9A5B-61035DFFB447}"/>
              </a:ext>
            </a:extLst>
          </p:cNvPr>
          <p:cNvSpPr/>
          <p:nvPr/>
        </p:nvSpPr>
        <p:spPr>
          <a:xfrm>
            <a:off x="431328" y="703460"/>
            <a:ext cx="7949495" cy="677108"/>
          </a:xfrm>
          <a:prstGeom prst="rect">
            <a:avLst/>
          </a:prstGeom>
        </p:spPr>
        <p:txBody>
          <a:bodyPr wrap="square">
            <a:spAutoFit/>
          </a:bodyPr>
          <a:lstStyle>
            <a:defPPr>
              <a:defRPr lang="en-GB"/>
            </a:defPPr>
            <a:lvl1pPr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5pPr>
            <a:lvl6pPr marL="2286000" algn="l" defTabSz="914400" rtl="0" eaLnBrk="1" latinLnBrk="0" hangingPunct="1">
              <a:defRPr kern="1200">
                <a:solidFill>
                  <a:schemeClr val="tx1"/>
                </a:solidFill>
                <a:latin typeface="Calibri" panose="020F0502020204030204" pitchFamily="34" charset="0"/>
                <a:ea typeface="+mn-ea"/>
                <a:cs typeface="+mn-cs"/>
              </a:defRPr>
            </a:lvl6pPr>
            <a:lvl7pPr marL="2743200" algn="l" defTabSz="914400" rtl="0" eaLnBrk="1" latinLnBrk="0" hangingPunct="1">
              <a:defRPr kern="1200">
                <a:solidFill>
                  <a:schemeClr val="tx1"/>
                </a:solidFill>
                <a:latin typeface="Calibri" panose="020F0502020204030204" pitchFamily="34" charset="0"/>
                <a:ea typeface="+mn-ea"/>
                <a:cs typeface="+mn-cs"/>
              </a:defRPr>
            </a:lvl7pPr>
            <a:lvl8pPr marL="3200400" algn="l" defTabSz="914400" rtl="0" eaLnBrk="1" latinLnBrk="0" hangingPunct="1">
              <a:defRPr kern="1200">
                <a:solidFill>
                  <a:schemeClr val="tx1"/>
                </a:solidFill>
                <a:latin typeface="Calibri" panose="020F0502020204030204" pitchFamily="34" charset="0"/>
                <a:ea typeface="+mn-ea"/>
                <a:cs typeface="+mn-cs"/>
              </a:defRPr>
            </a:lvl8pPr>
            <a:lvl9pPr marL="3657600" algn="l" defTabSz="914400" rtl="0" eaLnBrk="1" latinLnBrk="0" hangingPunct="1">
              <a:defRPr kern="1200">
                <a:solidFill>
                  <a:schemeClr val="tx1"/>
                </a:solidFill>
                <a:latin typeface="Calibri" panose="020F0502020204030204" pitchFamily="34" charset="0"/>
                <a:ea typeface="+mn-ea"/>
                <a:cs typeface="+mn-cs"/>
              </a:defRPr>
            </a:lvl9pPr>
          </a:lstStyle>
          <a:p>
            <a:r>
              <a:rPr lang="en-GB" sz="3800" b="1" dirty="0">
                <a:solidFill>
                  <a:srgbClr val="003764"/>
                </a:solidFill>
                <a:latin typeface="IBM Plex Serif SemiBold" panose="02060703050406000203" pitchFamily="18" charset="0"/>
                <a:ea typeface="Open Sans" panose="020B0606030504020204" pitchFamily="34" charset="0"/>
                <a:cs typeface="Open Sans" panose="020B0606030504020204" pitchFamily="34" charset="0"/>
              </a:rPr>
              <a:t>You can compete in </a:t>
            </a:r>
            <a:endParaRPr lang="en-GB" sz="3800" b="1" dirty="0">
              <a:latin typeface="IBM Plex Serif SemiBold" panose="02060703050406000203" pitchFamily="18" charset="0"/>
            </a:endParaRPr>
          </a:p>
        </p:txBody>
      </p:sp>
      <p:pic>
        <p:nvPicPr>
          <p:cNvPr id="5" name="Picture 2">
            <a:extLst>
              <a:ext uri="{FF2B5EF4-FFF2-40B4-BE49-F238E27FC236}">
                <a16:creationId xmlns:a16="http://schemas.microsoft.com/office/drawing/2014/main" id="{4ABF88C5-DB26-F366-BD1B-63C82F1C453B}"/>
              </a:ext>
            </a:extLst>
          </p:cNvPr>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9455903" y="5123533"/>
            <a:ext cx="2042917" cy="1152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8" descr="A picture containing logo&#10;&#10;Description automatically generated">
            <a:extLst>
              <a:ext uri="{FF2B5EF4-FFF2-40B4-BE49-F238E27FC236}">
                <a16:creationId xmlns:a16="http://schemas.microsoft.com/office/drawing/2014/main" id="{2BC2D82A-B5FB-3829-920C-E6D5A128EB43}"/>
              </a:ext>
            </a:extLst>
          </p:cNvPr>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rot="1114944">
            <a:off x="9396786" y="1105306"/>
            <a:ext cx="1825028" cy="10298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18" descr="A picture containing icon&#10;&#10;Description automatically generated">
            <a:extLst>
              <a:ext uri="{FF2B5EF4-FFF2-40B4-BE49-F238E27FC236}">
                <a16:creationId xmlns:a16="http://schemas.microsoft.com/office/drawing/2014/main" id="{B6ACB7F6-E6BC-4653-CF3E-CB46DAA3119F}"/>
              </a:ext>
            </a:extLst>
          </p:cNvPr>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a:off x="9843297" y="2213187"/>
            <a:ext cx="2052142" cy="11579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5" descr="Icon&#10;&#10;Description automatically generated">
            <a:extLst>
              <a:ext uri="{FF2B5EF4-FFF2-40B4-BE49-F238E27FC236}">
                <a16:creationId xmlns:a16="http://schemas.microsoft.com/office/drawing/2014/main" id="{9F33D32D-8B45-E95E-E612-41230D2FFC48}"/>
              </a:ext>
            </a:extLst>
          </p:cNvPr>
          <p:cNvPicPr>
            <a:picLocks noChangeAspect="1" noChangeArrowheads="1"/>
          </p:cNvPicPr>
          <p:nvPr/>
        </p:nvPicPr>
        <p:blipFill>
          <a:blip r:embed="rId6" cstate="screen">
            <a:extLst>
              <a:ext uri="{28A0092B-C50C-407E-A947-70E740481C1C}">
                <a14:useLocalDpi xmlns:a14="http://schemas.microsoft.com/office/drawing/2010/main"/>
              </a:ext>
            </a:extLst>
          </a:blip>
          <a:srcRect/>
          <a:stretch>
            <a:fillRect/>
          </a:stretch>
        </p:blipFill>
        <p:spPr bwMode="auto">
          <a:xfrm>
            <a:off x="10175574" y="3699293"/>
            <a:ext cx="1865614" cy="10477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TextBox 11">
            <a:extLst>
              <a:ext uri="{FF2B5EF4-FFF2-40B4-BE49-F238E27FC236}">
                <a16:creationId xmlns:a16="http://schemas.microsoft.com/office/drawing/2014/main" id="{E1D0987F-AABD-819D-4F96-C2E1B51684AC}"/>
              </a:ext>
            </a:extLst>
          </p:cNvPr>
          <p:cNvSpPr txBox="1"/>
          <p:nvPr/>
        </p:nvSpPr>
        <p:spPr>
          <a:xfrm>
            <a:off x="3841585" y="3504314"/>
            <a:ext cx="2337363" cy="369332"/>
          </a:xfrm>
          <a:prstGeom prst="rect">
            <a:avLst/>
          </a:prstGeom>
          <a:noFill/>
        </p:spPr>
        <p:txBody>
          <a:bodyPr wrap="square">
            <a:spAutoFit/>
          </a:bodyPr>
          <a:lstStyle/>
          <a:p>
            <a:r>
              <a:rPr lang="en-GB" dirty="0">
                <a:solidFill>
                  <a:srgbClr val="002060"/>
                </a:solidFill>
                <a:latin typeface="Open Sans" panose="020B0606030504020204" pitchFamily="34" charset="0"/>
                <a:ea typeface="Open Sans" panose="020B0606030504020204" pitchFamily="34" charset="0"/>
                <a:cs typeface="Open Sans" panose="020B0606030504020204" pitchFamily="34" charset="0"/>
              </a:rPr>
              <a:t>3D Digital game art</a:t>
            </a:r>
            <a:endParaRPr lang="en-GB" dirty="0"/>
          </a:p>
        </p:txBody>
      </p:sp>
      <p:sp>
        <p:nvSpPr>
          <p:cNvPr id="13" name="TextBox 12">
            <a:extLst>
              <a:ext uri="{FF2B5EF4-FFF2-40B4-BE49-F238E27FC236}">
                <a16:creationId xmlns:a16="http://schemas.microsoft.com/office/drawing/2014/main" id="{4C0F76AB-D3E8-61F0-8AEC-60052A3A6C1B}"/>
              </a:ext>
            </a:extLst>
          </p:cNvPr>
          <p:cNvSpPr txBox="1"/>
          <p:nvPr/>
        </p:nvSpPr>
        <p:spPr>
          <a:xfrm>
            <a:off x="6609146" y="4093305"/>
            <a:ext cx="3734628" cy="369332"/>
          </a:xfrm>
          <a:prstGeom prst="rect">
            <a:avLst/>
          </a:prstGeom>
          <a:noFill/>
        </p:spPr>
        <p:txBody>
          <a:bodyPr wrap="square">
            <a:spAutoFit/>
          </a:bodyPr>
          <a:lstStyle/>
          <a:p>
            <a:r>
              <a:rPr lang="en-GB" dirty="0">
                <a:solidFill>
                  <a:srgbClr val="002060"/>
                </a:solidFill>
                <a:latin typeface="Open Sans" panose="020B0606030504020204" pitchFamily="34" charset="0"/>
                <a:ea typeface="Open Sans" panose="020B0606030504020204" pitchFamily="34" charset="0"/>
                <a:cs typeface="Open Sans" panose="020B0606030504020204" pitchFamily="34" charset="0"/>
              </a:rPr>
              <a:t>Foundation Skills: Enterprise </a:t>
            </a:r>
            <a:endParaRPr lang="en-GB" dirty="0"/>
          </a:p>
        </p:txBody>
      </p:sp>
      <p:sp>
        <p:nvSpPr>
          <p:cNvPr id="14" name="TextBox 13">
            <a:extLst>
              <a:ext uri="{FF2B5EF4-FFF2-40B4-BE49-F238E27FC236}">
                <a16:creationId xmlns:a16="http://schemas.microsoft.com/office/drawing/2014/main" id="{F9507E8E-EBEB-AB22-A71E-B9950CFEF29D}"/>
              </a:ext>
            </a:extLst>
          </p:cNvPr>
          <p:cNvSpPr txBox="1"/>
          <p:nvPr/>
        </p:nvSpPr>
        <p:spPr>
          <a:xfrm>
            <a:off x="6709810" y="5577376"/>
            <a:ext cx="2905317" cy="369332"/>
          </a:xfrm>
          <a:prstGeom prst="rect">
            <a:avLst/>
          </a:prstGeom>
          <a:noFill/>
        </p:spPr>
        <p:txBody>
          <a:bodyPr wrap="square" lIns="91440" tIns="45720" rIns="91440" bIns="45720" anchor="t">
            <a:spAutoFit/>
          </a:bodyPr>
          <a:lstStyle/>
          <a:p>
            <a:r>
              <a:rPr lang="en-GB" dirty="0">
                <a:solidFill>
                  <a:srgbClr val="002060"/>
                </a:solidFill>
                <a:latin typeface="Open Sans"/>
                <a:ea typeface="Open Sans"/>
                <a:cs typeface="Open Sans"/>
              </a:rPr>
              <a:t>Renewable energy</a:t>
            </a:r>
            <a:endParaRPr lang="en-GB" dirty="0"/>
          </a:p>
        </p:txBody>
      </p:sp>
      <p:sp>
        <p:nvSpPr>
          <p:cNvPr id="16" name="TextBox 15">
            <a:extLst>
              <a:ext uri="{FF2B5EF4-FFF2-40B4-BE49-F238E27FC236}">
                <a16:creationId xmlns:a16="http://schemas.microsoft.com/office/drawing/2014/main" id="{EE5D2AD8-4379-D579-B6D5-3319B726676D}"/>
              </a:ext>
            </a:extLst>
          </p:cNvPr>
          <p:cNvSpPr txBox="1"/>
          <p:nvPr/>
        </p:nvSpPr>
        <p:spPr>
          <a:xfrm>
            <a:off x="3653219" y="4353362"/>
            <a:ext cx="1847608" cy="369332"/>
          </a:xfrm>
          <a:prstGeom prst="rect">
            <a:avLst/>
          </a:prstGeom>
          <a:noFill/>
        </p:spPr>
        <p:txBody>
          <a:bodyPr wrap="square">
            <a:spAutoFit/>
          </a:bodyPr>
          <a:lstStyle/>
          <a:p>
            <a:r>
              <a:rPr lang="en-GB" dirty="0">
                <a:solidFill>
                  <a:srgbClr val="002060"/>
                </a:solidFill>
                <a:latin typeface="Open Sans" panose="020B0606030504020204" pitchFamily="34" charset="0"/>
                <a:ea typeface="Open Sans" panose="020B0606030504020204" pitchFamily="34" charset="0"/>
                <a:cs typeface="Open Sans" panose="020B0606030504020204" pitchFamily="34" charset="0"/>
              </a:rPr>
              <a:t>Cyber security </a:t>
            </a:r>
            <a:endParaRPr lang="en-GB" dirty="0"/>
          </a:p>
        </p:txBody>
      </p:sp>
      <p:sp>
        <p:nvSpPr>
          <p:cNvPr id="17" name="TextBox 16">
            <a:extLst>
              <a:ext uri="{FF2B5EF4-FFF2-40B4-BE49-F238E27FC236}">
                <a16:creationId xmlns:a16="http://schemas.microsoft.com/office/drawing/2014/main" id="{74CE1496-2575-0CF0-1833-7453250C1798}"/>
              </a:ext>
            </a:extLst>
          </p:cNvPr>
          <p:cNvSpPr txBox="1"/>
          <p:nvPr/>
        </p:nvSpPr>
        <p:spPr>
          <a:xfrm>
            <a:off x="1276057" y="2926060"/>
            <a:ext cx="2473932" cy="369332"/>
          </a:xfrm>
          <a:prstGeom prst="rect">
            <a:avLst/>
          </a:prstGeom>
          <a:noFill/>
        </p:spPr>
        <p:txBody>
          <a:bodyPr wrap="square">
            <a:spAutoFit/>
          </a:bodyPr>
          <a:lstStyle/>
          <a:p>
            <a:r>
              <a:rPr lang="en-GB" dirty="0">
                <a:solidFill>
                  <a:srgbClr val="002060"/>
                </a:solidFill>
                <a:latin typeface="Open Sans" panose="020B0606030504020204" pitchFamily="34" charset="0"/>
                <a:ea typeface="Open Sans" panose="020B0606030504020204" pitchFamily="34" charset="0"/>
                <a:cs typeface="Open Sans" panose="020B0606030504020204" pitchFamily="34" charset="0"/>
              </a:rPr>
              <a:t>Aircraft maintenance</a:t>
            </a:r>
            <a:endParaRPr lang="en-GB" dirty="0"/>
          </a:p>
        </p:txBody>
      </p:sp>
      <p:sp>
        <p:nvSpPr>
          <p:cNvPr id="18" name="TextBox 17">
            <a:extLst>
              <a:ext uri="{FF2B5EF4-FFF2-40B4-BE49-F238E27FC236}">
                <a16:creationId xmlns:a16="http://schemas.microsoft.com/office/drawing/2014/main" id="{391CCE88-3985-AB95-D20B-742B47DD72E1}"/>
              </a:ext>
            </a:extLst>
          </p:cNvPr>
          <p:cNvSpPr txBox="1"/>
          <p:nvPr/>
        </p:nvSpPr>
        <p:spPr>
          <a:xfrm>
            <a:off x="576801" y="1691491"/>
            <a:ext cx="3173188" cy="369332"/>
          </a:xfrm>
          <a:prstGeom prst="rect">
            <a:avLst/>
          </a:prstGeom>
          <a:noFill/>
        </p:spPr>
        <p:txBody>
          <a:bodyPr wrap="square">
            <a:spAutoFit/>
          </a:bodyPr>
          <a:lstStyle/>
          <a:p>
            <a:r>
              <a:rPr lang="en-GB" dirty="0">
                <a:solidFill>
                  <a:srgbClr val="002060"/>
                </a:solidFill>
                <a:latin typeface="Open Sans" panose="020B0606030504020204" pitchFamily="34" charset="0"/>
                <a:ea typeface="Open Sans" panose="020B0606030504020204" pitchFamily="34" charset="0"/>
                <a:cs typeface="Open Sans" panose="020B0606030504020204" pitchFamily="34" charset="0"/>
              </a:rPr>
              <a:t>Plumbing and heat pumps</a:t>
            </a:r>
            <a:endParaRPr lang="en-GB" dirty="0"/>
          </a:p>
        </p:txBody>
      </p:sp>
      <p:sp>
        <p:nvSpPr>
          <p:cNvPr id="19" name="TextBox 18">
            <a:extLst>
              <a:ext uri="{FF2B5EF4-FFF2-40B4-BE49-F238E27FC236}">
                <a16:creationId xmlns:a16="http://schemas.microsoft.com/office/drawing/2014/main" id="{791A7E65-0E9F-A6F3-AF90-88B6242183E7}"/>
              </a:ext>
            </a:extLst>
          </p:cNvPr>
          <p:cNvSpPr txBox="1"/>
          <p:nvPr/>
        </p:nvSpPr>
        <p:spPr>
          <a:xfrm>
            <a:off x="3876648" y="2398354"/>
            <a:ext cx="2423651" cy="369332"/>
          </a:xfrm>
          <a:prstGeom prst="rect">
            <a:avLst/>
          </a:prstGeom>
          <a:noFill/>
        </p:spPr>
        <p:txBody>
          <a:bodyPr wrap="square">
            <a:spAutoFit/>
          </a:bodyPr>
          <a:lstStyle/>
          <a:p>
            <a:r>
              <a:rPr lang="en-GB" dirty="0">
                <a:solidFill>
                  <a:srgbClr val="002060"/>
                </a:solidFill>
                <a:latin typeface="Open Sans" panose="020B0606030504020204" pitchFamily="34" charset="0"/>
                <a:ea typeface="Open Sans" panose="020B0606030504020204" pitchFamily="34" charset="0"/>
                <a:cs typeface="Open Sans" panose="020B0606030504020204" pitchFamily="34" charset="0"/>
              </a:rPr>
              <a:t>Electrical installation </a:t>
            </a:r>
            <a:endParaRPr lang="en-GB" dirty="0"/>
          </a:p>
        </p:txBody>
      </p:sp>
      <p:sp>
        <p:nvSpPr>
          <p:cNvPr id="20" name="TextBox 19">
            <a:extLst>
              <a:ext uri="{FF2B5EF4-FFF2-40B4-BE49-F238E27FC236}">
                <a16:creationId xmlns:a16="http://schemas.microsoft.com/office/drawing/2014/main" id="{CA447E05-ACC4-5D25-C83F-CF3568FB0F3F}"/>
              </a:ext>
            </a:extLst>
          </p:cNvPr>
          <p:cNvSpPr txBox="1"/>
          <p:nvPr/>
        </p:nvSpPr>
        <p:spPr>
          <a:xfrm>
            <a:off x="6609146" y="1129939"/>
            <a:ext cx="1794879" cy="369332"/>
          </a:xfrm>
          <a:prstGeom prst="rect">
            <a:avLst/>
          </a:prstGeom>
          <a:noFill/>
        </p:spPr>
        <p:txBody>
          <a:bodyPr wrap="square">
            <a:spAutoFit/>
          </a:bodyPr>
          <a:lstStyle/>
          <a:p>
            <a:r>
              <a:rPr lang="en-GB" dirty="0">
                <a:solidFill>
                  <a:srgbClr val="002060"/>
                </a:solidFill>
                <a:latin typeface="Open Sans" panose="020B0606030504020204" pitchFamily="34" charset="0"/>
                <a:ea typeface="Open Sans" panose="020B0606030504020204" pitchFamily="34" charset="0"/>
                <a:cs typeface="Open Sans" panose="020B0606030504020204" pitchFamily="34" charset="0"/>
              </a:rPr>
              <a:t>Hairdressing</a:t>
            </a:r>
            <a:endParaRPr lang="en-GB" dirty="0"/>
          </a:p>
        </p:txBody>
      </p:sp>
      <p:sp>
        <p:nvSpPr>
          <p:cNvPr id="21" name="TextBox 20">
            <a:extLst>
              <a:ext uri="{FF2B5EF4-FFF2-40B4-BE49-F238E27FC236}">
                <a16:creationId xmlns:a16="http://schemas.microsoft.com/office/drawing/2014/main" id="{47E4F886-6500-5DE8-520D-D905F1F4469F}"/>
              </a:ext>
            </a:extLst>
          </p:cNvPr>
          <p:cNvSpPr txBox="1"/>
          <p:nvPr/>
        </p:nvSpPr>
        <p:spPr>
          <a:xfrm>
            <a:off x="290249" y="3566269"/>
            <a:ext cx="2909618" cy="369332"/>
          </a:xfrm>
          <a:prstGeom prst="rect">
            <a:avLst/>
          </a:prstGeom>
          <a:noFill/>
        </p:spPr>
        <p:txBody>
          <a:bodyPr wrap="square">
            <a:spAutoFit/>
          </a:bodyPr>
          <a:lstStyle/>
          <a:p>
            <a:r>
              <a:rPr lang="en-GB" dirty="0">
                <a:solidFill>
                  <a:srgbClr val="002060"/>
                </a:solidFill>
                <a:latin typeface="Open Sans" panose="020B0606030504020204" pitchFamily="34" charset="0"/>
                <a:ea typeface="Open Sans" panose="020B0606030504020204" pitchFamily="34" charset="0"/>
                <a:cs typeface="Open Sans" panose="020B0606030504020204" pitchFamily="34" charset="0"/>
              </a:rPr>
              <a:t>SFX for hair and make up</a:t>
            </a:r>
            <a:endParaRPr lang="en-GB" dirty="0"/>
          </a:p>
        </p:txBody>
      </p:sp>
      <p:sp>
        <p:nvSpPr>
          <p:cNvPr id="22" name="TextBox 21">
            <a:extLst>
              <a:ext uri="{FF2B5EF4-FFF2-40B4-BE49-F238E27FC236}">
                <a16:creationId xmlns:a16="http://schemas.microsoft.com/office/drawing/2014/main" id="{89B4315C-9C70-72BB-932D-155D70AC2A3C}"/>
              </a:ext>
            </a:extLst>
          </p:cNvPr>
          <p:cNvSpPr txBox="1"/>
          <p:nvPr/>
        </p:nvSpPr>
        <p:spPr>
          <a:xfrm>
            <a:off x="6300299" y="1952414"/>
            <a:ext cx="2637931" cy="369332"/>
          </a:xfrm>
          <a:prstGeom prst="rect">
            <a:avLst/>
          </a:prstGeom>
          <a:noFill/>
        </p:spPr>
        <p:txBody>
          <a:bodyPr wrap="square">
            <a:spAutoFit/>
          </a:bodyPr>
          <a:lstStyle/>
          <a:p>
            <a:r>
              <a:rPr lang="en-GB" dirty="0">
                <a:solidFill>
                  <a:srgbClr val="002060"/>
                </a:solidFill>
                <a:latin typeface="Open Sans" panose="020B0606030504020204" pitchFamily="34" charset="0"/>
                <a:ea typeface="Open Sans" panose="020B0606030504020204" pitchFamily="34" charset="0"/>
                <a:cs typeface="Open Sans" panose="020B0606030504020204" pitchFamily="34" charset="0"/>
              </a:rPr>
              <a:t>Health and social care </a:t>
            </a:r>
            <a:endParaRPr lang="en-GB" dirty="0"/>
          </a:p>
        </p:txBody>
      </p:sp>
      <p:sp>
        <p:nvSpPr>
          <p:cNvPr id="23" name="TextBox 22">
            <a:extLst>
              <a:ext uri="{FF2B5EF4-FFF2-40B4-BE49-F238E27FC236}">
                <a16:creationId xmlns:a16="http://schemas.microsoft.com/office/drawing/2014/main" id="{FBFFDB49-5E9B-5D3E-AEF1-22DA95D7ACF0}"/>
              </a:ext>
            </a:extLst>
          </p:cNvPr>
          <p:cNvSpPr txBox="1"/>
          <p:nvPr/>
        </p:nvSpPr>
        <p:spPr>
          <a:xfrm>
            <a:off x="5909348" y="4923895"/>
            <a:ext cx="1847608" cy="369332"/>
          </a:xfrm>
          <a:prstGeom prst="rect">
            <a:avLst/>
          </a:prstGeom>
          <a:noFill/>
        </p:spPr>
        <p:txBody>
          <a:bodyPr wrap="square">
            <a:spAutoFit/>
          </a:bodyPr>
          <a:lstStyle/>
          <a:p>
            <a:r>
              <a:rPr lang="en-GB" dirty="0">
                <a:solidFill>
                  <a:srgbClr val="002060"/>
                </a:solidFill>
                <a:latin typeface="Open Sans" panose="020B0606030504020204" pitchFamily="34" charset="0"/>
                <a:ea typeface="Open Sans" panose="020B0606030504020204" pitchFamily="34" charset="0"/>
                <a:cs typeface="Open Sans" panose="020B0606030504020204" pitchFamily="34" charset="0"/>
              </a:rPr>
              <a:t>Beauty therapy </a:t>
            </a:r>
            <a:endParaRPr lang="en-GB" dirty="0"/>
          </a:p>
        </p:txBody>
      </p:sp>
      <p:sp>
        <p:nvSpPr>
          <p:cNvPr id="24" name="TextBox 23">
            <a:extLst>
              <a:ext uri="{FF2B5EF4-FFF2-40B4-BE49-F238E27FC236}">
                <a16:creationId xmlns:a16="http://schemas.microsoft.com/office/drawing/2014/main" id="{96461466-0089-4FB4-0D7A-A47217D7AE39}"/>
              </a:ext>
            </a:extLst>
          </p:cNvPr>
          <p:cNvSpPr txBox="1"/>
          <p:nvPr/>
        </p:nvSpPr>
        <p:spPr>
          <a:xfrm>
            <a:off x="1364000" y="4277971"/>
            <a:ext cx="2289219" cy="369332"/>
          </a:xfrm>
          <a:prstGeom prst="rect">
            <a:avLst/>
          </a:prstGeom>
          <a:noFill/>
        </p:spPr>
        <p:txBody>
          <a:bodyPr wrap="square">
            <a:spAutoFit/>
          </a:bodyPr>
          <a:lstStyle/>
          <a:p>
            <a:r>
              <a:rPr lang="en-GB" dirty="0">
                <a:solidFill>
                  <a:srgbClr val="002060"/>
                </a:solidFill>
                <a:latin typeface="Open Sans" panose="020B0606030504020204" pitchFamily="34" charset="0"/>
                <a:ea typeface="Open Sans" panose="020B0606030504020204" pitchFamily="34" charset="0"/>
                <a:cs typeface="Open Sans" panose="020B0606030504020204" pitchFamily="34" charset="0"/>
              </a:rPr>
              <a:t>Mechatronics</a:t>
            </a:r>
            <a:endParaRPr lang="en-GB" dirty="0"/>
          </a:p>
        </p:txBody>
      </p:sp>
      <p:sp>
        <p:nvSpPr>
          <p:cNvPr id="25" name="TextBox 24">
            <a:extLst>
              <a:ext uri="{FF2B5EF4-FFF2-40B4-BE49-F238E27FC236}">
                <a16:creationId xmlns:a16="http://schemas.microsoft.com/office/drawing/2014/main" id="{2A295CBE-EEE6-CD73-B94A-ABAB9DA1EE77}"/>
              </a:ext>
            </a:extLst>
          </p:cNvPr>
          <p:cNvSpPr txBox="1"/>
          <p:nvPr/>
        </p:nvSpPr>
        <p:spPr>
          <a:xfrm>
            <a:off x="4667445" y="1620223"/>
            <a:ext cx="1666764" cy="369332"/>
          </a:xfrm>
          <a:prstGeom prst="rect">
            <a:avLst/>
          </a:prstGeom>
          <a:noFill/>
        </p:spPr>
        <p:txBody>
          <a:bodyPr wrap="square">
            <a:spAutoFit/>
          </a:bodyPr>
          <a:lstStyle/>
          <a:p>
            <a:r>
              <a:rPr lang="en-GB" dirty="0">
                <a:solidFill>
                  <a:srgbClr val="002060"/>
                </a:solidFill>
                <a:latin typeface="Open Sans" panose="020B0606030504020204" pitchFamily="34" charset="0"/>
                <a:ea typeface="Open Sans" panose="020B0606030504020204" pitchFamily="34" charset="0"/>
                <a:cs typeface="Open Sans" panose="020B0606030504020204" pitchFamily="34" charset="0"/>
              </a:rPr>
              <a:t>Welding</a:t>
            </a:r>
            <a:endParaRPr lang="en-GB" dirty="0"/>
          </a:p>
        </p:txBody>
      </p:sp>
      <p:sp>
        <p:nvSpPr>
          <p:cNvPr id="26" name="TextBox 25">
            <a:extLst>
              <a:ext uri="{FF2B5EF4-FFF2-40B4-BE49-F238E27FC236}">
                <a16:creationId xmlns:a16="http://schemas.microsoft.com/office/drawing/2014/main" id="{8F936DE8-3835-7FAE-2915-AC23BFB4FA48}"/>
              </a:ext>
            </a:extLst>
          </p:cNvPr>
          <p:cNvSpPr txBox="1"/>
          <p:nvPr/>
        </p:nvSpPr>
        <p:spPr>
          <a:xfrm>
            <a:off x="503413" y="2368786"/>
            <a:ext cx="2012954" cy="369332"/>
          </a:xfrm>
          <a:prstGeom prst="rect">
            <a:avLst/>
          </a:prstGeom>
          <a:noFill/>
        </p:spPr>
        <p:txBody>
          <a:bodyPr wrap="square">
            <a:spAutoFit/>
          </a:bodyPr>
          <a:lstStyle/>
          <a:p>
            <a:r>
              <a:rPr lang="en-GB" dirty="0">
                <a:solidFill>
                  <a:srgbClr val="002060"/>
                </a:solidFill>
                <a:latin typeface="Open Sans" panose="020B0606030504020204" pitchFamily="34" charset="0"/>
                <a:ea typeface="Open Sans" panose="020B0606030504020204" pitchFamily="34" charset="0"/>
                <a:cs typeface="Open Sans" panose="020B0606030504020204" pitchFamily="34" charset="0"/>
              </a:rPr>
              <a:t>CNC Milling </a:t>
            </a:r>
            <a:endParaRPr lang="en-GB" dirty="0"/>
          </a:p>
        </p:txBody>
      </p:sp>
      <p:sp>
        <p:nvSpPr>
          <p:cNvPr id="27" name="TextBox 26">
            <a:extLst>
              <a:ext uri="{FF2B5EF4-FFF2-40B4-BE49-F238E27FC236}">
                <a16:creationId xmlns:a16="http://schemas.microsoft.com/office/drawing/2014/main" id="{5EB81428-91B7-8A78-AD54-F5C8B2B1CDC6}"/>
              </a:ext>
            </a:extLst>
          </p:cNvPr>
          <p:cNvSpPr txBox="1"/>
          <p:nvPr/>
        </p:nvSpPr>
        <p:spPr>
          <a:xfrm>
            <a:off x="2798500" y="5311797"/>
            <a:ext cx="2905317" cy="369332"/>
          </a:xfrm>
          <a:prstGeom prst="rect">
            <a:avLst/>
          </a:prstGeom>
          <a:noFill/>
        </p:spPr>
        <p:txBody>
          <a:bodyPr wrap="square">
            <a:spAutoFit/>
          </a:bodyPr>
          <a:lstStyle/>
          <a:p>
            <a:r>
              <a:rPr lang="en-GB" dirty="0">
                <a:solidFill>
                  <a:srgbClr val="002060"/>
                </a:solidFill>
                <a:latin typeface="Open Sans" panose="020B0606030504020204" pitchFamily="34" charset="0"/>
                <a:ea typeface="Open Sans" panose="020B0606030504020204" pitchFamily="34" charset="0"/>
                <a:cs typeface="Open Sans" panose="020B0606030504020204" pitchFamily="34" charset="0"/>
              </a:rPr>
              <a:t>Computer Aided Design</a:t>
            </a:r>
            <a:endParaRPr lang="en-GB" dirty="0"/>
          </a:p>
        </p:txBody>
      </p:sp>
      <p:sp>
        <p:nvSpPr>
          <p:cNvPr id="28" name="TextBox 27">
            <a:extLst>
              <a:ext uri="{FF2B5EF4-FFF2-40B4-BE49-F238E27FC236}">
                <a16:creationId xmlns:a16="http://schemas.microsoft.com/office/drawing/2014/main" id="{70BCFEFE-57AE-C1FF-4FA4-B3DB8F9C9A82}"/>
              </a:ext>
            </a:extLst>
          </p:cNvPr>
          <p:cNvSpPr txBox="1"/>
          <p:nvPr/>
        </p:nvSpPr>
        <p:spPr>
          <a:xfrm>
            <a:off x="950892" y="4989673"/>
            <a:ext cx="1847608" cy="369332"/>
          </a:xfrm>
          <a:prstGeom prst="rect">
            <a:avLst/>
          </a:prstGeom>
          <a:noFill/>
        </p:spPr>
        <p:txBody>
          <a:bodyPr wrap="square" lIns="91440" tIns="45720" rIns="91440" bIns="45720" anchor="t">
            <a:spAutoFit/>
          </a:bodyPr>
          <a:lstStyle/>
          <a:p>
            <a:r>
              <a:rPr lang="en-GB" dirty="0">
                <a:solidFill>
                  <a:srgbClr val="002060"/>
                </a:solidFill>
                <a:latin typeface="Open Sans"/>
                <a:ea typeface="Open Sans"/>
                <a:cs typeface="Open Sans"/>
              </a:rPr>
              <a:t>Web design</a:t>
            </a:r>
            <a:endParaRPr lang="en-US" dirty="0"/>
          </a:p>
        </p:txBody>
      </p:sp>
      <p:sp>
        <p:nvSpPr>
          <p:cNvPr id="29" name="TextBox 28">
            <a:extLst>
              <a:ext uri="{FF2B5EF4-FFF2-40B4-BE49-F238E27FC236}">
                <a16:creationId xmlns:a16="http://schemas.microsoft.com/office/drawing/2014/main" id="{3479EF80-1902-F244-45DB-25D7A0FDF1F0}"/>
              </a:ext>
            </a:extLst>
          </p:cNvPr>
          <p:cNvSpPr txBox="1"/>
          <p:nvPr/>
        </p:nvSpPr>
        <p:spPr>
          <a:xfrm>
            <a:off x="6833152" y="2661465"/>
            <a:ext cx="3010145" cy="369332"/>
          </a:xfrm>
          <a:prstGeom prst="rect">
            <a:avLst/>
          </a:prstGeom>
          <a:noFill/>
        </p:spPr>
        <p:txBody>
          <a:bodyPr wrap="square" lIns="91440" tIns="45720" rIns="91440" bIns="45720" anchor="t">
            <a:spAutoFit/>
          </a:bodyPr>
          <a:lstStyle/>
          <a:p>
            <a:r>
              <a:rPr lang="en-GB" dirty="0">
                <a:solidFill>
                  <a:srgbClr val="002060"/>
                </a:solidFill>
                <a:latin typeface="Open Sans"/>
                <a:ea typeface="Open Sans"/>
                <a:cs typeface="Open Sans"/>
              </a:rPr>
              <a:t>Graphic design  </a:t>
            </a:r>
            <a:endParaRPr lang="en-GB" dirty="0">
              <a:latin typeface="Open Sans"/>
              <a:ea typeface="Open Sans"/>
              <a:cs typeface="Open Sans"/>
            </a:endParaRPr>
          </a:p>
        </p:txBody>
      </p:sp>
      <p:sp>
        <p:nvSpPr>
          <p:cNvPr id="30" name="Rectangle 29">
            <a:extLst>
              <a:ext uri="{FF2B5EF4-FFF2-40B4-BE49-F238E27FC236}">
                <a16:creationId xmlns:a16="http://schemas.microsoft.com/office/drawing/2014/main" id="{B6642664-4277-AC76-A697-9F0C17B9EA09}"/>
              </a:ext>
            </a:extLst>
          </p:cNvPr>
          <p:cNvSpPr/>
          <p:nvPr/>
        </p:nvSpPr>
        <p:spPr>
          <a:xfrm>
            <a:off x="2798500" y="5643988"/>
            <a:ext cx="8410449" cy="1292662"/>
          </a:xfrm>
          <a:prstGeom prst="rect">
            <a:avLst/>
          </a:prstGeom>
        </p:spPr>
        <p:txBody>
          <a:bodyPr wrap="square">
            <a:spAutoFit/>
          </a:bodyPr>
          <a:lstStyle>
            <a:defPPr>
              <a:defRPr lang="en-GB"/>
            </a:defPPr>
            <a:lvl1pPr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5pPr>
            <a:lvl6pPr marL="2286000" algn="l" defTabSz="914400" rtl="0" eaLnBrk="1" latinLnBrk="0" hangingPunct="1">
              <a:defRPr kern="1200">
                <a:solidFill>
                  <a:schemeClr val="tx1"/>
                </a:solidFill>
                <a:latin typeface="Calibri" panose="020F0502020204030204" pitchFamily="34" charset="0"/>
                <a:ea typeface="+mn-ea"/>
                <a:cs typeface="+mn-cs"/>
              </a:defRPr>
            </a:lvl6pPr>
            <a:lvl7pPr marL="2743200" algn="l" defTabSz="914400" rtl="0" eaLnBrk="1" latinLnBrk="0" hangingPunct="1">
              <a:defRPr kern="1200">
                <a:solidFill>
                  <a:schemeClr val="tx1"/>
                </a:solidFill>
                <a:latin typeface="Calibri" panose="020F0502020204030204" pitchFamily="34" charset="0"/>
                <a:ea typeface="+mn-ea"/>
                <a:cs typeface="+mn-cs"/>
              </a:defRPr>
            </a:lvl7pPr>
            <a:lvl8pPr marL="3200400" algn="l" defTabSz="914400" rtl="0" eaLnBrk="1" latinLnBrk="0" hangingPunct="1">
              <a:defRPr kern="1200">
                <a:solidFill>
                  <a:schemeClr val="tx1"/>
                </a:solidFill>
                <a:latin typeface="Calibri" panose="020F0502020204030204" pitchFamily="34" charset="0"/>
                <a:ea typeface="+mn-ea"/>
                <a:cs typeface="+mn-cs"/>
              </a:defRPr>
            </a:lvl8pPr>
            <a:lvl9pPr marL="3657600" algn="l" defTabSz="914400" rtl="0" eaLnBrk="1" latinLnBrk="0" hangingPunct="1">
              <a:defRPr kern="1200">
                <a:solidFill>
                  <a:schemeClr val="tx1"/>
                </a:solidFill>
                <a:latin typeface="Calibri" panose="020F0502020204030204" pitchFamily="34" charset="0"/>
                <a:ea typeface="+mn-ea"/>
                <a:cs typeface="+mn-cs"/>
              </a:defRPr>
            </a:lvl9pPr>
          </a:lstStyle>
          <a:p>
            <a:pPr>
              <a:lnSpc>
                <a:spcPct val="250000"/>
              </a:lnSpc>
              <a:spcBef>
                <a:spcPts val="0"/>
              </a:spcBef>
              <a:buClr>
                <a:srgbClr val="DA291C"/>
              </a:buClr>
            </a:pPr>
            <a:r>
              <a:rPr lang="en-GB" b="1" dirty="0">
                <a:solidFill>
                  <a:srgbClr val="002060"/>
                </a:solidFill>
                <a:latin typeface="Open Sans" panose="020B0606030504020204" pitchFamily="34" charset="0"/>
                <a:ea typeface="Open Sans" panose="020B0606030504020204" pitchFamily="34" charset="0"/>
                <a:cs typeface="Open Sans" panose="020B0606030504020204" pitchFamily="34" charset="0"/>
              </a:rPr>
              <a:t>… </a:t>
            </a:r>
            <a:r>
              <a:rPr lang="en-GB" sz="2400" b="1" dirty="0">
                <a:solidFill>
                  <a:srgbClr val="002060"/>
                </a:solidFill>
                <a:latin typeface="Open Sans" panose="020B0606030504020204" pitchFamily="34" charset="0"/>
                <a:ea typeface="Open Sans" panose="020B0606030504020204" pitchFamily="34" charset="0"/>
                <a:cs typeface="Open Sans" panose="020B0606030504020204" pitchFamily="34" charset="0"/>
              </a:rPr>
              <a:t>and much more! </a:t>
            </a:r>
          </a:p>
          <a:p>
            <a:pPr marL="285750" indent="-285750">
              <a:spcBef>
                <a:spcPts val="0"/>
              </a:spcBef>
              <a:buClr>
                <a:srgbClr val="DA291C"/>
              </a:buClr>
              <a:buFont typeface="Arial" panose="020B0604020202020204" pitchFamily="34" charset="0"/>
              <a:buChar char="•"/>
            </a:pPr>
            <a:endParaRPr lang="en-GB" dirty="0">
              <a:solidFill>
                <a:srgbClr val="002060"/>
              </a:solidFill>
              <a:latin typeface="Open Sans" panose="020B0606030504020204" pitchFamily="34" charset="0"/>
              <a:ea typeface="Open Sans" panose="020B0606030504020204" pitchFamily="34" charset="0"/>
              <a:cs typeface="Open Sans" panose="020B0606030504020204" pitchFamily="34" charset="0"/>
            </a:endParaRPr>
          </a:p>
        </p:txBody>
      </p:sp>
      <p:sp>
        <p:nvSpPr>
          <p:cNvPr id="31" name="TextBox 30">
            <a:extLst>
              <a:ext uri="{FF2B5EF4-FFF2-40B4-BE49-F238E27FC236}">
                <a16:creationId xmlns:a16="http://schemas.microsoft.com/office/drawing/2014/main" id="{4C0DEF80-F9D5-BFF9-112E-E4D9CD0EB553}"/>
              </a:ext>
            </a:extLst>
          </p:cNvPr>
          <p:cNvSpPr txBox="1"/>
          <p:nvPr/>
        </p:nvSpPr>
        <p:spPr>
          <a:xfrm>
            <a:off x="6820666" y="3404176"/>
            <a:ext cx="2891690" cy="369332"/>
          </a:xfrm>
          <a:prstGeom prst="rect">
            <a:avLst/>
          </a:prstGeom>
          <a:noFill/>
        </p:spPr>
        <p:txBody>
          <a:bodyPr wrap="square">
            <a:spAutoFit/>
          </a:bodyPr>
          <a:lstStyle/>
          <a:p>
            <a:r>
              <a:rPr lang="en-GB" dirty="0">
                <a:solidFill>
                  <a:srgbClr val="002060"/>
                </a:solidFill>
                <a:latin typeface="Open Sans" panose="020B0606030504020204" pitchFamily="34" charset="0"/>
                <a:ea typeface="Open Sans" panose="020B0606030504020204" pitchFamily="34" charset="0"/>
                <a:cs typeface="Open Sans" panose="020B0606030504020204" pitchFamily="34" charset="0"/>
              </a:rPr>
              <a:t>Digital Media Production</a:t>
            </a:r>
            <a:endParaRPr lang="en-GB"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2A1F67-1843-1877-98EB-F0251CBCB4A6}"/>
              </a:ext>
            </a:extLst>
          </p:cNvPr>
          <p:cNvSpPr>
            <a:spLocks noGrp="1"/>
          </p:cNvSpPr>
          <p:nvPr>
            <p:ph type="ctrTitle"/>
          </p:nvPr>
        </p:nvSpPr>
        <p:spPr>
          <a:xfrm>
            <a:off x="470322" y="412675"/>
            <a:ext cx="6440668" cy="684241"/>
          </a:xfrm>
        </p:spPr>
        <p:txBody>
          <a:bodyPr>
            <a:normAutofit/>
          </a:bodyPr>
          <a:lstStyle/>
          <a:p>
            <a:pPr algn="l"/>
            <a:r>
              <a:rPr lang="en-US" sz="4000" dirty="0">
                <a:solidFill>
                  <a:srgbClr val="183860"/>
                </a:solidFill>
              </a:rPr>
              <a:t>Competition overview</a:t>
            </a:r>
          </a:p>
        </p:txBody>
      </p:sp>
      <p:sp>
        <p:nvSpPr>
          <p:cNvPr id="19" name="TextBox 10">
            <a:extLst>
              <a:ext uri="{FF2B5EF4-FFF2-40B4-BE49-F238E27FC236}">
                <a16:creationId xmlns:a16="http://schemas.microsoft.com/office/drawing/2014/main" id="{CCE979CF-7019-FE80-3A82-66208794B3F9}"/>
              </a:ext>
            </a:extLst>
          </p:cNvPr>
          <p:cNvSpPr txBox="1">
            <a:spLocks noChangeArrowheads="1"/>
          </p:cNvSpPr>
          <p:nvPr/>
        </p:nvSpPr>
        <p:spPr bwMode="auto">
          <a:xfrm>
            <a:off x="647700" y="5146675"/>
            <a:ext cx="921385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buFontTx/>
              <a:buNone/>
            </a:pPr>
            <a:r>
              <a:rPr lang="en-GB" altLang="en-US" sz="3200">
                <a:solidFill>
                  <a:schemeClr val="bg1"/>
                </a:solidFill>
                <a:latin typeface="Open Sans" panose="020B0606030504020204" pitchFamily="34" charset="0"/>
                <a:cs typeface="Open Sans" panose="020B0606030504020204" pitchFamily="34" charset="0"/>
              </a:rPr>
              <a:t>My story</a:t>
            </a:r>
          </a:p>
        </p:txBody>
      </p:sp>
      <p:grpSp>
        <p:nvGrpSpPr>
          <p:cNvPr id="20" name="Diagram 2">
            <a:extLst>
              <a:ext uri="{FF2B5EF4-FFF2-40B4-BE49-F238E27FC236}">
                <a16:creationId xmlns:a16="http://schemas.microsoft.com/office/drawing/2014/main" id="{52BBFAB6-8CC8-939B-B170-A21800EB60A6}"/>
              </a:ext>
            </a:extLst>
          </p:cNvPr>
          <p:cNvGrpSpPr>
            <a:grpSpLocks noChangeAspect="1"/>
          </p:cNvGrpSpPr>
          <p:nvPr/>
        </p:nvGrpSpPr>
        <p:grpSpPr bwMode="auto">
          <a:xfrm>
            <a:off x="846206" y="1363117"/>
            <a:ext cx="5109994" cy="4434515"/>
            <a:chOff x="263" y="1116"/>
            <a:chExt cx="2767" cy="2197"/>
          </a:xfrm>
        </p:grpSpPr>
        <p:sp>
          <p:nvSpPr>
            <p:cNvPr id="22" name="_s3077">
              <a:extLst>
                <a:ext uri="{FF2B5EF4-FFF2-40B4-BE49-F238E27FC236}">
                  <a16:creationId xmlns:a16="http://schemas.microsoft.com/office/drawing/2014/main" id="{0276A46E-BFB6-8987-9A68-4CFD3C3059CD}"/>
                </a:ext>
              </a:extLst>
            </p:cNvPr>
            <p:cNvSpPr>
              <a:spLocks noChangeArrowheads="1"/>
            </p:cNvSpPr>
            <p:nvPr/>
          </p:nvSpPr>
          <p:spPr bwMode="auto">
            <a:xfrm flipV="1">
              <a:off x="1185" y="1487"/>
              <a:ext cx="1054" cy="457"/>
            </a:xfrm>
            <a:custGeom>
              <a:avLst/>
              <a:gdLst>
                <a:gd name="G0" fmla="+- 5400 0 0"/>
                <a:gd name="G1" fmla="+- 21600 0 5400"/>
                <a:gd name="G2" fmla="*/ 5400 1 2"/>
                <a:gd name="G3" fmla="+- 21600 0 G2"/>
                <a:gd name="G4" fmla="+/ 5400 21600 2"/>
                <a:gd name="G5" fmla="+/ G1 0 2"/>
                <a:gd name="G6" fmla="*/ 21600 21600 5400"/>
                <a:gd name="G7" fmla="*/ G6 1 2"/>
                <a:gd name="G8" fmla="+- 21600 0 G7"/>
                <a:gd name="G9" fmla="*/ 21600 1 2"/>
                <a:gd name="G10" fmla="+- 5400 0 G9"/>
                <a:gd name="G11" fmla="?: G10 G8 0"/>
                <a:gd name="G12" fmla="?: G10 G7 21600"/>
                <a:gd name="T0" fmla="*/ 18900 w 21600"/>
                <a:gd name="T1" fmla="*/ 10800 h 21600"/>
                <a:gd name="T2" fmla="*/ 10800 w 21600"/>
                <a:gd name="T3" fmla="*/ 21600 h 21600"/>
                <a:gd name="T4" fmla="*/ 2700 w 21600"/>
                <a:gd name="T5" fmla="*/ 10800 h 21600"/>
                <a:gd name="T6" fmla="*/ 10800 w 21600"/>
                <a:gd name="T7" fmla="*/ 0 h 21600"/>
                <a:gd name="T8" fmla="*/ 4500 w 21600"/>
                <a:gd name="T9" fmla="*/ 4500 h 21600"/>
                <a:gd name="T10" fmla="*/ 17100 w 21600"/>
                <a:gd name="T11" fmla="*/ 17100 h 21600"/>
              </a:gdLst>
              <a:ahLst/>
              <a:cxnLst>
                <a:cxn ang="0">
                  <a:pos x="T0" y="T1"/>
                </a:cxn>
                <a:cxn ang="0">
                  <a:pos x="T2" y="T3"/>
                </a:cxn>
                <a:cxn ang="0">
                  <a:pos x="T4" y="T5"/>
                </a:cxn>
                <a:cxn ang="0">
                  <a:pos x="T6" y="T7"/>
                </a:cxn>
              </a:cxnLst>
              <a:rect l="T8" t="T9" r="T10" b="T11"/>
              <a:pathLst>
                <a:path w="21600" h="21600">
                  <a:moveTo>
                    <a:pt x="0" y="0"/>
                  </a:moveTo>
                  <a:lnTo>
                    <a:pt x="5400" y="21600"/>
                  </a:lnTo>
                  <a:lnTo>
                    <a:pt x="16200" y="21600"/>
                  </a:lnTo>
                  <a:lnTo>
                    <a:pt x="21600" y="0"/>
                  </a:lnTo>
                  <a:close/>
                </a:path>
              </a:pathLst>
            </a:custGeom>
            <a:solidFill>
              <a:srgbClr val="DA291C"/>
            </a:solidFill>
            <a:ln>
              <a:noFill/>
            </a:ln>
            <a:extLst>
              <a:ext uri="{91240B29-F687-4F45-9708-019B960494DF}">
                <a14:hiddenLine xmlns:a14="http://schemas.microsoft.com/office/drawing/2010/main" w="4669" algn="in">
                  <a:solidFill>
                    <a:srgbClr val="000000"/>
                  </a:solidFill>
                  <a:miter lim="800000"/>
                  <a:headEnd/>
                  <a:tailEnd/>
                </a14:hiddenLine>
              </a:ext>
            </a:extLst>
          </p:spPr>
          <p:txBody>
            <a:bodyPr rot="10800000" vert="horz" wrap="square" lIns="0" tIns="0" rIns="0" bIns="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altLang="en-US" sz="1400" b="1" i="0" u="none" strike="noStrike" cap="none" normalizeH="0" baseline="0">
                  <a:ln>
                    <a:noFill/>
                  </a:ln>
                  <a:solidFill>
                    <a:schemeClr val="bg1"/>
                  </a:solidFill>
                  <a:effectLst/>
                  <a:latin typeface="Arial" panose="020B0604020202020204" pitchFamily="34" charset="0"/>
                </a:rPr>
                <a:t>Squad/Team Development</a:t>
              </a:r>
              <a:endParaRPr kumimoji="0" lang="en-GB" altLang="en-US" sz="1400" b="0" i="0" u="none" strike="noStrike" cap="none" normalizeH="0" baseline="0">
                <a:ln>
                  <a:noFill/>
                </a:ln>
                <a:solidFill>
                  <a:schemeClr val="bg1"/>
                </a:solidFill>
                <a:effectLst/>
                <a:latin typeface="Arial" panose="020B0604020202020204" pitchFamily="34" charset="0"/>
              </a:endParaRPr>
            </a:p>
          </p:txBody>
        </p:sp>
        <p:sp>
          <p:nvSpPr>
            <p:cNvPr id="23" name="_s3078">
              <a:extLst>
                <a:ext uri="{FF2B5EF4-FFF2-40B4-BE49-F238E27FC236}">
                  <a16:creationId xmlns:a16="http://schemas.microsoft.com/office/drawing/2014/main" id="{746FDA6D-71F5-1B2D-C116-C4F3746E793B}"/>
                </a:ext>
              </a:extLst>
            </p:cNvPr>
            <p:cNvSpPr>
              <a:spLocks noChangeArrowheads="1"/>
            </p:cNvSpPr>
            <p:nvPr/>
          </p:nvSpPr>
          <p:spPr bwMode="auto">
            <a:xfrm flipV="1">
              <a:off x="922" y="1944"/>
              <a:ext cx="1580" cy="456"/>
            </a:xfrm>
            <a:custGeom>
              <a:avLst/>
              <a:gdLst>
                <a:gd name="G0" fmla="+- 3600 0 0"/>
                <a:gd name="G1" fmla="+- 21600 0 3600"/>
                <a:gd name="G2" fmla="*/ 3600 1 2"/>
                <a:gd name="G3" fmla="+- 21600 0 G2"/>
                <a:gd name="G4" fmla="+/ 3600 21600 2"/>
                <a:gd name="G5" fmla="+/ G1 0 2"/>
                <a:gd name="G6" fmla="*/ 21600 21600 3600"/>
                <a:gd name="G7" fmla="*/ G6 1 2"/>
                <a:gd name="G8" fmla="+- 21600 0 G7"/>
                <a:gd name="G9" fmla="*/ 21600 1 2"/>
                <a:gd name="G10" fmla="+- 3600 0 G9"/>
                <a:gd name="G11" fmla="?: G10 G8 0"/>
                <a:gd name="G12" fmla="?: G10 G7 21600"/>
                <a:gd name="T0" fmla="*/ 19800 w 21600"/>
                <a:gd name="T1" fmla="*/ 10800 h 21600"/>
                <a:gd name="T2" fmla="*/ 10800 w 21600"/>
                <a:gd name="T3" fmla="*/ 21600 h 21600"/>
                <a:gd name="T4" fmla="*/ 1800 w 21600"/>
                <a:gd name="T5" fmla="*/ 10800 h 21600"/>
                <a:gd name="T6" fmla="*/ 10800 w 21600"/>
                <a:gd name="T7" fmla="*/ 0 h 21600"/>
                <a:gd name="T8" fmla="*/ 3600 w 21600"/>
                <a:gd name="T9" fmla="*/ 3600 h 21600"/>
                <a:gd name="T10" fmla="*/ 18000 w 21600"/>
                <a:gd name="T11" fmla="*/ 18000 h 21600"/>
              </a:gdLst>
              <a:ahLst/>
              <a:cxnLst>
                <a:cxn ang="0">
                  <a:pos x="T0" y="T1"/>
                </a:cxn>
                <a:cxn ang="0">
                  <a:pos x="T2" y="T3"/>
                </a:cxn>
                <a:cxn ang="0">
                  <a:pos x="T4" y="T5"/>
                </a:cxn>
                <a:cxn ang="0">
                  <a:pos x="T6" y="T7"/>
                </a:cxn>
              </a:cxnLst>
              <a:rect l="T8" t="T9" r="T10" b="T11"/>
              <a:pathLst>
                <a:path w="21600" h="21600">
                  <a:moveTo>
                    <a:pt x="0" y="0"/>
                  </a:moveTo>
                  <a:lnTo>
                    <a:pt x="3600" y="21600"/>
                  </a:lnTo>
                  <a:lnTo>
                    <a:pt x="18000" y="21600"/>
                  </a:lnTo>
                  <a:lnTo>
                    <a:pt x="21600" y="0"/>
                  </a:lnTo>
                  <a:close/>
                </a:path>
              </a:pathLst>
            </a:custGeom>
            <a:solidFill>
              <a:srgbClr val="003764"/>
            </a:solidFill>
            <a:ln>
              <a:noFill/>
            </a:ln>
            <a:extLst>
              <a:ext uri="{91240B29-F687-4F45-9708-019B960494DF}">
                <a14:hiddenLine xmlns:a14="http://schemas.microsoft.com/office/drawing/2010/main" w="4669" algn="in">
                  <a:solidFill>
                    <a:srgbClr val="000000"/>
                  </a:solidFill>
                  <a:miter lim="800000"/>
                  <a:headEnd/>
                  <a:tailEnd/>
                </a14:hiddenLine>
              </a:ext>
            </a:extLst>
          </p:spPr>
          <p:txBody>
            <a:bodyPr rot="10800000" vert="horz" wrap="square" lIns="0" tIns="0" rIns="0" bIns="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lang="en-GB" altLang="en-US" sz="1400" b="1">
                  <a:solidFill>
                    <a:schemeClr val="bg1"/>
                  </a:solidFill>
                  <a:latin typeface="Arial" panose="020B0604020202020204" pitchFamily="34" charset="0"/>
                </a:rPr>
                <a:t>National Finals</a:t>
              </a:r>
              <a:endParaRPr kumimoji="0" lang="en-GB" altLang="en-US" sz="1400" b="0" i="0" u="none" strike="noStrike" cap="none" normalizeH="0" baseline="0">
                <a:ln>
                  <a:noFill/>
                </a:ln>
                <a:solidFill>
                  <a:schemeClr val="bg1"/>
                </a:solidFill>
                <a:effectLst/>
                <a:latin typeface="Arial" panose="020B0604020202020204" pitchFamily="34" charset="0"/>
              </a:endParaRPr>
            </a:p>
          </p:txBody>
        </p:sp>
        <p:sp>
          <p:nvSpPr>
            <p:cNvPr id="24" name="_s3079">
              <a:extLst>
                <a:ext uri="{FF2B5EF4-FFF2-40B4-BE49-F238E27FC236}">
                  <a16:creationId xmlns:a16="http://schemas.microsoft.com/office/drawing/2014/main" id="{6ACD265D-5832-42A1-7314-8EC819736F64}"/>
                </a:ext>
              </a:extLst>
            </p:cNvPr>
            <p:cNvSpPr>
              <a:spLocks noChangeArrowheads="1"/>
            </p:cNvSpPr>
            <p:nvPr/>
          </p:nvSpPr>
          <p:spPr bwMode="auto">
            <a:xfrm flipV="1">
              <a:off x="658" y="2400"/>
              <a:ext cx="2108" cy="457"/>
            </a:xfrm>
            <a:custGeom>
              <a:avLst/>
              <a:gdLst>
                <a:gd name="G0" fmla="+- 2700 0 0"/>
                <a:gd name="G1" fmla="+- 21600 0 2700"/>
                <a:gd name="G2" fmla="*/ 2700 1 2"/>
                <a:gd name="G3" fmla="+- 21600 0 G2"/>
                <a:gd name="G4" fmla="+/ 2700 21600 2"/>
                <a:gd name="G5" fmla="+/ G1 0 2"/>
                <a:gd name="G6" fmla="*/ 21600 21600 2700"/>
                <a:gd name="G7" fmla="*/ G6 1 2"/>
                <a:gd name="G8" fmla="+- 21600 0 G7"/>
                <a:gd name="G9" fmla="*/ 21600 1 2"/>
                <a:gd name="G10" fmla="+- 2700 0 G9"/>
                <a:gd name="G11" fmla="?: G10 G8 0"/>
                <a:gd name="G12" fmla="?: G10 G7 21600"/>
                <a:gd name="T0" fmla="*/ 20250 w 21600"/>
                <a:gd name="T1" fmla="*/ 10800 h 21600"/>
                <a:gd name="T2" fmla="*/ 10800 w 21600"/>
                <a:gd name="T3" fmla="*/ 21600 h 21600"/>
                <a:gd name="T4" fmla="*/ 1350 w 21600"/>
                <a:gd name="T5" fmla="*/ 10800 h 21600"/>
                <a:gd name="T6" fmla="*/ 10800 w 21600"/>
                <a:gd name="T7" fmla="*/ 0 h 21600"/>
                <a:gd name="T8" fmla="*/ 3150 w 21600"/>
                <a:gd name="T9" fmla="*/ 3150 h 21600"/>
                <a:gd name="T10" fmla="*/ 18450 w 21600"/>
                <a:gd name="T11" fmla="*/ 18450 h 21600"/>
              </a:gdLst>
              <a:ahLst/>
              <a:cxnLst>
                <a:cxn ang="0">
                  <a:pos x="T0" y="T1"/>
                </a:cxn>
                <a:cxn ang="0">
                  <a:pos x="T2" y="T3"/>
                </a:cxn>
                <a:cxn ang="0">
                  <a:pos x="T4" y="T5"/>
                </a:cxn>
                <a:cxn ang="0">
                  <a:pos x="T6" y="T7"/>
                </a:cxn>
              </a:cxnLst>
              <a:rect l="T8" t="T9" r="T10" b="T11"/>
              <a:pathLst>
                <a:path w="21600" h="21600">
                  <a:moveTo>
                    <a:pt x="0" y="0"/>
                  </a:moveTo>
                  <a:lnTo>
                    <a:pt x="2700" y="21600"/>
                  </a:lnTo>
                  <a:lnTo>
                    <a:pt x="18900" y="21600"/>
                  </a:lnTo>
                  <a:lnTo>
                    <a:pt x="21600" y="0"/>
                  </a:lnTo>
                  <a:close/>
                </a:path>
              </a:pathLst>
            </a:custGeom>
            <a:solidFill>
              <a:srgbClr val="DA291C"/>
            </a:solidFill>
            <a:ln>
              <a:noFill/>
            </a:ln>
            <a:extLst>
              <a:ext uri="{91240B29-F687-4F45-9708-019B960494DF}">
                <a14:hiddenLine xmlns:a14="http://schemas.microsoft.com/office/drawing/2010/main" w="4669" algn="in">
                  <a:solidFill>
                    <a:srgbClr val="000000"/>
                  </a:solidFill>
                  <a:miter lim="800000"/>
                  <a:headEnd/>
                  <a:tailEnd/>
                </a14:hiddenLine>
              </a:ext>
            </a:extLst>
          </p:spPr>
          <p:txBody>
            <a:bodyPr rot="10800000" vert="horz" wrap="square" lIns="0" tIns="0" rIns="0" bIns="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lang="en-GB" altLang="en-US" sz="1400" b="1">
                  <a:solidFill>
                    <a:schemeClr val="bg1"/>
                  </a:solidFill>
                  <a:latin typeface="Arial" panose="020B0604020202020204" pitchFamily="34" charset="0"/>
                </a:rPr>
                <a:t>National Qualifiers</a:t>
              </a:r>
              <a:endParaRPr kumimoji="0" lang="en-GB" altLang="en-US" sz="1400" b="1" i="0" u="none" strike="noStrike" cap="none" normalizeH="0" baseline="0">
                <a:ln>
                  <a:noFill/>
                </a:ln>
                <a:solidFill>
                  <a:schemeClr val="bg1"/>
                </a:solidFill>
                <a:effectLst/>
                <a:latin typeface="Arial" panose="020B0604020202020204" pitchFamily="34" charset="0"/>
              </a:endParaRPr>
            </a:p>
            <a:p>
              <a:pPr marL="0" marR="0" lvl="0" indent="0" algn="ctr" defTabSz="914400" rtl="0" eaLnBrk="1" fontAlgn="base" latinLnBrk="0" hangingPunct="1">
                <a:lnSpc>
                  <a:spcPct val="100000"/>
                </a:lnSpc>
                <a:spcBef>
                  <a:spcPct val="0"/>
                </a:spcBef>
                <a:spcAft>
                  <a:spcPct val="0"/>
                </a:spcAft>
                <a:buClrTx/>
                <a:buSzTx/>
                <a:buFontTx/>
                <a:buNone/>
                <a:tabLst/>
              </a:pPr>
              <a:endParaRPr kumimoji="0" lang="en-GB" altLang="en-US" sz="1100" b="0" i="0" u="none" strike="noStrike" cap="none" normalizeH="0" baseline="0">
                <a:ln>
                  <a:noFill/>
                </a:ln>
                <a:solidFill>
                  <a:schemeClr val="bg1"/>
                </a:solidFill>
                <a:effectLst/>
                <a:latin typeface="Arial" panose="020B0604020202020204" pitchFamily="34" charset="0"/>
              </a:endParaRPr>
            </a:p>
          </p:txBody>
        </p:sp>
        <p:sp>
          <p:nvSpPr>
            <p:cNvPr id="25" name="_s3080">
              <a:extLst>
                <a:ext uri="{FF2B5EF4-FFF2-40B4-BE49-F238E27FC236}">
                  <a16:creationId xmlns:a16="http://schemas.microsoft.com/office/drawing/2014/main" id="{5B148610-556B-3B4A-1C6B-F3240B3C3978}"/>
                </a:ext>
              </a:extLst>
            </p:cNvPr>
            <p:cNvSpPr>
              <a:spLocks noChangeArrowheads="1"/>
            </p:cNvSpPr>
            <p:nvPr/>
          </p:nvSpPr>
          <p:spPr bwMode="auto">
            <a:xfrm flipV="1">
              <a:off x="394" y="2857"/>
              <a:ext cx="2636" cy="456"/>
            </a:xfrm>
            <a:custGeom>
              <a:avLst/>
              <a:gdLst>
                <a:gd name="G0" fmla="+- 2160 0 0"/>
                <a:gd name="G1" fmla="+- 21600 0 2160"/>
                <a:gd name="G2" fmla="*/ 2160 1 2"/>
                <a:gd name="G3" fmla="+- 21600 0 G2"/>
                <a:gd name="G4" fmla="+/ 2160 21600 2"/>
                <a:gd name="G5" fmla="+/ G1 0 2"/>
                <a:gd name="G6" fmla="*/ 21600 21600 2160"/>
                <a:gd name="G7" fmla="*/ G6 1 2"/>
                <a:gd name="G8" fmla="+- 21600 0 G7"/>
                <a:gd name="G9" fmla="*/ 21600 1 2"/>
                <a:gd name="G10" fmla="+- 2160 0 G9"/>
                <a:gd name="G11" fmla="?: G10 G8 0"/>
                <a:gd name="G12" fmla="?: G10 G7 21600"/>
                <a:gd name="T0" fmla="*/ 20520 w 21600"/>
                <a:gd name="T1" fmla="*/ 10800 h 21600"/>
                <a:gd name="T2" fmla="*/ 10800 w 21600"/>
                <a:gd name="T3" fmla="*/ 21600 h 21600"/>
                <a:gd name="T4" fmla="*/ 1080 w 21600"/>
                <a:gd name="T5" fmla="*/ 10800 h 21600"/>
                <a:gd name="T6" fmla="*/ 10800 w 21600"/>
                <a:gd name="T7" fmla="*/ 0 h 21600"/>
                <a:gd name="T8" fmla="*/ 2880 w 21600"/>
                <a:gd name="T9" fmla="*/ 2880 h 21600"/>
                <a:gd name="T10" fmla="*/ 18720 w 21600"/>
                <a:gd name="T11" fmla="*/ 18720 h 21600"/>
              </a:gdLst>
              <a:ahLst/>
              <a:cxnLst>
                <a:cxn ang="0">
                  <a:pos x="T0" y="T1"/>
                </a:cxn>
                <a:cxn ang="0">
                  <a:pos x="T2" y="T3"/>
                </a:cxn>
                <a:cxn ang="0">
                  <a:pos x="T4" y="T5"/>
                </a:cxn>
                <a:cxn ang="0">
                  <a:pos x="T6" y="T7"/>
                </a:cxn>
              </a:cxnLst>
              <a:rect l="T8" t="T9" r="T10" b="T11"/>
              <a:pathLst>
                <a:path w="21600" h="21600">
                  <a:moveTo>
                    <a:pt x="0" y="0"/>
                  </a:moveTo>
                  <a:lnTo>
                    <a:pt x="2160" y="21600"/>
                  </a:lnTo>
                  <a:lnTo>
                    <a:pt x="19440" y="21600"/>
                  </a:lnTo>
                  <a:lnTo>
                    <a:pt x="21600" y="0"/>
                  </a:lnTo>
                  <a:close/>
                </a:path>
              </a:pathLst>
            </a:custGeom>
            <a:solidFill>
              <a:srgbClr val="003764"/>
            </a:solidFill>
            <a:ln>
              <a:noFill/>
            </a:ln>
            <a:extLst>
              <a:ext uri="{91240B29-F687-4F45-9708-019B960494DF}">
                <a14:hiddenLine xmlns:a14="http://schemas.microsoft.com/office/drawing/2010/main" w="4669" algn="in">
                  <a:solidFill>
                    <a:srgbClr val="000000"/>
                  </a:solidFill>
                  <a:miter lim="800000"/>
                  <a:headEnd/>
                  <a:tailEnd/>
                </a14:hiddenLine>
              </a:ext>
            </a:extLst>
          </p:spPr>
          <p:txBody>
            <a:bodyPr rot="10800000" vert="horz" wrap="square" lIns="0" tIns="0" rIns="0" bIns="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altLang="en-US" sz="1400" b="1" i="0" u="none" strike="noStrike" cap="none" normalizeH="0" baseline="0">
                  <a:ln>
                    <a:noFill/>
                  </a:ln>
                  <a:solidFill>
                    <a:schemeClr val="bg1"/>
                  </a:solidFill>
                  <a:effectLst/>
                  <a:latin typeface="Arial" panose="020B0604020202020204" pitchFamily="34" charset="0"/>
                </a:rPr>
                <a:t>Entry stage</a:t>
              </a:r>
              <a:endParaRPr kumimoji="0" lang="en-GB" altLang="en-US" sz="1400" b="0" i="0" u="none" strike="noStrike" cap="none" normalizeH="0" baseline="0">
                <a:ln>
                  <a:noFill/>
                </a:ln>
                <a:solidFill>
                  <a:schemeClr val="bg1"/>
                </a:solidFill>
                <a:effectLst/>
                <a:latin typeface="Arial" panose="020B0604020202020204" pitchFamily="34" charset="0"/>
              </a:endParaRPr>
            </a:p>
          </p:txBody>
        </p:sp>
        <p:sp>
          <p:nvSpPr>
            <p:cNvPr id="26" name="Text Box 99">
              <a:extLst>
                <a:ext uri="{FF2B5EF4-FFF2-40B4-BE49-F238E27FC236}">
                  <a16:creationId xmlns:a16="http://schemas.microsoft.com/office/drawing/2014/main" id="{9B743A4C-26F9-CC92-2F83-482F3DAD7FD7}"/>
                </a:ext>
              </a:extLst>
            </p:cNvPr>
            <p:cNvSpPr txBox="1">
              <a:spLocks noChangeArrowheads="1"/>
            </p:cNvSpPr>
            <p:nvPr/>
          </p:nvSpPr>
          <p:spPr bwMode="auto">
            <a:xfrm>
              <a:off x="424" y="2080"/>
              <a:ext cx="760" cy="137"/>
            </a:xfrm>
            <a:prstGeom prst="rect">
              <a:avLst/>
            </a:prstGeom>
            <a:solidFill>
              <a:schemeClr val="accent1">
                <a:lumMod val="40000"/>
                <a:lumOff val="60000"/>
              </a:schemeClr>
            </a:solidFill>
            <a:ln>
              <a:noFill/>
            </a:ln>
            <a:effectLst>
              <a:prstShdw prst="shdw18" dist="17961" dir="13500000">
                <a:srgbClr val="FFCC00">
                  <a:gamma/>
                  <a:shade val="60000"/>
                  <a:invGamma/>
                </a:srgbClr>
              </a:prstShdw>
            </a:effectLst>
            <a:extLs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t" anchorCtr="0" compatLnSpc="1">
              <a:prstTxWarp prst="textNoShape">
                <a:avLst/>
              </a:prstTxWarp>
              <a:spAutoFit/>
            </a:bodyPr>
            <a:lstStyle/>
            <a:p>
              <a:pPr marL="0" marR="0" lvl="0" indent="0" algn="ctr" defTabSz="914400" rtl="0" eaLnBrk="1" fontAlgn="base" latinLnBrk="0" hangingPunct="1">
                <a:lnSpc>
                  <a:spcPct val="100000"/>
                </a:lnSpc>
                <a:spcBef>
                  <a:spcPct val="50000"/>
                </a:spcBef>
                <a:spcAft>
                  <a:spcPct val="0"/>
                </a:spcAft>
                <a:buClrTx/>
                <a:buSzTx/>
                <a:buFontTx/>
                <a:buNone/>
                <a:tabLst/>
              </a:pPr>
              <a:r>
                <a:rPr lang="en-GB" altLang="en-US" sz="1200" b="1">
                  <a:solidFill>
                    <a:schemeClr val="bg1"/>
                  </a:solidFill>
                  <a:latin typeface="Arial" panose="020B0604020202020204" pitchFamily="34" charset="0"/>
                </a:rPr>
                <a:t>550</a:t>
              </a:r>
              <a:r>
                <a:rPr kumimoji="0" lang="en-GB" altLang="en-US" sz="1200" b="1" i="0" u="none" strike="noStrike" cap="none" normalizeH="0" baseline="0">
                  <a:ln>
                    <a:noFill/>
                  </a:ln>
                  <a:solidFill>
                    <a:schemeClr val="bg1"/>
                  </a:solidFill>
                  <a:effectLst/>
                  <a:latin typeface="Arial" panose="020B0604020202020204" pitchFamily="34" charset="0"/>
                </a:rPr>
                <a:t> +</a:t>
              </a:r>
            </a:p>
          </p:txBody>
        </p:sp>
        <p:sp>
          <p:nvSpPr>
            <p:cNvPr id="27" name="Text Box 100">
              <a:extLst>
                <a:ext uri="{FF2B5EF4-FFF2-40B4-BE49-F238E27FC236}">
                  <a16:creationId xmlns:a16="http://schemas.microsoft.com/office/drawing/2014/main" id="{663A1DF2-F6F1-B246-BA95-1B4E4D0517E6}"/>
                </a:ext>
              </a:extLst>
            </p:cNvPr>
            <p:cNvSpPr txBox="1">
              <a:spLocks noChangeArrowheads="1"/>
            </p:cNvSpPr>
            <p:nvPr/>
          </p:nvSpPr>
          <p:spPr bwMode="auto">
            <a:xfrm>
              <a:off x="263" y="2539"/>
              <a:ext cx="761" cy="137"/>
            </a:xfrm>
            <a:prstGeom prst="rect">
              <a:avLst/>
            </a:prstGeom>
            <a:solidFill>
              <a:schemeClr val="accent1">
                <a:lumMod val="60000"/>
                <a:lumOff val="40000"/>
              </a:schemeClr>
            </a:solidFill>
            <a:ln>
              <a:noFill/>
            </a:ln>
            <a:effectLst>
              <a:prstShdw prst="shdw18" dist="17961" dir="13500000">
                <a:srgbClr val="99CC00">
                  <a:gamma/>
                  <a:shade val="60000"/>
                  <a:invGamma/>
                </a:srgbClr>
              </a:prstShdw>
            </a:effectLst>
            <a:extLs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t" anchorCtr="0" compatLnSpc="1">
              <a:prstTxWarp prst="textNoShape">
                <a:avLst/>
              </a:prstTxWarp>
              <a:spAutoFit/>
            </a:bodyPr>
            <a:lstStyle/>
            <a:p>
              <a:pPr marL="0" marR="0" lvl="0" indent="0" algn="ctr" defTabSz="914400" rtl="0" eaLnBrk="1" fontAlgn="base" latinLnBrk="0" hangingPunct="1">
                <a:lnSpc>
                  <a:spcPct val="100000"/>
                </a:lnSpc>
                <a:spcBef>
                  <a:spcPct val="50000"/>
                </a:spcBef>
                <a:spcAft>
                  <a:spcPct val="0"/>
                </a:spcAft>
                <a:buClrTx/>
                <a:buSzTx/>
                <a:buFontTx/>
                <a:buNone/>
                <a:tabLst/>
              </a:pPr>
              <a:r>
                <a:rPr lang="en-GB" altLang="en-US" sz="1200" b="1">
                  <a:solidFill>
                    <a:schemeClr val="bg1"/>
                  </a:solidFill>
                  <a:latin typeface="Arial" panose="020B0604020202020204" pitchFamily="34" charset="0"/>
                </a:rPr>
                <a:t>2</a:t>
              </a:r>
              <a:r>
                <a:rPr kumimoji="0" lang="en-GB" altLang="en-US" sz="1200" b="1" i="0" u="none" strike="noStrike" cap="none" normalizeH="0" baseline="0">
                  <a:ln>
                    <a:noFill/>
                  </a:ln>
                  <a:solidFill>
                    <a:schemeClr val="bg1"/>
                  </a:solidFill>
                  <a:effectLst/>
                  <a:latin typeface="Arial" panose="020B0604020202020204" pitchFamily="34" charset="0"/>
                </a:rPr>
                <a:t>,500 +</a:t>
              </a:r>
            </a:p>
          </p:txBody>
        </p:sp>
        <p:sp>
          <p:nvSpPr>
            <p:cNvPr id="28" name="Text Box 98">
              <a:extLst>
                <a:ext uri="{FF2B5EF4-FFF2-40B4-BE49-F238E27FC236}">
                  <a16:creationId xmlns:a16="http://schemas.microsoft.com/office/drawing/2014/main" id="{11FB3461-6D07-99F6-6CCF-C1E05140B2E9}"/>
                </a:ext>
              </a:extLst>
            </p:cNvPr>
            <p:cNvSpPr txBox="1">
              <a:spLocks noChangeArrowheads="1"/>
            </p:cNvSpPr>
            <p:nvPr/>
          </p:nvSpPr>
          <p:spPr bwMode="auto">
            <a:xfrm>
              <a:off x="535" y="1327"/>
              <a:ext cx="761" cy="173"/>
            </a:xfrm>
            <a:prstGeom prst="rect">
              <a:avLst/>
            </a:prstGeom>
            <a:solidFill>
              <a:srgbClr val="C00000"/>
            </a:solidFill>
            <a:ln>
              <a:noFill/>
            </a:ln>
            <a:effectLst>
              <a:prstShdw prst="shdw18" dist="17961" dir="13500000">
                <a:schemeClr val="tx1">
                  <a:gamma/>
                  <a:shade val="60000"/>
                  <a:invGamma/>
                </a:schemeClr>
              </a:prstShdw>
            </a:effectLst>
            <a:extLs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t" anchorCtr="0" compatLnSpc="1">
              <a:prstTxWarp prst="textNoShape">
                <a:avLst/>
              </a:prstTxWarp>
              <a:spAutoFit/>
            </a:bodyPr>
            <a:lstStyle/>
            <a:p>
              <a:pPr marL="0" marR="0" lvl="0" indent="0" algn="ctr" defTabSz="914400" rtl="0" eaLnBrk="1" fontAlgn="base" latinLnBrk="0" hangingPunct="1">
                <a:lnSpc>
                  <a:spcPct val="100000"/>
                </a:lnSpc>
                <a:spcBef>
                  <a:spcPct val="50000"/>
                </a:spcBef>
                <a:spcAft>
                  <a:spcPct val="0"/>
                </a:spcAft>
                <a:buClrTx/>
                <a:buSzTx/>
                <a:buFontTx/>
                <a:buNone/>
                <a:tabLst/>
              </a:pPr>
              <a:r>
                <a:rPr kumimoji="0" lang="en-GB" altLang="en-US" sz="1200" b="1" i="0" u="none" strike="noStrike" cap="none" normalizeH="0" baseline="0">
                  <a:ln>
                    <a:noFill/>
                  </a:ln>
                  <a:solidFill>
                    <a:schemeClr val="bg1"/>
                  </a:solidFill>
                  <a:effectLst/>
                  <a:latin typeface="Arial" panose="020B0604020202020204" pitchFamily="34" charset="0"/>
                </a:rPr>
                <a:t>25-35</a:t>
              </a:r>
            </a:p>
          </p:txBody>
        </p:sp>
        <p:sp>
          <p:nvSpPr>
            <p:cNvPr id="29" name="Text Box 102">
              <a:extLst>
                <a:ext uri="{FF2B5EF4-FFF2-40B4-BE49-F238E27FC236}">
                  <a16:creationId xmlns:a16="http://schemas.microsoft.com/office/drawing/2014/main" id="{31640C52-CB4A-0604-6D22-374AE0424B44}"/>
                </a:ext>
              </a:extLst>
            </p:cNvPr>
            <p:cNvSpPr txBox="1">
              <a:spLocks noChangeArrowheads="1"/>
            </p:cNvSpPr>
            <p:nvPr/>
          </p:nvSpPr>
          <p:spPr bwMode="auto">
            <a:xfrm>
              <a:off x="495" y="1620"/>
              <a:ext cx="761" cy="137"/>
            </a:xfrm>
            <a:prstGeom prst="rect">
              <a:avLst/>
            </a:prstGeom>
            <a:solidFill>
              <a:schemeClr val="accent1">
                <a:lumMod val="20000"/>
                <a:lumOff val="80000"/>
              </a:schemeClr>
            </a:solidFill>
            <a:ln>
              <a:noFill/>
            </a:ln>
            <a:effectLst>
              <a:prstShdw prst="shdw18" dist="17961" dir="13500000">
                <a:schemeClr val="folHlink">
                  <a:gamma/>
                  <a:shade val="60000"/>
                  <a:invGamma/>
                </a:schemeClr>
              </a:prstShdw>
            </a:effectLst>
            <a:extLs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t" anchorCtr="0" compatLnSpc="1">
              <a:prstTxWarp prst="textNoShape">
                <a:avLst/>
              </a:prstTxWarp>
              <a:spAutoFit/>
            </a:bodyPr>
            <a:lstStyle/>
            <a:p>
              <a:pPr marL="0" marR="0" lvl="0" indent="0" algn="ctr" defTabSz="914400" rtl="0" eaLnBrk="1" fontAlgn="base" latinLnBrk="0" hangingPunct="1">
                <a:lnSpc>
                  <a:spcPct val="100000"/>
                </a:lnSpc>
                <a:spcBef>
                  <a:spcPct val="50000"/>
                </a:spcBef>
                <a:spcAft>
                  <a:spcPct val="0"/>
                </a:spcAft>
                <a:buClrTx/>
                <a:buSzTx/>
                <a:buFontTx/>
                <a:buNone/>
                <a:tabLst/>
              </a:pPr>
              <a:r>
                <a:rPr kumimoji="0" lang="en-GB" altLang="en-US" sz="1200" b="1" i="0" u="none" strike="noStrike" cap="none" normalizeH="0" baseline="0">
                  <a:ln>
                    <a:noFill/>
                  </a:ln>
                  <a:solidFill>
                    <a:schemeClr val="bg1"/>
                  </a:solidFill>
                  <a:effectLst/>
                  <a:latin typeface="Arial" panose="020B0604020202020204" pitchFamily="34" charset="0"/>
                </a:rPr>
                <a:t>100 +</a:t>
              </a:r>
            </a:p>
          </p:txBody>
        </p:sp>
        <p:sp>
          <p:nvSpPr>
            <p:cNvPr id="30" name="Picture 4" descr="team_uk_logo_colour.jpg">
              <a:extLst>
                <a:ext uri="{FF2B5EF4-FFF2-40B4-BE49-F238E27FC236}">
                  <a16:creationId xmlns:a16="http://schemas.microsoft.com/office/drawing/2014/main" id="{5F181DE8-0637-E294-27DB-7223DED6AC20}"/>
                </a:ext>
              </a:extLst>
            </p:cNvPr>
            <p:cNvSpPr>
              <a:spLocks noChangeAspect="1"/>
            </p:cNvSpPr>
            <p:nvPr/>
          </p:nvSpPr>
          <p:spPr bwMode="auto">
            <a:xfrm>
              <a:off x="1247" y="1116"/>
              <a:ext cx="998" cy="228"/>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grpSp>
      <p:sp>
        <p:nvSpPr>
          <p:cNvPr id="32" name="Text Box 63">
            <a:extLst>
              <a:ext uri="{FF2B5EF4-FFF2-40B4-BE49-F238E27FC236}">
                <a16:creationId xmlns:a16="http://schemas.microsoft.com/office/drawing/2014/main" id="{E9E52DEC-2D7F-053B-33C4-1789CE3888ED}"/>
              </a:ext>
            </a:extLst>
          </p:cNvPr>
          <p:cNvSpPr txBox="1">
            <a:spLocks noChangeArrowheads="1"/>
          </p:cNvSpPr>
          <p:nvPr/>
        </p:nvSpPr>
        <p:spPr bwMode="auto">
          <a:xfrm>
            <a:off x="4537090" y="2242945"/>
            <a:ext cx="7352484" cy="4924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GB" altLang="en-US" sz="1300">
                <a:latin typeface="Open Sans" panose="020B0606030504020204" pitchFamily="34" charset="0"/>
                <a:ea typeface="Open Sans" panose="020B0606030504020204" pitchFamily="34" charset="0"/>
                <a:cs typeface="Open Sans" panose="020B0606030504020204" pitchFamily="34" charset="0"/>
              </a:rPr>
              <a:t>Selection process for Squad UK for WorldSkills subject to meeting criteria such as age eligibility; performance and competing in the correct competition and level</a:t>
            </a:r>
          </a:p>
        </p:txBody>
      </p:sp>
      <p:sp>
        <p:nvSpPr>
          <p:cNvPr id="33" name="Line 64">
            <a:extLst>
              <a:ext uri="{FF2B5EF4-FFF2-40B4-BE49-F238E27FC236}">
                <a16:creationId xmlns:a16="http://schemas.microsoft.com/office/drawing/2014/main" id="{40D09AD7-1EF3-D2C0-A2F5-A162AABB83A8}"/>
              </a:ext>
            </a:extLst>
          </p:cNvPr>
          <p:cNvSpPr>
            <a:spLocks noChangeShapeType="1"/>
          </p:cNvSpPr>
          <p:nvPr/>
        </p:nvSpPr>
        <p:spPr bwMode="auto">
          <a:xfrm flipV="1">
            <a:off x="4255331" y="3012693"/>
            <a:ext cx="7693025" cy="18442"/>
          </a:xfrm>
          <a:prstGeom prst="line">
            <a:avLst/>
          </a:prstGeom>
          <a:noFill/>
          <a:ln w="38100">
            <a:solidFill>
              <a:schemeClr val="accent1">
                <a:lumMod val="20000"/>
                <a:lumOff val="80000"/>
              </a:schemeClr>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34" name="Line 65">
            <a:extLst>
              <a:ext uri="{FF2B5EF4-FFF2-40B4-BE49-F238E27FC236}">
                <a16:creationId xmlns:a16="http://schemas.microsoft.com/office/drawing/2014/main" id="{92BF993E-9422-58E8-EF81-7BFD113ABFFA}"/>
              </a:ext>
            </a:extLst>
          </p:cNvPr>
          <p:cNvSpPr>
            <a:spLocks noChangeShapeType="1"/>
          </p:cNvSpPr>
          <p:nvPr/>
        </p:nvSpPr>
        <p:spPr bwMode="auto">
          <a:xfrm>
            <a:off x="3585818" y="4866313"/>
            <a:ext cx="8277414" cy="14161"/>
          </a:xfrm>
          <a:prstGeom prst="line">
            <a:avLst/>
          </a:prstGeom>
          <a:noFill/>
          <a:ln w="38100">
            <a:solidFill>
              <a:schemeClr val="accent1">
                <a:lumMod val="60000"/>
                <a:lumOff val="40000"/>
              </a:schemeClr>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35" name="Line 66">
            <a:extLst>
              <a:ext uri="{FF2B5EF4-FFF2-40B4-BE49-F238E27FC236}">
                <a16:creationId xmlns:a16="http://schemas.microsoft.com/office/drawing/2014/main" id="{752AE82B-AB26-6113-5941-DB6F3B09534D}"/>
              </a:ext>
            </a:extLst>
          </p:cNvPr>
          <p:cNvSpPr>
            <a:spLocks noChangeShapeType="1"/>
          </p:cNvSpPr>
          <p:nvPr/>
        </p:nvSpPr>
        <p:spPr bwMode="auto">
          <a:xfrm flipV="1">
            <a:off x="3109758" y="5765445"/>
            <a:ext cx="8753473" cy="28937"/>
          </a:xfrm>
          <a:prstGeom prst="line">
            <a:avLst/>
          </a:prstGeom>
          <a:noFill/>
          <a:ln w="38100">
            <a:solidFill>
              <a:schemeClr val="accent1">
                <a:lumMod val="75000"/>
              </a:schemeClr>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36" name="Text Box 68">
            <a:extLst>
              <a:ext uri="{FF2B5EF4-FFF2-40B4-BE49-F238E27FC236}">
                <a16:creationId xmlns:a16="http://schemas.microsoft.com/office/drawing/2014/main" id="{E96D782E-2BD0-2593-461D-ECC0209F2CA1}"/>
              </a:ext>
            </a:extLst>
          </p:cNvPr>
          <p:cNvSpPr txBox="1">
            <a:spLocks noChangeArrowheads="1"/>
          </p:cNvSpPr>
          <p:nvPr/>
        </p:nvSpPr>
        <p:spPr bwMode="auto">
          <a:xfrm>
            <a:off x="5546229" y="4056939"/>
            <a:ext cx="5792761" cy="6924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GB" altLang="en-US" sz="1300">
                <a:latin typeface="Open Sans" panose="020B0606030504020204" pitchFamily="34" charset="0"/>
                <a:ea typeface="Open Sans" panose="020B0606030504020204" pitchFamily="34" charset="0"/>
                <a:cs typeface="Open Sans" panose="020B0606030504020204" pitchFamily="34" charset="0"/>
              </a:rPr>
              <a:t>Competitors are entered to participate in a local competition or online test during Spring/Summer.  Highest scoring competitors in each skill are invited to take part in the UK national final  </a:t>
            </a:r>
          </a:p>
        </p:txBody>
      </p:sp>
      <p:sp>
        <p:nvSpPr>
          <p:cNvPr id="37" name="Text Box 69">
            <a:extLst>
              <a:ext uri="{FF2B5EF4-FFF2-40B4-BE49-F238E27FC236}">
                <a16:creationId xmlns:a16="http://schemas.microsoft.com/office/drawing/2014/main" id="{21E592CF-EB3C-FBA5-7DDA-F4044423006A}"/>
              </a:ext>
            </a:extLst>
          </p:cNvPr>
          <p:cNvSpPr txBox="1">
            <a:spLocks noChangeArrowheads="1"/>
          </p:cNvSpPr>
          <p:nvPr/>
        </p:nvSpPr>
        <p:spPr bwMode="auto">
          <a:xfrm>
            <a:off x="5930052" y="4928675"/>
            <a:ext cx="6261948" cy="10464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GB" altLang="en-US" sz="1300">
                <a:latin typeface="Open Sans" panose="020B0606030504020204" pitchFamily="34" charset="0"/>
                <a:ea typeface="Open Sans" panose="020B0606030504020204" pitchFamily="34" charset="0"/>
                <a:cs typeface="Open Sans" panose="020B0606030504020204" pitchFamily="34" charset="0"/>
              </a:rPr>
              <a:t>National Competitions are open to learners, apprentices and employees from 16 years + and are either working towards or have recently completed Level 2, 3 or 4 qualifications in their related skill. </a:t>
            </a:r>
            <a:r>
              <a:rPr lang="en-GB" sz="1300">
                <a:latin typeface="Open Sans" panose="020B0606030504020204" pitchFamily="34" charset="0"/>
                <a:ea typeface="Open Sans" panose="020B0606030504020204" pitchFamily="34" charset="0"/>
                <a:cs typeface="Open Sans" panose="020B0606030504020204" pitchFamily="34" charset="0"/>
              </a:rPr>
              <a:t>This involves a simple online/remote test or task </a:t>
            </a:r>
          </a:p>
          <a:p>
            <a:pPr lvl="0"/>
            <a:endParaRPr lang="en-GB" sz="1000"/>
          </a:p>
        </p:txBody>
      </p:sp>
      <p:pic>
        <p:nvPicPr>
          <p:cNvPr id="38" name="Picture 4" descr="team_uk_logo_colour.jpg">
            <a:extLst>
              <a:ext uri="{FF2B5EF4-FFF2-40B4-BE49-F238E27FC236}">
                <a16:creationId xmlns:a16="http://schemas.microsoft.com/office/drawing/2014/main" id="{B91E96C4-644B-7FEC-6149-20EC75E184CB}"/>
              </a:ext>
            </a:extLst>
          </p:cNvPr>
          <p:cNvPicPr>
            <a:picLocks noChangeAspect="1"/>
          </p:cNvPicPr>
          <p:nvPr/>
        </p:nvPicPr>
        <p:blipFill>
          <a:blip r:embed="rId3" cstate="screen">
            <a:extLst>
              <a:ext uri="{28A0092B-C50C-407E-A947-70E740481C1C}">
                <a14:useLocalDpi xmlns:a14="http://schemas.microsoft.com/office/drawing/2010/main"/>
              </a:ext>
            </a:extLst>
          </a:blip>
          <a:srcRect/>
          <a:stretch>
            <a:fillRect/>
          </a:stretch>
        </p:blipFill>
        <p:spPr bwMode="auto">
          <a:xfrm>
            <a:off x="2887575" y="1767298"/>
            <a:ext cx="1584325" cy="361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9" name="AutoShape 108">
            <a:extLst>
              <a:ext uri="{FF2B5EF4-FFF2-40B4-BE49-F238E27FC236}">
                <a16:creationId xmlns:a16="http://schemas.microsoft.com/office/drawing/2014/main" id="{0CD12B38-1537-768E-6C93-DE186D848853}"/>
              </a:ext>
            </a:extLst>
          </p:cNvPr>
          <p:cNvSpPr>
            <a:spLocks noChangeArrowheads="1"/>
          </p:cNvSpPr>
          <p:nvPr/>
        </p:nvSpPr>
        <p:spPr bwMode="auto">
          <a:xfrm rot="16200000">
            <a:off x="-1870960" y="3826388"/>
            <a:ext cx="4682565" cy="576263"/>
          </a:xfrm>
          <a:custGeom>
            <a:avLst/>
            <a:gdLst>
              <a:gd name="T0" fmla="*/ 2147483646 w 21600"/>
              <a:gd name="T1" fmla="*/ 0 h 21600"/>
              <a:gd name="T2" fmla="*/ 0 w 21600"/>
              <a:gd name="T3" fmla="*/ 205081010 h 21600"/>
              <a:gd name="T4" fmla="*/ 2147483646 w 21600"/>
              <a:gd name="T5" fmla="*/ 410161326 h 21600"/>
              <a:gd name="T6" fmla="*/ 2147483646 w 21600"/>
              <a:gd name="T7" fmla="*/ 205081010 h 21600"/>
              <a:gd name="T8" fmla="*/ 17694720 60000 65536"/>
              <a:gd name="T9" fmla="*/ 11796480 60000 65536"/>
              <a:gd name="T10" fmla="*/ 5898240 60000 65536"/>
              <a:gd name="T11" fmla="*/ 0 60000 65536"/>
              <a:gd name="T12" fmla="*/ 3375 w 21600"/>
              <a:gd name="T13" fmla="*/ 6035 h 21600"/>
              <a:gd name="T14" fmla="*/ 20868 w 21600"/>
              <a:gd name="T15" fmla="*/ 15565 h 21600"/>
            </a:gdLst>
            <a:ahLst/>
            <a:cxnLst>
              <a:cxn ang="T8">
                <a:pos x="T0" y="T1"/>
              </a:cxn>
              <a:cxn ang="T9">
                <a:pos x="T2" y="T3"/>
              </a:cxn>
              <a:cxn ang="T10">
                <a:pos x="T4" y="T5"/>
              </a:cxn>
              <a:cxn ang="T11">
                <a:pos x="T6" y="T7"/>
              </a:cxn>
            </a:cxnLst>
            <a:rect l="T12" t="T13" r="T14" b="T15"/>
            <a:pathLst>
              <a:path w="21600" h="21600">
                <a:moveTo>
                  <a:pt x="19942" y="0"/>
                </a:moveTo>
                <a:lnTo>
                  <a:pt x="19942" y="6035"/>
                </a:lnTo>
                <a:lnTo>
                  <a:pt x="3375" y="6035"/>
                </a:lnTo>
                <a:lnTo>
                  <a:pt x="3375" y="15565"/>
                </a:lnTo>
                <a:lnTo>
                  <a:pt x="19942" y="15565"/>
                </a:lnTo>
                <a:lnTo>
                  <a:pt x="19942" y="21600"/>
                </a:lnTo>
                <a:lnTo>
                  <a:pt x="21600" y="10800"/>
                </a:lnTo>
                <a:lnTo>
                  <a:pt x="19942" y="0"/>
                </a:lnTo>
                <a:close/>
              </a:path>
              <a:path w="21600" h="21600">
                <a:moveTo>
                  <a:pt x="1350" y="6035"/>
                </a:moveTo>
                <a:lnTo>
                  <a:pt x="1350" y="15565"/>
                </a:lnTo>
                <a:lnTo>
                  <a:pt x="2700" y="15565"/>
                </a:lnTo>
                <a:lnTo>
                  <a:pt x="2700" y="6035"/>
                </a:lnTo>
                <a:lnTo>
                  <a:pt x="1350" y="6035"/>
                </a:lnTo>
                <a:close/>
              </a:path>
              <a:path w="21600" h="21600">
                <a:moveTo>
                  <a:pt x="0" y="6035"/>
                </a:moveTo>
                <a:lnTo>
                  <a:pt x="0" y="15565"/>
                </a:lnTo>
                <a:lnTo>
                  <a:pt x="675" y="15565"/>
                </a:lnTo>
                <a:lnTo>
                  <a:pt x="675" y="6035"/>
                </a:lnTo>
                <a:lnTo>
                  <a:pt x="0" y="6035"/>
                </a:lnTo>
                <a:close/>
              </a:path>
            </a:pathLst>
          </a:custGeom>
          <a:solidFill>
            <a:srgbClr val="969696"/>
          </a:solidFill>
          <a:ln>
            <a:noFill/>
          </a:ln>
          <a:effectLst>
            <a:outerShdw dist="35921" dir="2700000" algn="ctr" rotWithShape="0">
              <a:srgbClr val="808080"/>
            </a:outerShdw>
          </a:effectLst>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GB"/>
          </a:p>
        </p:txBody>
      </p:sp>
      <p:sp>
        <p:nvSpPr>
          <p:cNvPr id="40" name="Text Box 110">
            <a:extLst>
              <a:ext uri="{FF2B5EF4-FFF2-40B4-BE49-F238E27FC236}">
                <a16:creationId xmlns:a16="http://schemas.microsoft.com/office/drawing/2014/main" id="{F79C1217-A656-17E1-E64A-CD413E409868}"/>
              </a:ext>
            </a:extLst>
          </p:cNvPr>
          <p:cNvSpPr txBox="1">
            <a:spLocks noChangeArrowheads="1"/>
          </p:cNvSpPr>
          <p:nvPr/>
        </p:nvSpPr>
        <p:spPr bwMode="auto">
          <a:xfrm rot="16200000">
            <a:off x="-1117385" y="3579062"/>
            <a:ext cx="3178177" cy="338554"/>
          </a:xfrm>
          <a:prstGeom prst="rect">
            <a:avLst/>
          </a:prstGeom>
          <a:noFill/>
          <a:ln w="9525">
            <a:noFill/>
            <a:miter lim="800000"/>
            <a:headEnd/>
            <a:tailEnd/>
          </a:ln>
          <a:effectLst>
            <a:prstShdw prst="shdw17" dist="17961" dir="2700000">
              <a:schemeClr val="accent1">
                <a:gamma/>
                <a:shade val="60000"/>
                <a:invGamma/>
              </a:schemeClr>
            </a:prstShdw>
          </a:effectLst>
        </p:spPr>
        <p:txBody>
          <a:bodyPr wrap="square">
            <a:spAutoFit/>
          </a:bodyPr>
          <a:lstStyle/>
          <a:p>
            <a:pPr algn="ctr" eaLnBrk="1" hangingPunct="1">
              <a:spcBef>
                <a:spcPct val="50000"/>
              </a:spcBef>
              <a:defRPr/>
            </a:pPr>
            <a:r>
              <a:rPr lang="en-GB" sz="1600" b="1">
                <a:solidFill>
                  <a:schemeClr val="bg1"/>
                </a:solidFill>
                <a:latin typeface="Arial" charset="0"/>
              </a:rPr>
              <a:t>No. of competitors</a:t>
            </a:r>
          </a:p>
        </p:txBody>
      </p:sp>
      <p:sp>
        <p:nvSpPr>
          <p:cNvPr id="41" name="Text Box 100">
            <a:extLst>
              <a:ext uri="{FF2B5EF4-FFF2-40B4-BE49-F238E27FC236}">
                <a16:creationId xmlns:a16="http://schemas.microsoft.com/office/drawing/2014/main" id="{73D4A23F-4250-EF2B-E4CD-7F18CF262D03}"/>
              </a:ext>
            </a:extLst>
          </p:cNvPr>
          <p:cNvSpPr txBox="1">
            <a:spLocks noChangeArrowheads="1"/>
          </p:cNvSpPr>
          <p:nvPr/>
        </p:nvSpPr>
        <p:spPr bwMode="auto">
          <a:xfrm>
            <a:off x="827602" y="5218177"/>
            <a:ext cx="1208088" cy="274638"/>
          </a:xfrm>
          <a:prstGeom prst="rect">
            <a:avLst/>
          </a:prstGeom>
          <a:solidFill>
            <a:schemeClr val="accent1">
              <a:lumMod val="75000"/>
            </a:schemeClr>
          </a:solidFill>
          <a:ln>
            <a:noFill/>
          </a:ln>
          <a:effectLst>
            <a:prstShdw prst="shdw18" dist="17961" dir="13500000">
              <a:srgbClr val="99CC00">
                <a:gamma/>
                <a:shade val="60000"/>
                <a:invGamma/>
              </a:srgbClr>
            </a:prstShdw>
          </a:effectLst>
        </p:spPr>
        <p:txBody>
          <a:bodyPr vert="horz" wrap="square" lIns="91440" tIns="45720" rIns="91440" bIns="45720" numCol="1" anchor="t" anchorCtr="0" compatLnSpc="1">
            <a:prstTxWarp prst="textNoShape">
              <a:avLst/>
            </a:prstTxWarp>
            <a:spAutoFit/>
          </a:bodyPr>
          <a:lstStyle/>
          <a:p>
            <a:pPr marL="0" marR="0" lvl="0" indent="0" algn="ctr" defTabSz="914400" rtl="0" eaLnBrk="1" fontAlgn="base" latinLnBrk="0" hangingPunct="1">
              <a:lnSpc>
                <a:spcPct val="100000"/>
              </a:lnSpc>
              <a:spcBef>
                <a:spcPct val="50000"/>
              </a:spcBef>
              <a:spcAft>
                <a:spcPct val="0"/>
              </a:spcAft>
              <a:buClrTx/>
              <a:buSzTx/>
              <a:buFontTx/>
              <a:buNone/>
              <a:tabLst/>
            </a:pPr>
            <a:r>
              <a:rPr kumimoji="0" lang="en-GB" altLang="en-US" sz="1200" b="1" i="0" u="none" strike="noStrike" cap="none" normalizeH="0" baseline="0">
                <a:ln>
                  <a:noFill/>
                </a:ln>
                <a:solidFill>
                  <a:schemeClr val="bg1"/>
                </a:solidFill>
                <a:effectLst/>
                <a:latin typeface="Arial" panose="020B0604020202020204" pitchFamily="34" charset="0"/>
              </a:rPr>
              <a:t>3,000 +</a:t>
            </a:r>
          </a:p>
        </p:txBody>
      </p:sp>
      <p:sp>
        <p:nvSpPr>
          <p:cNvPr id="42" name="Line 65">
            <a:extLst>
              <a:ext uri="{FF2B5EF4-FFF2-40B4-BE49-F238E27FC236}">
                <a16:creationId xmlns:a16="http://schemas.microsoft.com/office/drawing/2014/main" id="{634B1B5C-C553-C16A-41D5-F2A82D2B9E4B}"/>
              </a:ext>
            </a:extLst>
          </p:cNvPr>
          <p:cNvSpPr>
            <a:spLocks noChangeShapeType="1"/>
          </p:cNvSpPr>
          <p:nvPr/>
        </p:nvSpPr>
        <p:spPr bwMode="auto">
          <a:xfrm flipV="1">
            <a:off x="3849296" y="3892804"/>
            <a:ext cx="8036138" cy="43440"/>
          </a:xfrm>
          <a:prstGeom prst="line">
            <a:avLst/>
          </a:prstGeom>
          <a:noFill/>
          <a:ln w="38100">
            <a:solidFill>
              <a:schemeClr val="accent1">
                <a:lumMod val="40000"/>
                <a:lumOff val="60000"/>
              </a:schemeClr>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43" name="Rectangle 42">
            <a:extLst>
              <a:ext uri="{FF2B5EF4-FFF2-40B4-BE49-F238E27FC236}">
                <a16:creationId xmlns:a16="http://schemas.microsoft.com/office/drawing/2014/main" id="{FCC95A87-09C5-DF9D-D672-AA7DA51CCE54}"/>
              </a:ext>
            </a:extLst>
          </p:cNvPr>
          <p:cNvSpPr/>
          <p:nvPr/>
        </p:nvSpPr>
        <p:spPr>
          <a:xfrm>
            <a:off x="5010098" y="3055933"/>
            <a:ext cx="6406467" cy="692497"/>
          </a:xfrm>
          <a:prstGeom prst="rect">
            <a:avLst/>
          </a:prstGeom>
        </p:spPr>
        <p:txBody>
          <a:bodyPr wrap="square">
            <a:spAutoFit/>
          </a:bodyPr>
          <a:lstStyle/>
          <a:p>
            <a:pPr lvl="0"/>
            <a:r>
              <a:rPr lang="en-GB" sz="1300">
                <a:latin typeface="Open Sans" panose="020B0606030504020204" pitchFamily="34" charset="0"/>
                <a:ea typeface="Open Sans" panose="020B0606030504020204" pitchFamily="34" charset="0"/>
                <a:cs typeface="Open Sans" panose="020B0606030504020204" pitchFamily="34" charset="0"/>
              </a:rPr>
              <a:t>Take place over in November, competitors test their skills in time limited environment to industry standards, showcasing excellence in skills and competing to be the best in a particular skill</a:t>
            </a:r>
          </a:p>
        </p:txBody>
      </p:sp>
      <p:sp>
        <p:nvSpPr>
          <p:cNvPr id="44" name="Text Box 63">
            <a:extLst>
              <a:ext uri="{FF2B5EF4-FFF2-40B4-BE49-F238E27FC236}">
                <a16:creationId xmlns:a16="http://schemas.microsoft.com/office/drawing/2014/main" id="{36D61272-344D-F991-7861-1D821E8D9B3B}"/>
              </a:ext>
            </a:extLst>
          </p:cNvPr>
          <p:cNvSpPr txBox="1">
            <a:spLocks noChangeArrowheads="1"/>
          </p:cNvSpPr>
          <p:nvPr/>
        </p:nvSpPr>
        <p:spPr bwMode="auto">
          <a:xfrm>
            <a:off x="4506491" y="1865040"/>
            <a:ext cx="7352484" cy="292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GB" altLang="en-US" sz="1300">
                <a:latin typeface="Open Sans" panose="020B0606030504020204" pitchFamily="34" charset="0"/>
                <a:ea typeface="Open Sans" panose="020B0606030504020204" pitchFamily="34" charset="0"/>
                <a:cs typeface="Open Sans" panose="020B0606030504020204" pitchFamily="34" charset="0"/>
              </a:rPr>
              <a:t>Competitors are selected and trained for international competition forming Team UK</a:t>
            </a:r>
          </a:p>
        </p:txBody>
      </p:sp>
      <p:sp>
        <p:nvSpPr>
          <p:cNvPr id="45" name="Line 65">
            <a:extLst>
              <a:ext uri="{FF2B5EF4-FFF2-40B4-BE49-F238E27FC236}">
                <a16:creationId xmlns:a16="http://schemas.microsoft.com/office/drawing/2014/main" id="{48CC6FEA-846B-86B7-0026-653CF2D02CD4}"/>
              </a:ext>
            </a:extLst>
          </p:cNvPr>
          <p:cNvSpPr>
            <a:spLocks noChangeShapeType="1"/>
          </p:cNvSpPr>
          <p:nvPr/>
        </p:nvSpPr>
        <p:spPr bwMode="auto">
          <a:xfrm flipV="1">
            <a:off x="3947854" y="2137333"/>
            <a:ext cx="8036138" cy="43440"/>
          </a:xfrm>
          <a:prstGeom prst="line">
            <a:avLst/>
          </a:prstGeom>
          <a:noFill/>
          <a:ln w="38100">
            <a:solidFill>
              <a:schemeClr val="accent1">
                <a:lumMod val="40000"/>
                <a:lumOff val="60000"/>
              </a:schemeClr>
            </a:solidFill>
            <a:round/>
            <a:headEnd/>
            <a:tailEnd/>
          </a:ln>
          <a:extLst>
            <a:ext uri="{909E8E84-426E-40DD-AFC4-6F175D3DCCD1}">
              <a14:hiddenFill xmlns:a14="http://schemas.microsoft.com/office/drawing/2010/main">
                <a:noFill/>
              </a14:hiddenFill>
            </a:ext>
          </a:extLst>
        </p:spPr>
        <p:txBody>
          <a:bodyPr/>
          <a:lstStyle/>
          <a:p>
            <a:endParaRPr lang="en-GB"/>
          </a:p>
        </p:txBody>
      </p:sp>
    </p:spTree>
    <p:extLst>
      <p:ext uri="{BB962C8B-B14F-4D97-AF65-F5344CB8AC3E}">
        <p14:creationId xmlns:p14="http://schemas.microsoft.com/office/powerpoint/2010/main" val="1326144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6">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3">
                                            <p:txEl>
                                              <p:pRg st="0" end="0"/>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2">
                                            <p:txEl>
                                              <p:pRg st="0" end="0"/>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44">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logos only">
  <a:themeElements>
    <a:clrScheme name="WorldSkillsUK">
      <a:dk1>
        <a:srgbClr val="000000"/>
      </a:dk1>
      <a:lt1>
        <a:srgbClr val="FFFFFF"/>
      </a:lt1>
      <a:dk2>
        <a:srgbClr val="003764"/>
      </a:dk2>
      <a:lt2>
        <a:srgbClr val="F3BFBB"/>
      </a:lt2>
      <a:accent1>
        <a:srgbClr val="003764"/>
      </a:accent1>
      <a:accent2>
        <a:srgbClr val="DA281C"/>
      </a:accent2>
      <a:accent3>
        <a:srgbClr val="597D9A"/>
      </a:accent3>
      <a:accent4>
        <a:srgbClr val="E7746B"/>
      </a:accent4>
      <a:accent5>
        <a:srgbClr val="B3C3D1"/>
      </a:accent5>
      <a:accent6>
        <a:srgbClr val="F3BFBB"/>
      </a:accent6>
      <a:hlink>
        <a:srgbClr val="007FD6"/>
      </a:hlink>
      <a:folHlink>
        <a:srgbClr val="954FA3"/>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PPT_Template_2026" id="{EB549CAC-7BEF-DE4B-B482-A46271DE5A95}" vid="{61A9EB99-F5D5-774E-9195-0F4B6A3FA7E3}"/>
    </a:ext>
  </a:extLst>
</a:theme>
</file>

<file path=ppt/theme/theme2.xml><?xml version="1.0" encoding="utf-8"?>
<a:theme xmlns:a="http://schemas.openxmlformats.org/drawingml/2006/main" name="devolved logos">
  <a:themeElements>
    <a:clrScheme name="WorldSkillsUK">
      <a:dk1>
        <a:srgbClr val="000000"/>
      </a:dk1>
      <a:lt1>
        <a:srgbClr val="FFFFFF"/>
      </a:lt1>
      <a:dk2>
        <a:srgbClr val="003764"/>
      </a:dk2>
      <a:lt2>
        <a:srgbClr val="F3BFBB"/>
      </a:lt2>
      <a:accent1>
        <a:srgbClr val="003764"/>
      </a:accent1>
      <a:accent2>
        <a:srgbClr val="DA281C"/>
      </a:accent2>
      <a:accent3>
        <a:srgbClr val="597D9A"/>
      </a:accent3>
      <a:accent4>
        <a:srgbClr val="E7746B"/>
      </a:accent4>
      <a:accent5>
        <a:srgbClr val="B3C3D1"/>
      </a:accent5>
      <a:accent6>
        <a:srgbClr val="F3BFBB"/>
      </a:accent6>
      <a:hlink>
        <a:srgbClr val="007FD6"/>
      </a:hlink>
      <a:folHlink>
        <a:srgbClr val="954FA3"/>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PPT_Template_2026" id="{EB549CAC-7BEF-DE4B-B482-A46271DE5A95}" vid="{7CE76203-AD12-244B-970A-79E9F3A94135}"/>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TaxCatchAll xmlns="87727b15-166c-44e9-8f05-e902e72b859f" xsi:nil="true"/>
    <lcf76f155ced4ddcb4097134ff3c332f xmlns="985bfff1-121e-4d95-b96d-c81666cc2af8">
      <Terms xmlns="http://schemas.microsoft.com/office/infopath/2007/PartnerControls"/>
    </lcf76f155ced4ddcb4097134ff3c332f>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FFA824B2C6337340A780118B12D6735A" ma:contentTypeVersion="15" ma:contentTypeDescription="Create a new document." ma:contentTypeScope="" ma:versionID="8ed0c92b3c7b13a9c7375950408fe9f8">
  <xsd:schema xmlns:xsd="http://www.w3.org/2001/XMLSchema" xmlns:xs="http://www.w3.org/2001/XMLSchema" xmlns:p="http://schemas.microsoft.com/office/2006/metadata/properties" xmlns:ns2="985bfff1-121e-4d95-b96d-c81666cc2af8" xmlns:ns3="87727b15-166c-44e9-8f05-e902e72b859f" targetNamespace="http://schemas.microsoft.com/office/2006/metadata/properties" ma:root="true" ma:fieldsID="a9182c6f776c15a51f662da35bd2e71d" ns2:_="" ns3:_="">
    <xsd:import namespace="985bfff1-121e-4d95-b96d-c81666cc2af8"/>
    <xsd:import namespace="87727b15-166c-44e9-8f05-e902e72b859f"/>
    <xsd:element name="properties">
      <xsd:complexType>
        <xsd:sequence>
          <xsd:element name="documentManagement">
            <xsd:complexType>
              <xsd:all>
                <xsd:element ref="ns2:MediaServiceMetadata" minOccurs="0"/>
                <xsd:element ref="ns2:MediaServiceFastMetadata" minOccurs="0"/>
                <xsd:element ref="ns2:MediaServiceObjectDetectorVersions" minOccurs="0"/>
                <xsd:element ref="ns3:SharedWithUsers" minOccurs="0"/>
                <xsd:element ref="ns3:SharedWithDetails" minOccurs="0"/>
                <xsd:element ref="ns2:MediaServiceSearchProperties" minOccurs="0"/>
                <xsd:element ref="ns2:lcf76f155ced4ddcb4097134ff3c332f" minOccurs="0"/>
                <xsd:element ref="ns3:TaxCatchAll" minOccurs="0"/>
                <xsd:element ref="ns2:MediaServiceOCR" minOccurs="0"/>
                <xsd:element ref="ns2:MediaServiceGenerationTime" minOccurs="0"/>
                <xsd:element ref="ns2:MediaServiceEventHashCode" minOccurs="0"/>
                <xsd:element ref="ns2:MediaServiceDateTaken" minOccurs="0"/>
                <xsd:element ref="ns2:MediaLengthInSeconds" minOccurs="0"/>
                <xsd:element ref="ns2: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985bfff1-121e-4d95-b96d-c81666cc2af8"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bjectDetectorVersions" ma:index="10" nillable="true" ma:displayName="MediaServiceObjectDetectorVersions" ma:hidden="true" ma:indexed="true" ma:internalName="MediaServiceObjectDetectorVersions" ma:readOnly="true">
      <xsd:simpleType>
        <xsd:restriction base="dms:Text"/>
      </xsd:simpleType>
    </xsd:element>
    <xsd:element name="MediaServiceSearchProperties" ma:index="13" nillable="true" ma:displayName="MediaServiceSearchProperties" ma:hidden="true" ma:internalName="MediaServiceSearchProperties" ma:readOnly="true">
      <xsd:simpleType>
        <xsd:restriction base="dms:Note"/>
      </xsd:simpleType>
    </xsd:element>
    <xsd:element name="lcf76f155ced4ddcb4097134ff3c332f" ma:index="15" nillable="true" ma:taxonomy="true" ma:internalName="lcf76f155ced4ddcb4097134ff3c332f" ma:taxonomyFieldName="MediaServiceImageTags" ma:displayName="Image Tags" ma:readOnly="false" ma:fieldId="{5cf76f15-5ced-4ddc-b409-7134ff3c332f}" ma:taxonomyMulti="true" ma:sspId="f9300a0c-99cd-4814-97c0-649d208bbe01" ma:termSetId="09814cd3-568e-fe90-9814-8d621ff8fb84" ma:anchorId="fba54fb3-c3e1-fe81-a776-ca4b69148c4d" ma:open="true" ma:isKeyword="false">
      <xsd:complexType>
        <xsd:sequence>
          <xsd:element ref="pc:Terms" minOccurs="0" maxOccurs="1"/>
        </xsd:sequence>
      </xsd:complexType>
    </xsd:element>
    <xsd:element name="MediaServiceOCR" ma:index="17" nillable="true" ma:displayName="Extracted Text" ma:internalName="MediaServiceOCR" ma:readOnly="true">
      <xsd:simpleType>
        <xsd:restriction base="dms:Note">
          <xsd:maxLength value="255"/>
        </xsd:restriction>
      </xsd:simpleType>
    </xsd:element>
    <xsd:element name="MediaServiceGenerationTime" ma:index="18" nillable="true" ma:displayName="MediaServiceGenerationTime" ma:hidden="true" ma:internalName="MediaServiceGenerationTime" ma:readOnly="true">
      <xsd:simpleType>
        <xsd:restriction base="dms:Text"/>
      </xsd:simpleType>
    </xsd:element>
    <xsd:element name="MediaServiceEventHashCode" ma:index="19" nillable="true" ma:displayName="MediaServiceEventHashCode" ma:hidden="true" ma:internalName="MediaServiceEventHashCode" ma:readOnly="true">
      <xsd:simpleType>
        <xsd:restriction base="dms:Text"/>
      </xsd:simpleType>
    </xsd:element>
    <xsd:element name="MediaServiceDateTaken" ma:index="20" nillable="true" ma:displayName="MediaServiceDateTaken" ma:hidden="true" ma:indexed="true" ma:internalName="MediaServiceDateTaken" ma:readOnly="true">
      <xsd:simpleType>
        <xsd:restriction base="dms:Text"/>
      </xsd:simpleType>
    </xsd:element>
    <xsd:element name="MediaLengthInSeconds" ma:index="21" nillable="true" ma:displayName="MediaLengthInSeconds" ma:hidden="true" ma:internalName="MediaLengthInSeconds" ma:readOnly="true">
      <xsd:simpleType>
        <xsd:restriction base="dms:Unknown"/>
      </xsd:simpleType>
    </xsd:element>
    <xsd:element name="MediaServiceLocation" ma:index="22" nillable="true" ma:displayName="Location" ma:indexed="true"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87727b15-166c-44e9-8f05-e902e72b859f" elementFormDefault="qualified">
    <xsd:import namespace="http://schemas.microsoft.com/office/2006/documentManagement/types"/>
    <xsd:import namespace="http://schemas.microsoft.com/office/infopath/2007/PartnerControls"/>
    <xsd:element name="SharedWithUsers" ma:index="11"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2" nillable="true" ma:displayName="Shared With Details" ma:internalName="SharedWithDetails" ma:readOnly="true">
      <xsd:simpleType>
        <xsd:restriction base="dms:Note">
          <xsd:maxLength value="255"/>
        </xsd:restriction>
      </xsd:simpleType>
    </xsd:element>
    <xsd:element name="TaxCatchAll" ma:index="16" nillable="true" ma:displayName="Taxonomy Catch All Column" ma:hidden="true" ma:list="{d6b1930a-effb-4deb-9584-902932ce0127}" ma:internalName="TaxCatchAll" ma:showField="CatchAllData" ma:web="87727b15-166c-44e9-8f05-e902e72b859f">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CED07D84-2EDC-42A3-A1C0-2D42320DFD54}">
  <ds:schemaRefs>
    <ds:schemaRef ds:uri="http://schemas.microsoft.com/office/2006/metadata/properties"/>
    <ds:schemaRef ds:uri="http://schemas.microsoft.com/office/infopath/2007/PartnerControls"/>
    <ds:schemaRef ds:uri="0bfa8542-2f78-4c85-8431-c22d3bfab5c8"/>
    <ds:schemaRef ds:uri="9c6ad12a-439c-4642-8f7b-ed37edd9e968"/>
    <ds:schemaRef ds:uri="87727b15-166c-44e9-8f05-e902e72b859f"/>
    <ds:schemaRef ds:uri="985bfff1-121e-4d95-b96d-c81666cc2af8"/>
  </ds:schemaRefs>
</ds:datastoreItem>
</file>

<file path=customXml/itemProps2.xml><?xml version="1.0" encoding="utf-8"?>
<ds:datastoreItem xmlns:ds="http://schemas.openxmlformats.org/officeDocument/2006/customXml" ds:itemID="{87A20FA7-A30C-4B77-B6E1-67692FB34C64}">
  <ds:schemaRefs>
    <ds:schemaRef ds:uri="http://schemas.microsoft.com/sharepoint/v3/contenttype/forms"/>
  </ds:schemaRefs>
</ds:datastoreItem>
</file>

<file path=customXml/itemProps3.xml><?xml version="1.0" encoding="utf-8"?>
<ds:datastoreItem xmlns:ds="http://schemas.openxmlformats.org/officeDocument/2006/customXml" ds:itemID="{28140EA6-D1AC-4561-AF64-325EBC4E00FB}">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985bfff1-121e-4d95-b96d-c81666cc2af8"/>
    <ds:schemaRef ds:uri="87727b15-166c-44e9-8f05-e902e72b859f"/>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PPT_Template_2026 (1)</Template>
  <TotalTime>176</TotalTime>
  <Words>1393</Words>
  <Application>Microsoft Office PowerPoint</Application>
  <PresentationFormat>Widescreen</PresentationFormat>
  <Paragraphs>161</Paragraphs>
  <Slides>21</Slides>
  <Notes>9</Notes>
  <HiddenSlides>0</HiddenSlides>
  <MMClips>0</MMClips>
  <ScaleCrop>false</ScaleCrop>
  <HeadingPairs>
    <vt:vector size="4" baseType="variant">
      <vt:variant>
        <vt:lpstr>Theme</vt:lpstr>
      </vt:variant>
      <vt:variant>
        <vt:i4>2</vt:i4>
      </vt:variant>
      <vt:variant>
        <vt:lpstr>Slide Titles</vt:lpstr>
      </vt:variant>
      <vt:variant>
        <vt:i4>21</vt:i4>
      </vt:variant>
    </vt:vector>
  </HeadingPairs>
  <TitlesOfParts>
    <vt:vector size="23" baseType="lpstr">
      <vt:lpstr>logos only</vt:lpstr>
      <vt:lpstr>devolved logos</vt:lpstr>
      <vt:lpstr>Championing Skills Excellence: WorldSkills UK    </vt:lpstr>
      <vt:lpstr>Content</vt:lpstr>
      <vt:lpstr>About me </vt:lpstr>
      <vt:lpstr>About WorldSkills UK</vt:lpstr>
      <vt:lpstr>About WorldSkills UK</vt:lpstr>
      <vt:lpstr>Who WorldSkills UK help</vt:lpstr>
      <vt:lpstr>PowerPoint Presentation</vt:lpstr>
      <vt:lpstr>PowerPoint Presentation</vt:lpstr>
      <vt:lpstr>Competition overview</vt:lpstr>
      <vt:lpstr>The impact of WorldSkills UK competitions</vt:lpstr>
      <vt:lpstr>My journey – my experience </vt:lpstr>
      <vt:lpstr>My journey – competing </vt:lpstr>
      <vt:lpstr>My journey – now and next steps</vt:lpstr>
      <vt:lpstr>Top tips</vt:lpstr>
      <vt:lpstr>PowerPoint Presentation</vt:lpstr>
      <vt:lpstr>&lt;Slide title&gt;</vt:lpstr>
      <vt:lpstr>PowerPoint Presentation</vt:lpstr>
      <vt:lpstr>PowerPoint Presentation</vt:lpstr>
      <vt:lpstr>PowerPoint Presentation</vt:lpstr>
      <vt:lpstr>Visit the WorldSkills UK website to find out more!</vt:lpstr>
      <vt:lpstr>Thank you</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Georgieva, Kristina (WorldSkills UK)</dc:creator>
  <cp:lastModifiedBy>Seepersad, Daisy (WorldSkills UK)</cp:lastModifiedBy>
  <cp:revision>56</cp:revision>
  <dcterms:created xsi:type="dcterms:W3CDTF">2026-01-16T13:30:04Z</dcterms:created>
  <dcterms:modified xsi:type="dcterms:W3CDTF">2026-02-10T11:44:48Z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0x010100FFA824B2C6337340A780118B12D6735A</vt:lpwstr>
  </property>
  <property fmtid="{D5CDD505-2E9C-101B-9397-08002B2CF9AE}" pid="3" name="MediaServiceImageTags">
    <vt:lpwstr/>
  </property>
</Properties>
</file>