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5FE26D-4D78-FD7F-BA96-CBEB67DF4F2D}" v="11" dt="2026-02-16T10:51:02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83" d="100"/>
          <a:sy n="83" d="100"/>
        </p:scale>
        <p:origin x="821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rgieva, Kristina (WorldSkills UK)" userId="S::kgeorgieva@worldskillsuk.org::425562e1-59c1-483b-9235-df4b890ca4c6" providerId="AD" clId="Web-{ED5FE26D-4D78-FD7F-BA96-CBEB67DF4F2D}"/>
    <pc:docChg chg="modSld">
      <pc:chgData name="Georgieva, Kristina (WorldSkills UK)" userId="S::kgeorgieva@worldskillsuk.org::425562e1-59c1-483b-9235-df4b890ca4c6" providerId="AD" clId="Web-{ED5FE26D-4D78-FD7F-BA96-CBEB67DF4F2D}" dt="2026-02-16T10:51:02.207" v="10" actId="1076"/>
      <pc:docMkLst>
        <pc:docMk/>
      </pc:docMkLst>
      <pc:sldChg chg="delSp modSp">
        <pc:chgData name="Georgieva, Kristina (WorldSkills UK)" userId="S::kgeorgieva@worldskillsuk.org::425562e1-59c1-483b-9235-df4b890ca4c6" providerId="AD" clId="Web-{ED5FE26D-4D78-FD7F-BA96-CBEB67DF4F2D}" dt="2026-02-16T10:50:50.301" v="7" actId="1076"/>
        <pc:sldMkLst>
          <pc:docMk/>
          <pc:sldMk cId="1872190828" sldId="256"/>
        </pc:sldMkLst>
        <pc:spChg chg="del">
          <ac:chgData name="Georgieva, Kristina (WorldSkills UK)" userId="S::kgeorgieva@worldskillsuk.org::425562e1-59c1-483b-9235-df4b890ca4c6" providerId="AD" clId="Web-{ED5FE26D-4D78-FD7F-BA96-CBEB67DF4F2D}" dt="2026-02-16T10:50:37.332" v="4"/>
          <ac:spMkLst>
            <pc:docMk/>
            <pc:sldMk cId="1872190828" sldId="256"/>
            <ac:spMk id="2" creationId="{12743140-49EC-C9D7-B6F6-00E03531A759}"/>
          </ac:spMkLst>
        </pc:spChg>
        <pc:spChg chg="del">
          <ac:chgData name="Georgieva, Kristina (WorldSkills UK)" userId="S::kgeorgieva@worldskillsuk.org::425562e1-59c1-483b-9235-df4b890ca4c6" providerId="AD" clId="Web-{ED5FE26D-4D78-FD7F-BA96-CBEB67DF4F2D}" dt="2026-02-16T10:50:44.145" v="6"/>
          <ac:spMkLst>
            <pc:docMk/>
            <pc:sldMk cId="1872190828" sldId="256"/>
            <ac:spMk id="3" creationId="{0420EC29-8D92-33B8-BCC1-14EE3AB01832}"/>
          </ac:spMkLst>
        </pc:spChg>
        <pc:picChg chg="mod">
          <ac:chgData name="Georgieva, Kristina (WorldSkills UK)" userId="S::kgeorgieva@worldskillsuk.org::425562e1-59c1-483b-9235-df4b890ca4c6" providerId="AD" clId="Web-{ED5FE26D-4D78-FD7F-BA96-CBEB67DF4F2D}" dt="2026-02-16T10:50:50.301" v="7" actId="1076"/>
          <ac:picMkLst>
            <pc:docMk/>
            <pc:sldMk cId="1872190828" sldId="256"/>
            <ac:picMk id="5" creationId="{B05D1007-17BE-430B-A9F2-5DFEA54F8D1F}"/>
          </ac:picMkLst>
        </pc:picChg>
      </pc:sldChg>
      <pc:sldChg chg="delSp modSp">
        <pc:chgData name="Georgieva, Kristina (WorldSkills UK)" userId="S::kgeorgieva@worldskillsuk.org::425562e1-59c1-483b-9235-df4b890ca4c6" providerId="AD" clId="Web-{ED5FE26D-4D78-FD7F-BA96-CBEB67DF4F2D}" dt="2026-02-16T10:51:02.207" v="10" actId="1076"/>
        <pc:sldMkLst>
          <pc:docMk/>
          <pc:sldMk cId="4224010723" sldId="257"/>
        </pc:sldMkLst>
        <pc:spChg chg="del">
          <ac:chgData name="Georgieva, Kristina (WorldSkills UK)" userId="S::kgeorgieva@worldskillsuk.org::425562e1-59c1-483b-9235-df4b890ca4c6" providerId="AD" clId="Web-{ED5FE26D-4D78-FD7F-BA96-CBEB67DF4F2D}" dt="2026-02-16T10:50:58.473" v="9"/>
          <ac:spMkLst>
            <pc:docMk/>
            <pc:sldMk cId="4224010723" sldId="257"/>
            <ac:spMk id="2" creationId="{CBC820A9-9E03-6D6F-B285-8F77B6B96CB4}"/>
          </ac:spMkLst>
        </pc:spChg>
        <pc:picChg chg="mod">
          <ac:chgData name="Georgieva, Kristina (WorldSkills UK)" userId="S::kgeorgieva@worldskillsuk.org::425562e1-59c1-483b-9235-df4b890ca4c6" providerId="AD" clId="Web-{ED5FE26D-4D78-FD7F-BA96-CBEB67DF4F2D}" dt="2026-02-16T10:51:02.207" v="10" actId="1076"/>
          <ac:picMkLst>
            <pc:docMk/>
            <pc:sldMk cId="4224010723" sldId="257"/>
            <ac:picMk id="5" creationId="{CEADAF0C-148D-43DF-2DFF-1A418F55DA94}"/>
          </ac:picMkLst>
        </pc:picChg>
      </pc:sldChg>
      <pc:sldChg chg="delSp modSp">
        <pc:chgData name="Georgieva, Kristina (WorldSkills UK)" userId="S::kgeorgieva@worldskillsuk.org::425562e1-59c1-483b-9235-df4b890ca4c6" providerId="AD" clId="Web-{ED5FE26D-4D78-FD7F-BA96-CBEB67DF4F2D}" dt="2026-02-16T10:50:31.410" v="2" actId="1076"/>
        <pc:sldMkLst>
          <pc:docMk/>
          <pc:sldMk cId="4050071991" sldId="258"/>
        </pc:sldMkLst>
        <pc:spChg chg="del">
          <ac:chgData name="Georgieva, Kristina (WorldSkills UK)" userId="S::kgeorgieva@worldskillsuk.org::425562e1-59c1-483b-9235-df4b890ca4c6" providerId="AD" clId="Web-{ED5FE26D-4D78-FD7F-BA96-CBEB67DF4F2D}" dt="2026-02-16T10:50:26.707" v="1"/>
          <ac:spMkLst>
            <pc:docMk/>
            <pc:sldMk cId="4050071991" sldId="258"/>
            <ac:spMk id="2" creationId="{FB80B341-7484-3665-6D75-EAE2C3DD6D1D}"/>
          </ac:spMkLst>
        </pc:spChg>
        <pc:picChg chg="mod">
          <ac:chgData name="Georgieva, Kristina (WorldSkills UK)" userId="S::kgeorgieva@worldskillsuk.org::425562e1-59c1-483b-9235-df4b890ca4c6" providerId="AD" clId="Web-{ED5FE26D-4D78-FD7F-BA96-CBEB67DF4F2D}" dt="2026-02-16T10:50:31.410" v="2" actId="1076"/>
          <ac:picMkLst>
            <pc:docMk/>
            <pc:sldMk cId="4050071991" sldId="258"/>
            <ac:picMk id="5" creationId="{6E7E959B-819D-D071-453C-9A45E2191ED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5BA375-05C6-A376-5F44-06326CBE5F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1F119B-E0C1-857F-341A-FDDB8B818E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E540F2-FF61-0607-BDB6-AB863D7CE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8841D-57F2-A04F-9052-1AEEEEF6E0EE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4D9B60-FEFC-A242-CF68-858279EB1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2A2AB-9B03-C664-D1C6-399C1CAAA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646F-0FE4-2848-B024-BBCDD6432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373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9B595-79A6-6D43-D3FA-DCA2F6D5C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E275E1-D062-F0AB-4FF9-42FC6E1419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FA24B-B46C-00DE-E05F-D90AE2EC4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8841D-57F2-A04F-9052-1AEEEEF6E0EE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C38D47-CDE2-3EC3-2FA9-5752E3B1D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67F2C3-AD99-0522-DAF4-3A00F6C32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646F-0FE4-2848-B024-BBCDD6432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995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635534-1725-EEBC-2983-402CDFA4F3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05CB3D-6816-022E-8264-97E6B910CA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832563-AEA8-AE5F-FCF3-FBE92A177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8841D-57F2-A04F-9052-1AEEEEF6E0EE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82B35A-E60D-0E3A-6D3B-04AF862FB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1CBCCD-DADB-F44A-A5A5-834B813FB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646F-0FE4-2848-B024-BBCDD6432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210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547CE-5AD2-C299-6655-05649D111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D997E7-0BA8-57E3-E630-5F9C716917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48997B-CDE9-E4A7-C95E-3667FB400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8841D-57F2-A04F-9052-1AEEEEF6E0EE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C5C41B-583F-87D7-659B-A7EB36C69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48B92-3DBF-2A99-D2A4-E6D42E427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646F-0FE4-2848-B024-BBCDD6432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661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A302A-B8F6-E978-A9F7-62CE6BDCE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64F498-DED7-728B-4CA7-9668C84459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465A61-8990-4C7D-DF82-1ADB76A0D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8841D-57F2-A04F-9052-1AEEEEF6E0EE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8D88E6-E7B1-99A4-56AF-769A9750E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D7280B-4A62-3699-F02D-047498A2D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646F-0FE4-2848-B024-BBCDD6432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847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FE4E6-AA48-4063-B249-C3990E37B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7606E6-9857-D23F-CF12-8B803CB350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763A52-9BE3-D141-E226-D597EDACFB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FB9DBF-8494-E473-E551-0CF5F781F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8841D-57F2-A04F-9052-1AEEEEF6E0EE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377094-081F-65ED-858B-745D8E843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4912A4-EC03-AB82-B213-49D915F7C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646F-0FE4-2848-B024-BBCDD6432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030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4872-5433-04F3-9E37-7C58848EE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51010F-393D-A38E-C2A6-5A76690DE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754F39-6E6F-57B9-06DE-8227707F2B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649E94-58DE-1B27-6C47-24E1BDD5BA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B5D112-C9B4-B103-BD53-A62D1AD6D1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637DB2-D824-4D00-A779-165B5CB4B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8841D-57F2-A04F-9052-1AEEEEF6E0EE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AF154A-16EF-A1FC-4FE2-350FF951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F30364-A8A3-18CA-73B6-815AB55E5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646F-0FE4-2848-B024-BBCDD6432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114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A5821-A227-71E3-6582-DAFD765B4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58B7E6-E7B8-40EA-DCCB-DD2E1503B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8841D-57F2-A04F-9052-1AEEEEF6E0EE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5EBF70-DEA7-F64C-DBD8-D0E3D14A7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A5671E-C755-DB94-34AA-7D83E7080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646F-0FE4-2848-B024-BBCDD6432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923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644F36-5D26-37CA-AE4C-AEA158D84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8841D-57F2-A04F-9052-1AEEEEF6E0EE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8CAF08-1967-9B56-D1A1-0F3770D8F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6F2CE-A379-FFBA-3C53-A7488A96C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646F-0FE4-2848-B024-BBCDD6432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482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CCBC93-6012-D9DD-DF67-3D195D590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6916BB-7626-557A-6AE6-F18F17BF9B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8D22E2-FC71-C35C-F942-A4127F09BA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7BC140-DF23-7756-14D1-BA0046119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8841D-57F2-A04F-9052-1AEEEEF6E0EE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343171-B57F-AF36-8699-9F1CF235F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FA2142-37E2-6548-381E-3F950E33E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646F-0FE4-2848-B024-BBCDD6432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05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2E704-5137-8AE4-901B-DAA9BB505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A9C354-C5E2-1E7D-BBBB-D418A1E0AA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880E24-F30B-60EC-18D5-CCC0AC9B66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DB44AB-55C2-376F-C78B-F7B8F0DDD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8841D-57F2-A04F-9052-1AEEEEF6E0EE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0E6409-4884-8BEA-0DBB-0197C8884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06939-1984-4790-9843-250DC96CB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9646F-0FE4-2848-B024-BBCDD6432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321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57A20F-EC03-FE4C-CE80-72E2D87A3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E9EF48-63EA-DD26-32AB-F10EF75CE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41AC61-8352-FB53-13CB-8C3E690AFF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D8841D-57F2-A04F-9052-1AEEEEF6E0EE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404F56-602B-681C-65DD-E21C916D9F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A9DB43-9312-6E51-086B-29387345A4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C49646F-0FE4-2848-B024-BBCDD6432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769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2192000" cy="6858000"/>
            <a:chOff x="0" y="0"/>
            <a:chExt cx="24384000" cy="13716000"/>
          </a:xfrm>
        </p:grpSpPr>
        <p:sp>
          <p:nvSpPr>
            <p:cNvPr id="3" name="Freeform 3" descr="A group of people working in a factory  AI-generated content may be incorrect.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GB" sz="1200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150655" y="341285"/>
            <a:ext cx="4674142" cy="64397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99"/>
              </a:lnSpc>
              <a:spcBef>
                <a:spcPct val="0"/>
              </a:spcBef>
            </a:pPr>
            <a:r>
              <a:rPr lang="en-US" sz="1999" b="1" dirty="0">
                <a:solidFill>
                  <a:srgbClr val="003764"/>
                </a:solidFill>
                <a:latin typeface="Open Sans"/>
                <a:ea typeface="Open Sans"/>
                <a:cs typeface="Open Sans"/>
                <a:sym typeface="Open Sans"/>
              </a:rPr>
              <a:t>WorldSkills UK Competitions </a:t>
            </a:r>
            <a:r>
              <a:rPr lang="en-US" sz="1999" dirty="0">
                <a:solidFill>
                  <a:srgbClr val="003764"/>
                </a:solidFill>
                <a:latin typeface="Open Sans"/>
                <a:ea typeface="Open Sans"/>
                <a:cs typeface="Open Sans"/>
                <a:sym typeface="Open Sans"/>
              </a:rPr>
              <a:t>contribute to participants’ personal and professional growth:</a:t>
            </a:r>
          </a:p>
          <a:p>
            <a:pPr>
              <a:lnSpc>
                <a:spcPts val="2799"/>
              </a:lnSpc>
              <a:spcBef>
                <a:spcPct val="0"/>
              </a:spcBef>
            </a:pPr>
            <a:endParaRPr lang="en-US" sz="1999" dirty="0">
              <a:solidFill>
                <a:srgbClr val="00376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31816" lvl="1" indent="-215908">
              <a:lnSpc>
                <a:spcPts val="2799"/>
              </a:lnSpc>
              <a:spcBef>
                <a:spcPct val="0"/>
              </a:spcBef>
              <a:buFont typeface="Arial"/>
              <a:buChar char="•"/>
            </a:pPr>
            <a:r>
              <a:rPr lang="en-US" sz="1999" dirty="0">
                <a:solidFill>
                  <a:srgbClr val="003764"/>
                </a:solidFill>
                <a:latin typeface="Open Sans"/>
                <a:ea typeface="Open Sans"/>
                <a:cs typeface="Open Sans"/>
                <a:sym typeface="Open Sans"/>
              </a:rPr>
              <a:t>Helps to achieve qualification goals</a:t>
            </a:r>
          </a:p>
          <a:p>
            <a:pPr marL="431816" lvl="1" indent="-215908">
              <a:lnSpc>
                <a:spcPts val="2799"/>
              </a:lnSpc>
              <a:spcBef>
                <a:spcPct val="0"/>
              </a:spcBef>
              <a:buFont typeface="Arial"/>
              <a:buChar char="•"/>
            </a:pPr>
            <a:r>
              <a:rPr lang="en-US" sz="1999" dirty="0">
                <a:solidFill>
                  <a:srgbClr val="003764"/>
                </a:solidFill>
                <a:latin typeface="Open Sans"/>
                <a:ea typeface="Open Sans"/>
                <a:cs typeface="Open Sans"/>
                <a:sym typeface="Open Sans"/>
              </a:rPr>
              <a:t>Develops personal, technical and employability skills</a:t>
            </a:r>
          </a:p>
          <a:p>
            <a:pPr marL="431816" lvl="1" indent="-215908">
              <a:lnSpc>
                <a:spcPts val="2799"/>
              </a:lnSpc>
              <a:spcBef>
                <a:spcPct val="0"/>
              </a:spcBef>
              <a:buFont typeface="Arial"/>
              <a:buChar char="•"/>
            </a:pPr>
            <a:r>
              <a:rPr lang="en-US" sz="1999" dirty="0">
                <a:solidFill>
                  <a:srgbClr val="003764"/>
                </a:solidFill>
                <a:latin typeface="Open Sans"/>
                <a:ea typeface="Open Sans"/>
                <a:cs typeface="Open Sans"/>
                <a:sym typeface="Open Sans"/>
              </a:rPr>
              <a:t>Raises aspirations and ambitions</a:t>
            </a:r>
          </a:p>
          <a:p>
            <a:pPr marL="431816" lvl="1" indent="-215908">
              <a:lnSpc>
                <a:spcPts val="2799"/>
              </a:lnSpc>
              <a:spcBef>
                <a:spcPct val="0"/>
              </a:spcBef>
              <a:buFont typeface="Arial"/>
              <a:buChar char="•"/>
            </a:pPr>
            <a:r>
              <a:rPr lang="en-US" sz="1999" dirty="0">
                <a:solidFill>
                  <a:srgbClr val="003764"/>
                </a:solidFill>
                <a:latin typeface="Open Sans"/>
                <a:ea typeface="Open Sans"/>
                <a:cs typeface="Open Sans"/>
                <a:sym typeface="Open Sans"/>
              </a:rPr>
              <a:t>Improves self-esteem and confidence</a:t>
            </a:r>
          </a:p>
          <a:p>
            <a:pPr marL="431816" lvl="1" indent="-215908">
              <a:lnSpc>
                <a:spcPts val="2799"/>
              </a:lnSpc>
              <a:spcBef>
                <a:spcPct val="0"/>
              </a:spcBef>
              <a:buFont typeface="Arial"/>
              <a:buChar char="•"/>
            </a:pPr>
            <a:r>
              <a:rPr lang="en-US" sz="1999" dirty="0">
                <a:solidFill>
                  <a:srgbClr val="003764"/>
                </a:solidFill>
                <a:latin typeface="Open Sans"/>
                <a:ea typeface="Open Sans"/>
                <a:cs typeface="Open Sans"/>
                <a:sym typeface="Open Sans"/>
              </a:rPr>
              <a:t>Builds on strengths and identifies areas for development</a:t>
            </a:r>
          </a:p>
          <a:p>
            <a:pPr marL="431816" lvl="1" indent="-215908">
              <a:lnSpc>
                <a:spcPts val="2799"/>
              </a:lnSpc>
              <a:spcBef>
                <a:spcPct val="0"/>
              </a:spcBef>
              <a:buFont typeface="Arial"/>
              <a:buChar char="•"/>
            </a:pPr>
            <a:r>
              <a:rPr lang="en-US" sz="1999" dirty="0">
                <a:solidFill>
                  <a:srgbClr val="003764"/>
                </a:solidFill>
                <a:latin typeface="Open Sans"/>
                <a:ea typeface="Open Sans"/>
                <a:cs typeface="Open Sans"/>
                <a:sym typeface="Open Sans"/>
              </a:rPr>
              <a:t>Developing networks with peers and industry</a:t>
            </a:r>
          </a:p>
          <a:p>
            <a:pPr marL="431816" lvl="1" indent="-215908">
              <a:lnSpc>
                <a:spcPts val="2799"/>
              </a:lnSpc>
              <a:spcBef>
                <a:spcPct val="0"/>
              </a:spcBef>
              <a:buFont typeface="Arial"/>
              <a:buChar char="•"/>
            </a:pPr>
            <a:endParaRPr lang="en-US" sz="1999" dirty="0">
              <a:solidFill>
                <a:srgbClr val="00376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15908" lvl="1">
              <a:lnSpc>
                <a:spcPts val="2799"/>
              </a:lnSpc>
              <a:spcBef>
                <a:spcPct val="0"/>
              </a:spcBef>
            </a:pPr>
            <a:r>
              <a:rPr lang="en-US" sz="1999" b="1" dirty="0">
                <a:solidFill>
                  <a:srgbClr val="003764"/>
                </a:solidFill>
                <a:latin typeface="Open Sans"/>
                <a:ea typeface="Open Sans"/>
                <a:cs typeface="Open Sans"/>
                <a:sym typeface="Open Sans"/>
              </a:rPr>
              <a:t>Registration period </a:t>
            </a:r>
          </a:p>
          <a:p>
            <a:pPr marL="215908" lvl="1">
              <a:lnSpc>
                <a:spcPts val="2799"/>
              </a:lnSpc>
              <a:spcBef>
                <a:spcPct val="0"/>
              </a:spcBef>
            </a:pPr>
            <a:r>
              <a:rPr lang="en-US" sz="1999" b="1" dirty="0">
                <a:solidFill>
                  <a:srgbClr val="003764"/>
                </a:solidFill>
                <a:latin typeface="Open Sans"/>
                <a:ea typeface="Open Sans"/>
                <a:cs typeface="Open Sans"/>
                <a:sym typeface="Open Sans"/>
              </a:rPr>
              <a:t>2-27 March 2026</a:t>
            </a:r>
          </a:p>
          <a:p>
            <a:pPr>
              <a:lnSpc>
                <a:spcPts val="2799"/>
              </a:lnSpc>
              <a:spcBef>
                <a:spcPct val="0"/>
              </a:spcBef>
            </a:pPr>
            <a:endParaRPr lang="en-US" sz="1999" dirty="0">
              <a:solidFill>
                <a:srgbClr val="003764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working in a factory&#10;&#10;AI-generated content may be incorrect.">
            <a:extLst>
              <a:ext uri="{FF2B5EF4-FFF2-40B4-BE49-F238E27FC236}">
                <a16:creationId xmlns:a16="http://schemas.microsoft.com/office/drawing/2014/main" id="{B05D1007-17BE-430B-A9F2-5DFEA54F8D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190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ollage of people working on a computer&#10;&#10;AI-generated content may be incorrect.">
            <a:extLst>
              <a:ext uri="{FF2B5EF4-FFF2-40B4-BE49-F238E27FC236}">
                <a16:creationId xmlns:a16="http://schemas.microsoft.com/office/drawing/2014/main" id="{CEADAF0C-148D-43DF-2DFF-1A418F55DA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24010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ollage of people working in a lab&#10;&#10;AI-generated content may be incorrect.">
            <a:extLst>
              <a:ext uri="{FF2B5EF4-FFF2-40B4-BE49-F238E27FC236}">
                <a16:creationId xmlns:a16="http://schemas.microsoft.com/office/drawing/2014/main" id="{6E7E959B-819D-D071-453C-9A45E2191E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50071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51</Words>
  <Application>Microsoft Office PowerPoint</Application>
  <PresentationFormat>Widescreen</PresentationFormat>
  <Paragraphs>11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Tim Clear</dc:creator>
  <cp:lastModifiedBy>Georgieva, Kristina (WorldSkills UK)</cp:lastModifiedBy>
  <cp:revision>9</cp:revision>
  <dcterms:created xsi:type="dcterms:W3CDTF">2026-02-04T14:59:11Z</dcterms:created>
  <dcterms:modified xsi:type="dcterms:W3CDTF">2026-02-16T11:08:18Z</dcterms:modified>
</cp:coreProperties>
</file>