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619" r:id="rId2"/>
    <p:sldId id="618" r:id="rId3"/>
    <p:sldId id="425" r:id="rId4"/>
    <p:sldId id="365" r:id="rId5"/>
    <p:sldId id="42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F7A49-DBEF-49BC-B1BF-C9D5A7A6415E}" v="1" dt="2025-01-21T09:40:52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9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5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0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7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49D9-3D13-47DD-8DB1-D116D4A92D5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EFB9-7934-4AE4-B8A8-FCEEA1223A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737422140,&quot;Placement&quot;:&quot;Footer&quot;,&quot;Top&quot;:761.6203,&quot;Left&quot;:226.140244,&quot;SlideWidth&quot;:540,&quot;SlideHeight&quot;:780}">
            <a:extLst>
              <a:ext uri="{FF2B5EF4-FFF2-40B4-BE49-F238E27FC236}">
                <a16:creationId xmlns:a16="http://schemas.microsoft.com/office/drawing/2014/main" id="{B21578FD-177D-437C-A600-9353434324DD}"/>
              </a:ext>
            </a:extLst>
          </p:cNvPr>
          <p:cNvSpPr txBox="1"/>
          <p:nvPr userDrawn="1"/>
        </p:nvSpPr>
        <p:spPr>
          <a:xfrm>
            <a:off x="2871981" y="9672578"/>
            <a:ext cx="1114038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8000"/>
                </a:solidFill>
                <a:latin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30245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chard.howell@lorea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FD04E-3805-2CFD-8C3D-0F3C9193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7EC5D1A-FACA-47D4-82DA-87E4C37A779F}"/>
              </a:ext>
            </a:extLst>
          </p:cNvPr>
          <p:cNvSpPr/>
          <p:nvPr/>
        </p:nvSpPr>
        <p:spPr>
          <a:xfrm>
            <a:off x="0" y="0"/>
            <a:ext cx="6858001" cy="9906000"/>
          </a:xfrm>
          <a:prstGeom prst="rect">
            <a:avLst/>
          </a:prstGeom>
          <a:solidFill>
            <a:sysClr val="window" lastClr="FFFFFF">
              <a:alpha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479E11-2456-42B4-7C37-5FE9F50A5956}"/>
              </a:ext>
            </a:extLst>
          </p:cNvPr>
          <p:cNvGrpSpPr/>
          <p:nvPr/>
        </p:nvGrpSpPr>
        <p:grpSpPr>
          <a:xfrm>
            <a:off x="-5396459" y="8620426"/>
            <a:ext cx="11916773" cy="760036"/>
            <a:chOff x="-18140" y="5607403"/>
            <a:chExt cx="11350296" cy="7600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08BA29-97F7-2B39-ACEE-713F072666C4}"/>
                </a:ext>
              </a:extLst>
            </p:cNvPr>
            <p:cNvSpPr/>
            <p:nvPr/>
          </p:nvSpPr>
          <p:spPr>
            <a:xfrm>
              <a:off x="-18140" y="5987421"/>
              <a:ext cx="10368000" cy="1856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Image 17">
              <a:extLst>
                <a:ext uri="{FF2B5EF4-FFF2-40B4-BE49-F238E27FC236}">
                  <a16:creationId xmlns:a16="http://schemas.microsoft.com/office/drawing/2014/main" id="{7A41A34F-5D6A-AA18-60BD-6084CD5F0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69" b="34334"/>
            <a:stretch/>
          </p:blipFill>
          <p:spPr>
            <a:xfrm>
              <a:off x="8655505" y="5607403"/>
              <a:ext cx="2676651" cy="760036"/>
            </a:xfrm>
            <a:prstGeom prst="rect">
              <a:avLst/>
            </a:prstGeom>
          </p:spPr>
        </p:pic>
      </p:grpSp>
      <p:sp>
        <p:nvSpPr>
          <p:cNvPr id="37" name="Text Box 22">
            <a:extLst>
              <a:ext uri="{FF2B5EF4-FFF2-40B4-BE49-F238E27FC236}">
                <a16:creationId xmlns:a16="http://schemas.microsoft.com/office/drawing/2014/main" id="{4E52E695-30A9-4935-921E-DDA9E548A06F}"/>
              </a:ext>
            </a:extLst>
          </p:cNvPr>
          <p:cNvSpPr txBox="1"/>
          <p:nvPr/>
        </p:nvSpPr>
        <p:spPr>
          <a:xfrm>
            <a:off x="1087296" y="8569733"/>
            <a:ext cx="2934465" cy="4307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 partnership with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540E-E132-4D14-B4BD-4558DF0BF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683" y="-7205"/>
            <a:ext cx="2668620" cy="16139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1C586A-F8B9-4904-95BC-0BF9A8459D20}"/>
              </a:ext>
            </a:extLst>
          </p:cNvPr>
          <p:cNvSpPr/>
          <p:nvPr/>
        </p:nvSpPr>
        <p:spPr>
          <a:xfrm>
            <a:off x="1222947" y="6127274"/>
            <a:ext cx="5863471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790575">
              <a:lnSpc>
                <a:spcPct val="105000"/>
              </a:lnSpc>
              <a:spcBef>
                <a:spcPts val="535"/>
              </a:spcBef>
            </a:pPr>
            <a:endParaRPr lang="en-GB" sz="2400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71120" marR="506730">
              <a:lnSpc>
                <a:spcPts val="235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National Competition 2026</a:t>
            </a:r>
          </a:p>
          <a:p>
            <a:pPr marL="71120" marR="506730">
              <a:lnSpc>
                <a:spcPts val="235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Stage 1 – Photographic Entry Submission Document</a:t>
            </a:r>
          </a:p>
          <a:p>
            <a:pPr marL="71120" marR="506730">
              <a:lnSpc>
                <a:spcPts val="2350"/>
              </a:lnSpc>
            </a:pPr>
            <a:endParaRPr lang="en-US" sz="24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71120" marR="506730">
              <a:lnSpc>
                <a:spcPts val="2350"/>
              </a:lnSpc>
            </a:pPr>
            <a:endParaRPr lang="en-US" sz="2400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40F2-BBF9-BC98-78E9-45E6CC479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300" y="4035614"/>
            <a:ext cx="35493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Test Project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4AAF3-76C6-17A5-0737-AAB289543FA0}"/>
              </a:ext>
            </a:extLst>
          </p:cNvPr>
          <p:cNvCxnSpPr/>
          <p:nvPr/>
        </p:nvCxnSpPr>
        <p:spPr>
          <a:xfrm>
            <a:off x="1396606" y="4906066"/>
            <a:ext cx="4400550" cy="6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A05FDFD8-6DDB-DEF6-29A7-0939603A2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944" y="4899320"/>
            <a:ext cx="37321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Hairdressing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BA254-8EE4-4C58-8E30-AC8124A54B92}"/>
              </a:ext>
            </a:extLst>
          </p:cNvPr>
          <p:cNvSpPr/>
          <p:nvPr/>
        </p:nvSpPr>
        <p:spPr>
          <a:xfrm>
            <a:off x="1031849" y="1743959"/>
            <a:ext cx="4624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10"/>
              </a:spcBef>
            </a:pPr>
            <a:r>
              <a:rPr lang="en-US" sz="4800" spc="-165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Entry Submission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9567" y="-62993"/>
            <a:ext cx="3091950" cy="1869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AB2C-DC62-4847-AF52-6148CA464F70}"/>
              </a:ext>
            </a:extLst>
          </p:cNvPr>
          <p:cNvSpPr/>
          <p:nvPr/>
        </p:nvSpPr>
        <p:spPr>
          <a:xfrm>
            <a:off x="252015" y="3139105"/>
            <a:ext cx="7207054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You will need to submit 4 photos of your work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These should be from the following aspects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Front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Left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Back 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Right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Please insert your photos onto the attached template 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Please return the photograph layout and competitor details form to Richard Howell via email 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  <a:hlinkClick r:id="rId4"/>
              </a:rPr>
              <a:t>Richard.howell@loreal.com</a:t>
            </a: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"/>
              </a:spcBef>
            </a:pPr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</a:p>
          <a:p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7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BA254-8EE4-4C58-8E30-AC8124A54B92}"/>
              </a:ext>
            </a:extLst>
          </p:cNvPr>
          <p:cNvSpPr/>
          <p:nvPr/>
        </p:nvSpPr>
        <p:spPr>
          <a:xfrm>
            <a:off x="656261" y="1743959"/>
            <a:ext cx="5375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10"/>
              </a:spcBef>
            </a:pPr>
            <a:r>
              <a:rPr lang="en-US" sz="4800" spc="-165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Competitor Details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9567" y="-62993"/>
            <a:ext cx="3091950" cy="1869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AB2C-DC62-4847-AF52-6148CA464F70}"/>
              </a:ext>
            </a:extLst>
          </p:cNvPr>
          <p:cNvSpPr/>
          <p:nvPr/>
        </p:nvSpPr>
        <p:spPr>
          <a:xfrm>
            <a:off x="252015" y="3139105"/>
            <a:ext cx="7207054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Competitor Name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Competitor Email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Competitor Tel No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Tutor Name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Tutor Email :-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Preferred National Qualifier Heat ( Date &amp; Venue )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____________________________________________________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Second Choice Qualifier Heat ( Date &amp; Venue )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</a:rPr>
              <a:t>____________________________________________________</a:t>
            </a: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endParaRPr lang="en-US" dirty="0"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"/>
              </a:spcBef>
            </a:pPr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</a:p>
          <a:p>
            <a:r>
              <a:rPr lang="en-GB" dirty="0"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1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9567" y="-62993"/>
            <a:ext cx="3091950" cy="186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7A513F-14D4-4FF4-A2C5-2C20365B6736}"/>
              </a:ext>
            </a:extLst>
          </p:cNvPr>
          <p:cNvSpPr/>
          <p:nvPr/>
        </p:nvSpPr>
        <p:spPr>
          <a:xfrm>
            <a:off x="226242" y="1743956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1E848C-6658-450F-9BFB-B02D960F9FF2}"/>
              </a:ext>
            </a:extLst>
          </p:cNvPr>
          <p:cNvSpPr/>
          <p:nvPr/>
        </p:nvSpPr>
        <p:spPr>
          <a:xfrm>
            <a:off x="3564801" y="1743956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12B117-003B-4933-9B61-35881D6A2B9C}"/>
              </a:ext>
            </a:extLst>
          </p:cNvPr>
          <p:cNvSpPr/>
          <p:nvPr/>
        </p:nvSpPr>
        <p:spPr>
          <a:xfrm>
            <a:off x="226242" y="5875032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692D2-545C-4DA3-82DB-E09FDE348FC2}"/>
              </a:ext>
            </a:extLst>
          </p:cNvPr>
          <p:cNvSpPr/>
          <p:nvPr/>
        </p:nvSpPr>
        <p:spPr>
          <a:xfrm>
            <a:off x="3564800" y="5875031"/>
            <a:ext cx="3039369" cy="4030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70EC2C-71DE-42DB-85E8-92498E55DE99}"/>
              </a:ext>
            </a:extLst>
          </p:cNvPr>
          <p:cNvSpPr/>
          <p:nvPr/>
        </p:nvSpPr>
        <p:spPr>
          <a:xfrm rot="18912855">
            <a:off x="591818" y="3143709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FRONT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F774CA-0814-4934-A0E3-A6313620B200}"/>
              </a:ext>
            </a:extLst>
          </p:cNvPr>
          <p:cNvSpPr/>
          <p:nvPr/>
        </p:nvSpPr>
        <p:spPr>
          <a:xfrm rot="3103467">
            <a:off x="4023918" y="3940701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LEFT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0A546-3BA6-4E11-8364-732BF6D58F0D}"/>
              </a:ext>
            </a:extLst>
          </p:cNvPr>
          <p:cNvSpPr/>
          <p:nvPr/>
        </p:nvSpPr>
        <p:spPr>
          <a:xfrm rot="18547612">
            <a:off x="3884502" y="7057214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RIGHT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91D24-3EAF-4390-B61B-13B7608511A3}"/>
              </a:ext>
            </a:extLst>
          </p:cNvPr>
          <p:cNvSpPr/>
          <p:nvPr/>
        </p:nvSpPr>
        <p:spPr>
          <a:xfrm rot="3274937">
            <a:off x="591817" y="7645881"/>
            <a:ext cx="2895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7210" lvl="0">
              <a:spcBef>
                <a:spcPts val="80"/>
              </a:spcBef>
              <a:spcAft>
                <a:spcPts val="0"/>
              </a:spcAft>
              <a:buSzPts val="1600"/>
              <a:tabLst>
                <a:tab pos="1972945" algn="l"/>
              </a:tabLst>
            </a:pPr>
            <a:r>
              <a:rPr lang="en-GB" sz="5400" dirty="0">
                <a:latin typeface="Century Gothic" panose="020B0502020202020204" pitchFamily="34" charset="0"/>
                <a:ea typeface="Arial" panose="020B060402020202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5643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BA254-8EE4-4C58-8E30-AC8124A54B92}"/>
              </a:ext>
            </a:extLst>
          </p:cNvPr>
          <p:cNvSpPr/>
          <p:nvPr/>
        </p:nvSpPr>
        <p:spPr>
          <a:xfrm>
            <a:off x="699068" y="1743959"/>
            <a:ext cx="5290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How to insert your photos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72BC0A12-1275-479E-9203-86F2DEDE8DC1}"/>
              </a:ext>
            </a:extLst>
          </p:cNvPr>
          <p:cNvPicPr/>
          <p:nvPr/>
        </p:nvPicPr>
        <p:blipFill rotWithShape="1">
          <a:blip r:embed="rId2" cstate="print"/>
          <a:srcRect l="49615"/>
          <a:stretch/>
        </p:blipFill>
        <p:spPr bwMode="auto">
          <a:xfrm>
            <a:off x="4788816" y="0"/>
            <a:ext cx="2069184" cy="174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BC8A0-FC88-4932-AD2E-DE83F5F03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9567" y="-62993"/>
            <a:ext cx="3091950" cy="1869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B1AB2C-DC62-4847-AF52-6148CA464F70}"/>
              </a:ext>
            </a:extLst>
          </p:cNvPr>
          <p:cNvSpPr/>
          <p:nvPr/>
        </p:nvSpPr>
        <p:spPr>
          <a:xfrm>
            <a:off x="252015" y="3139105"/>
            <a:ext cx="7207054" cy="612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1 – Click on the shape that you want to insert your photo into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2 – select – Shape Format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3 – Select Shape Fill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4 – select Picture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5 -  select your desired image and 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      click insert</a:t>
            </a:r>
          </a:p>
          <a:p>
            <a:pPr marL="0" marR="537210" lvl="0" indent="0" algn="l" defTabSz="4572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Pts val="1600"/>
              <a:buFontTx/>
              <a:buNone/>
              <a:tabLst>
                <a:tab pos="197294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rial" panose="020B0604020202020204" pitchFamily="34" charset="0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9B281-A6E9-A770-743C-76F07AFE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60" y="3847287"/>
            <a:ext cx="1181161" cy="1111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4577C-C27B-2EA2-0909-59135E86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031" y="5164893"/>
            <a:ext cx="1187511" cy="99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95C56-FF4D-41BF-E145-EA7BDF240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048" y="5164893"/>
            <a:ext cx="1720938" cy="43690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BC98A0-4F03-F864-C74E-D4E9C456ECD6}"/>
              </a:ext>
            </a:extLst>
          </p:cNvPr>
          <p:cNvCxnSpPr/>
          <p:nvPr/>
        </p:nvCxnSpPr>
        <p:spPr>
          <a:xfrm>
            <a:off x="2571625" y="6633504"/>
            <a:ext cx="2342000" cy="2161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2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AFBC80FC7234C80CC04A983E892C0" ma:contentTypeVersion="18" ma:contentTypeDescription="Create a new document." ma:contentTypeScope="" ma:versionID="1cc52716d60501f66d900fb90a0c88d6">
  <xsd:schema xmlns:xsd="http://www.w3.org/2001/XMLSchema" xmlns:xs="http://www.w3.org/2001/XMLSchema" xmlns:p="http://schemas.microsoft.com/office/2006/metadata/properties" xmlns:ns2="e9fc3bf7-3dfe-4fba-a25b-ffc2a8a04003" xmlns:ns3="ab9da793-43b2-4ccb-adf6-cb2d95414293" targetNamespace="http://schemas.microsoft.com/office/2006/metadata/properties" ma:root="true" ma:fieldsID="b6b95f005b92d86dde58a03a8a4a36de" ns2:_="" ns3:_="">
    <xsd:import namespace="e9fc3bf7-3dfe-4fba-a25b-ffc2a8a04003"/>
    <xsd:import namespace="ab9da793-43b2-4ccb-adf6-cb2d95414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c3bf7-3dfe-4fba-a25b-ffc2a8a04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300a0c-99cd-4814-97c0-649d208bbe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da793-43b2-4ccb-adf6-cb2d954142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0b6856c-00e1-46db-ada3-6af943d008a8}" ma:internalName="TaxCatchAll" ma:showField="CatchAllData" ma:web="ab9da793-43b2-4ccb-adf6-cb2d95414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c3bf7-3dfe-4fba-a25b-ffc2a8a04003">
      <Terms xmlns="http://schemas.microsoft.com/office/infopath/2007/PartnerControls"/>
    </lcf76f155ced4ddcb4097134ff3c332f>
    <TaxCatchAll xmlns="ab9da793-43b2-4ccb-adf6-cb2d95414293" xsi:nil="true"/>
  </documentManagement>
</p:properties>
</file>

<file path=customXml/itemProps1.xml><?xml version="1.0" encoding="utf-8"?>
<ds:datastoreItem xmlns:ds="http://schemas.openxmlformats.org/officeDocument/2006/customXml" ds:itemID="{B01EB890-89DB-4474-A9C8-721926C20E92}"/>
</file>

<file path=customXml/itemProps2.xml><?xml version="1.0" encoding="utf-8"?>
<ds:datastoreItem xmlns:ds="http://schemas.openxmlformats.org/officeDocument/2006/customXml" ds:itemID="{88CFD8A7-EE37-45C8-9B59-7606A9C05196}"/>
</file>

<file path=customXml/itemProps3.xml><?xml version="1.0" encoding="utf-8"?>
<ds:datastoreItem xmlns:ds="http://schemas.openxmlformats.org/officeDocument/2006/customXml" ds:itemID="{8452EB94-DA98-477B-96BA-A6E4264D05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35265</TotalTime>
  <Words>160</Words>
  <Application>Microsoft Office PowerPoint</Application>
  <PresentationFormat>A4 Paper (210x297 mm)</PresentationFormat>
  <Paragraphs>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HOWELL Richard</dc:creator>
  <cp:lastModifiedBy>Jackson-Fenwick, Joshua (WorldSkills UK)</cp:lastModifiedBy>
  <cp:revision>126</cp:revision>
  <dcterms:created xsi:type="dcterms:W3CDTF">2021-05-16T10:44:13Z</dcterms:created>
  <dcterms:modified xsi:type="dcterms:W3CDTF">2026-01-19T11:19:49Z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2023-04-12T08:31:12Z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175a0614-b1de-4ee6-bbdc-a12877c5d3c7</vt:lpwstr>
  </property>
  <property fmtid="{D5CDD505-2E9C-101B-9397-08002B2CF9AE}" pid="8" name="MSIP_Label_f43b7177-c66c-4b22-a350-7ee86f9a1e74_ContentBits">
    <vt:lpwstr>2</vt:lpwstr>
  </property>
  <property fmtid="{D5CDD505-2E9C-101B-9397-08002B2CF9AE}" pid="9" name="ContentTypeId">
    <vt:lpwstr>0x0101001D5AFBC80FC7234C80CC04A983E892C0</vt:lpwstr>
  </property>
</Properties>
</file>