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2" r:id="rId2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6"/>
    <p:restoredTop sz="94712"/>
  </p:normalViewPr>
  <p:slideViewPr>
    <p:cSldViewPr>
      <p:cViewPr varScale="1">
        <p:scale>
          <a:sx n="45" d="100"/>
          <a:sy n="45" d="100"/>
        </p:scale>
        <p:origin x="935" y="41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4398111" y="0"/>
            <a:ext cx="5706110" cy="4218940"/>
          </a:xfrm>
          <a:custGeom>
            <a:avLst/>
            <a:gdLst/>
            <a:ahLst/>
            <a:cxnLst/>
            <a:rect l="l" t="t" r="r" b="b"/>
            <a:pathLst>
              <a:path w="5706109" h="4218940">
                <a:moveTo>
                  <a:pt x="5705983" y="0"/>
                </a:moveTo>
                <a:lnTo>
                  <a:pt x="0" y="0"/>
                </a:lnTo>
                <a:lnTo>
                  <a:pt x="1134038" y="3476658"/>
                </a:lnTo>
                <a:lnTo>
                  <a:pt x="5705983" y="4218635"/>
                </a:lnTo>
                <a:lnTo>
                  <a:pt x="5705983" y="0"/>
                </a:lnTo>
                <a:close/>
              </a:path>
            </a:pathLst>
          </a:custGeom>
          <a:solidFill>
            <a:srgbClr val="DF3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07919" y="358532"/>
            <a:ext cx="2205355" cy="2616835"/>
          </a:xfrm>
          <a:custGeom>
            <a:avLst/>
            <a:gdLst/>
            <a:ahLst/>
            <a:cxnLst/>
            <a:rect l="l" t="t" r="r" b="b"/>
            <a:pathLst>
              <a:path w="2205355" h="2616835">
                <a:moveTo>
                  <a:pt x="0" y="0"/>
                </a:moveTo>
                <a:lnTo>
                  <a:pt x="1920506" y="2555293"/>
                </a:lnTo>
                <a:lnTo>
                  <a:pt x="2205273" y="2616789"/>
                </a:lnTo>
                <a:lnTo>
                  <a:pt x="718009" y="86824"/>
                </a:lnTo>
                <a:lnTo>
                  <a:pt x="0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4092893" y="659606"/>
            <a:ext cx="1341755" cy="1917064"/>
          </a:xfrm>
          <a:custGeom>
            <a:avLst/>
            <a:gdLst/>
            <a:ahLst/>
            <a:cxnLst/>
            <a:rect l="l" t="t" r="r" b="b"/>
            <a:pathLst>
              <a:path w="1341755" h="1917064">
                <a:moveTo>
                  <a:pt x="0" y="0"/>
                </a:moveTo>
                <a:lnTo>
                  <a:pt x="1015749" y="1868749"/>
                </a:lnTo>
                <a:lnTo>
                  <a:pt x="1341257" y="1917051"/>
                </a:lnTo>
                <a:lnTo>
                  <a:pt x="714564" y="130100"/>
                </a:lnTo>
                <a:lnTo>
                  <a:pt x="0" y="0"/>
                </a:lnTo>
                <a:close/>
              </a:path>
            </a:pathLst>
          </a:custGeom>
          <a:solidFill>
            <a:srgbClr val="E9786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3388886" y="1950421"/>
            <a:ext cx="5163185" cy="687070"/>
          </a:xfrm>
          <a:custGeom>
            <a:avLst/>
            <a:gdLst/>
            <a:ahLst/>
            <a:cxnLst/>
            <a:rect l="l" t="t" r="r" b="b"/>
            <a:pathLst>
              <a:path w="5163184" h="687069">
                <a:moveTo>
                  <a:pt x="968235" y="687057"/>
                </a:moveTo>
                <a:lnTo>
                  <a:pt x="644867" y="259156"/>
                </a:lnTo>
                <a:lnTo>
                  <a:pt x="0" y="175387"/>
                </a:lnTo>
                <a:lnTo>
                  <a:pt x="511797" y="636079"/>
                </a:lnTo>
                <a:lnTo>
                  <a:pt x="968235" y="687057"/>
                </a:lnTo>
                <a:close/>
              </a:path>
              <a:path w="5163184" h="687069">
                <a:moveTo>
                  <a:pt x="3345180" y="323367"/>
                </a:moveTo>
                <a:lnTo>
                  <a:pt x="3340366" y="278790"/>
                </a:lnTo>
                <a:lnTo>
                  <a:pt x="3324898" y="235966"/>
                </a:lnTo>
                <a:lnTo>
                  <a:pt x="3304832" y="209511"/>
                </a:lnTo>
                <a:lnTo>
                  <a:pt x="3304832" y="323367"/>
                </a:lnTo>
                <a:lnTo>
                  <a:pt x="3297250" y="375843"/>
                </a:lnTo>
                <a:lnTo>
                  <a:pt x="3275838" y="416382"/>
                </a:lnTo>
                <a:lnTo>
                  <a:pt x="3242653" y="442518"/>
                </a:lnTo>
                <a:lnTo>
                  <a:pt x="3199701" y="451777"/>
                </a:lnTo>
                <a:lnTo>
                  <a:pt x="3156750" y="442518"/>
                </a:lnTo>
                <a:lnTo>
                  <a:pt x="3123565" y="416382"/>
                </a:lnTo>
                <a:lnTo>
                  <a:pt x="3102165" y="375843"/>
                </a:lnTo>
                <a:lnTo>
                  <a:pt x="3094583" y="323367"/>
                </a:lnTo>
                <a:lnTo>
                  <a:pt x="3102165" y="270903"/>
                </a:lnTo>
                <a:lnTo>
                  <a:pt x="3123565" y="230352"/>
                </a:lnTo>
                <a:lnTo>
                  <a:pt x="3156750" y="204203"/>
                </a:lnTo>
                <a:lnTo>
                  <a:pt x="3199701" y="194945"/>
                </a:lnTo>
                <a:lnTo>
                  <a:pt x="3242653" y="204203"/>
                </a:lnTo>
                <a:lnTo>
                  <a:pt x="3275838" y="230352"/>
                </a:lnTo>
                <a:lnTo>
                  <a:pt x="3297250" y="270903"/>
                </a:lnTo>
                <a:lnTo>
                  <a:pt x="3304832" y="323367"/>
                </a:lnTo>
                <a:lnTo>
                  <a:pt x="3304832" y="209511"/>
                </a:lnTo>
                <a:lnTo>
                  <a:pt x="3297301" y="199567"/>
                </a:lnTo>
                <a:lnTo>
                  <a:pt x="3289744" y="194945"/>
                </a:lnTo>
                <a:lnTo>
                  <a:pt x="3256064" y="174307"/>
                </a:lnTo>
                <a:lnTo>
                  <a:pt x="3199701" y="164846"/>
                </a:lnTo>
                <a:lnTo>
                  <a:pt x="3143339" y="174307"/>
                </a:lnTo>
                <a:lnTo>
                  <a:pt x="3102102" y="199567"/>
                </a:lnTo>
                <a:lnTo>
                  <a:pt x="3074505" y="235966"/>
                </a:lnTo>
                <a:lnTo>
                  <a:pt x="3059049" y="278790"/>
                </a:lnTo>
                <a:lnTo>
                  <a:pt x="3054223" y="323367"/>
                </a:lnTo>
                <a:lnTo>
                  <a:pt x="3059049" y="367944"/>
                </a:lnTo>
                <a:lnTo>
                  <a:pt x="3074505" y="410768"/>
                </a:lnTo>
                <a:lnTo>
                  <a:pt x="3102102" y="447167"/>
                </a:lnTo>
                <a:lnTo>
                  <a:pt x="3143339" y="472427"/>
                </a:lnTo>
                <a:lnTo>
                  <a:pt x="3199701" y="481901"/>
                </a:lnTo>
                <a:lnTo>
                  <a:pt x="3256064" y="472427"/>
                </a:lnTo>
                <a:lnTo>
                  <a:pt x="3289770" y="451777"/>
                </a:lnTo>
                <a:lnTo>
                  <a:pt x="3297301" y="447167"/>
                </a:lnTo>
                <a:lnTo>
                  <a:pt x="3324898" y="410768"/>
                </a:lnTo>
                <a:lnTo>
                  <a:pt x="3340366" y="367944"/>
                </a:lnTo>
                <a:lnTo>
                  <a:pt x="3345180" y="323367"/>
                </a:lnTo>
                <a:close/>
              </a:path>
              <a:path w="5163184" h="687069">
                <a:moveTo>
                  <a:pt x="3521926" y="163677"/>
                </a:moveTo>
                <a:lnTo>
                  <a:pt x="3482619" y="167246"/>
                </a:lnTo>
                <a:lnTo>
                  <a:pt x="3431222" y="195732"/>
                </a:lnTo>
                <a:lnTo>
                  <a:pt x="3414992" y="220497"/>
                </a:lnTo>
                <a:lnTo>
                  <a:pt x="3414992" y="170827"/>
                </a:lnTo>
                <a:lnTo>
                  <a:pt x="3380778" y="170827"/>
                </a:lnTo>
                <a:lnTo>
                  <a:pt x="3380803" y="473557"/>
                </a:lnTo>
                <a:lnTo>
                  <a:pt x="3417443" y="473557"/>
                </a:lnTo>
                <a:lnTo>
                  <a:pt x="3417392" y="322059"/>
                </a:lnTo>
                <a:lnTo>
                  <a:pt x="3421062" y="279400"/>
                </a:lnTo>
                <a:lnTo>
                  <a:pt x="3434753" y="239928"/>
                </a:lnTo>
                <a:lnTo>
                  <a:pt x="3462528" y="210921"/>
                </a:lnTo>
                <a:lnTo>
                  <a:pt x="3508514" y="199631"/>
                </a:lnTo>
                <a:lnTo>
                  <a:pt x="3519944" y="200164"/>
                </a:lnTo>
                <a:lnTo>
                  <a:pt x="3521926" y="163677"/>
                </a:lnTo>
                <a:close/>
              </a:path>
              <a:path w="5163184" h="687069">
                <a:moveTo>
                  <a:pt x="3596792" y="16446"/>
                </a:moveTo>
                <a:lnTo>
                  <a:pt x="3595306" y="16929"/>
                </a:lnTo>
                <a:lnTo>
                  <a:pt x="3560140" y="27635"/>
                </a:lnTo>
                <a:lnTo>
                  <a:pt x="3560140" y="473557"/>
                </a:lnTo>
                <a:lnTo>
                  <a:pt x="3596792" y="473557"/>
                </a:lnTo>
                <a:lnTo>
                  <a:pt x="3596792" y="16446"/>
                </a:lnTo>
                <a:close/>
              </a:path>
              <a:path w="5163184" h="687069">
                <a:moveTo>
                  <a:pt x="3902684" y="16446"/>
                </a:moveTo>
                <a:lnTo>
                  <a:pt x="3866057" y="27660"/>
                </a:lnTo>
                <a:lnTo>
                  <a:pt x="3866057" y="214833"/>
                </a:lnTo>
                <a:lnTo>
                  <a:pt x="3866057" y="322224"/>
                </a:lnTo>
                <a:lnTo>
                  <a:pt x="3860495" y="369239"/>
                </a:lnTo>
                <a:lnTo>
                  <a:pt x="3843388" y="410387"/>
                </a:lnTo>
                <a:lnTo>
                  <a:pt x="3814089" y="439534"/>
                </a:lnTo>
                <a:lnTo>
                  <a:pt x="3771989" y="450608"/>
                </a:lnTo>
                <a:lnTo>
                  <a:pt x="3721481" y="435978"/>
                </a:lnTo>
                <a:lnTo>
                  <a:pt x="3693122" y="400888"/>
                </a:lnTo>
                <a:lnTo>
                  <a:pt x="3680688" y="358571"/>
                </a:lnTo>
                <a:lnTo>
                  <a:pt x="3677920" y="322224"/>
                </a:lnTo>
                <a:lnTo>
                  <a:pt x="3680688" y="285851"/>
                </a:lnTo>
                <a:lnTo>
                  <a:pt x="3693122" y="243522"/>
                </a:lnTo>
                <a:lnTo>
                  <a:pt x="3721481" y="208432"/>
                </a:lnTo>
                <a:lnTo>
                  <a:pt x="3771989" y="193789"/>
                </a:lnTo>
                <a:lnTo>
                  <a:pt x="3814089" y="204863"/>
                </a:lnTo>
                <a:lnTo>
                  <a:pt x="3843388" y="234022"/>
                </a:lnTo>
                <a:lnTo>
                  <a:pt x="3860495" y="275170"/>
                </a:lnTo>
                <a:lnTo>
                  <a:pt x="3866057" y="322224"/>
                </a:lnTo>
                <a:lnTo>
                  <a:pt x="3866057" y="214833"/>
                </a:lnTo>
                <a:lnTo>
                  <a:pt x="3837076" y="184137"/>
                </a:lnTo>
                <a:lnTo>
                  <a:pt x="3765816" y="163652"/>
                </a:lnTo>
                <a:lnTo>
                  <a:pt x="3711791" y="173786"/>
                </a:lnTo>
                <a:lnTo>
                  <a:pt x="3674910" y="199415"/>
                </a:lnTo>
                <a:lnTo>
                  <a:pt x="3652202" y="235851"/>
                </a:lnTo>
                <a:lnTo>
                  <a:pt x="3640747" y="278345"/>
                </a:lnTo>
                <a:lnTo>
                  <a:pt x="3637584" y="322224"/>
                </a:lnTo>
                <a:lnTo>
                  <a:pt x="3643338" y="376250"/>
                </a:lnTo>
                <a:lnTo>
                  <a:pt x="3659949" y="420255"/>
                </a:lnTo>
                <a:lnTo>
                  <a:pt x="3686518" y="453110"/>
                </a:lnTo>
                <a:lnTo>
                  <a:pt x="3722128" y="473659"/>
                </a:lnTo>
                <a:lnTo>
                  <a:pt x="3765842" y="480758"/>
                </a:lnTo>
                <a:lnTo>
                  <a:pt x="3798379" y="477469"/>
                </a:lnTo>
                <a:lnTo>
                  <a:pt x="3825646" y="467487"/>
                </a:lnTo>
                <a:lnTo>
                  <a:pt x="3848036" y="450608"/>
                </a:lnTo>
                <a:lnTo>
                  <a:pt x="3866057" y="426618"/>
                </a:lnTo>
                <a:lnTo>
                  <a:pt x="3866057" y="473659"/>
                </a:lnTo>
                <a:lnTo>
                  <a:pt x="3902684" y="473659"/>
                </a:lnTo>
                <a:lnTo>
                  <a:pt x="3902684" y="426618"/>
                </a:lnTo>
                <a:lnTo>
                  <a:pt x="3902684" y="214833"/>
                </a:lnTo>
                <a:lnTo>
                  <a:pt x="3902684" y="16446"/>
                </a:lnTo>
                <a:close/>
              </a:path>
              <a:path w="5163184" h="687069">
                <a:moveTo>
                  <a:pt x="4180357" y="379882"/>
                </a:moveTo>
                <a:lnTo>
                  <a:pt x="4169727" y="335127"/>
                </a:lnTo>
                <a:lnTo>
                  <a:pt x="4143171" y="307911"/>
                </a:lnTo>
                <a:lnTo>
                  <a:pt x="4108627" y="292049"/>
                </a:lnTo>
                <a:lnTo>
                  <a:pt x="4074096" y="281355"/>
                </a:lnTo>
                <a:lnTo>
                  <a:pt x="4047528" y="269659"/>
                </a:lnTo>
                <a:lnTo>
                  <a:pt x="4036911" y="250786"/>
                </a:lnTo>
                <a:lnTo>
                  <a:pt x="4041394" y="234365"/>
                </a:lnTo>
                <a:lnTo>
                  <a:pt x="4052913" y="223875"/>
                </a:lnTo>
                <a:lnTo>
                  <a:pt x="4068584" y="218325"/>
                </a:lnTo>
                <a:lnTo>
                  <a:pt x="4085539" y="216687"/>
                </a:lnTo>
                <a:lnTo>
                  <a:pt x="4106265" y="217576"/>
                </a:lnTo>
                <a:lnTo>
                  <a:pt x="4124337" y="220141"/>
                </a:lnTo>
                <a:lnTo>
                  <a:pt x="4141482" y="224269"/>
                </a:lnTo>
                <a:lnTo>
                  <a:pt x="4159440" y="229844"/>
                </a:lnTo>
                <a:lnTo>
                  <a:pt x="4164965" y="169481"/>
                </a:lnTo>
                <a:lnTo>
                  <a:pt x="4145470" y="165430"/>
                </a:lnTo>
                <a:lnTo>
                  <a:pt x="4124871" y="161772"/>
                </a:lnTo>
                <a:lnTo>
                  <a:pt x="4101833" y="159118"/>
                </a:lnTo>
                <a:lnTo>
                  <a:pt x="4075049" y="158102"/>
                </a:lnTo>
                <a:lnTo>
                  <a:pt x="4028351" y="163715"/>
                </a:lnTo>
                <a:lnTo>
                  <a:pt x="3988625" y="181063"/>
                </a:lnTo>
                <a:lnTo>
                  <a:pt x="3961028" y="210832"/>
                </a:lnTo>
                <a:lnTo>
                  <a:pt x="3950678" y="253771"/>
                </a:lnTo>
                <a:lnTo>
                  <a:pt x="3961307" y="297840"/>
                </a:lnTo>
                <a:lnTo>
                  <a:pt x="3987876" y="323557"/>
                </a:lnTo>
                <a:lnTo>
                  <a:pt x="4022420" y="337985"/>
                </a:lnTo>
                <a:lnTo>
                  <a:pt x="4056964" y="348183"/>
                </a:lnTo>
                <a:lnTo>
                  <a:pt x="4083532" y="361200"/>
                </a:lnTo>
                <a:lnTo>
                  <a:pt x="4094162" y="384098"/>
                </a:lnTo>
                <a:lnTo>
                  <a:pt x="4088638" y="402577"/>
                </a:lnTo>
                <a:lnTo>
                  <a:pt x="4074922" y="414121"/>
                </a:lnTo>
                <a:lnTo>
                  <a:pt x="4057256" y="420065"/>
                </a:lnTo>
                <a:lnTo>
                  <a:pt x="4039933" y="421754"/>
                </a:lnTo>
                <a:lnTo>
                  <a:pt x="4018940" y="420344"/>
                </a:lnTo>
                <a:lnTo>
                  <a:pt x="3998391" y="416293"/>
                </a:lnTo>
                <a:lnTo>
                  <a:pt x="3978313" y="409892"/>
                </a:lnTo>
                <a:lnTo>
                  <a:pt x="3958691" y="401421"/>
                </a:lnTo>
                <a:lnTo>
                  <a:pt x="3953764" y="467220"/>
                </a:lnTo>
                <a:lnTo>
                  <a:pt x="3976700" y="472554"/>
                </a:lnTo>
                <a:lnTo>
                  <a:pt x="4000081" y="476707"/>
                </a:lnTo>
                <a:lnTo>
                  <a:pt x="4023728" y="479399"/>
                </a:lnTo>
                <a:lnTo>
                  <a:pt x="4047375" y="480364"/>
                </a:lnTo>
                <a:lnTo>
                  <a:pt x="4096474" y="474751"/>
                </a:lnTo>
                <a:lnTo>
                  <a:pt x="4139031" y="457034"/>
                </a:lnTo>
                <a:lnTo>
                  <a:pt x="4169016" y="425856"/>
                </a:lnTo>
                <a:lnTo>
                  <a:pt x="4180357" y="379882"/>
                </a:lnTo>
                <a:close/>
              </a:path>
              <a:path w="5163184" h="687069">
                <a:moveTo>
                  <a:pt x="4514151" y="473570"/>
                </a:moveTo>
                <a:lnTo>
                  <a:pt x="4382478" y="303682"/>
                </a:lnTo>
                <a:lnTo>
                  <a:pt x="4499381" y="165671"/>
                </a:lnTo>
                <a:lnTo>
                  <a:pt x="4402074" y="165671"/>
                </a:lnTo>
                <a:lnTo>
                  <a:pt x="4303573" y="288836"/>
                </a:lnTo>
                <a:lnTo>
                  <a:pt x="4302341" y="288836"/>
                </a:lnTo>
                <a:lnTo>
                  <a:pt x="4302341" y="0"/>
                </a:lnTo>
                <a:lnTo>
                  <a:pt x="4219803" y="25209"/>
                </a:lnTo>
                <a:lnTo>
                  <a:pt x="4219803" y="473570"/>
                </a:lnTo>
                <a:lnTo>
                  <a:pt x="4302341" y="473570"/>
                </a:lnTo>
                <a:lnTo>
                  <a:pt x="4302341" y="324104"/>
                </a:lnTo>
                <a:lnTo>
                  <a:pt x="4303573" y="324104"/>
                </a:lnTo>
                <a:lnTo>
                  <a:pt x="4409503" y="473570"/>
                </a:lnTo>
                <a:lnTo>
                  <a:pt x="4514151" y="473570"/>
                </a:lnTo>
                <a:close/>
              </a:path>
              <a:path w="5163184" h="687069">
                <a:moveTo>
                  <a:pt x="4626191" y="165671"/>
                </a:moveTo>
                <a:lnTo>
                  <a:pt x="4543653" y="165671"/>
                </a:lnTo>
                <a:lnTo>
                  <a:pt x="4543653" y="473557"/>
                </a:lnTo>
                <a:lnTo>
                  <a:pt x="4626191" y="473557"/>
                </a:lnTo>
                <a:lnTo>
                  <a:pt x="4626191" y="165671"/>
                </a:lnTo>
                <a:close/>
              </a:path>
              <a:path w="5163184" h="687069">
                <a:moveTo>
                  <a:pt x="4761916" y="0"/>
                </a:moveTo>
                <a:lnTo>
                  <a:pt x="4679416" y="25209"/>
                </a:lnTo>
                <a:lnTo>
                  <a:pt x="4679416" y="473557"/>
                </a:lnTo>
                <a:lnTo>
                  <a:pt x="4761916" y="473557"/>
                </a:lnTo>
                <a:lnTo>
                  <a:pt x="4761916" y="0"/>
                </a:lnTo>
                <a:close/>
              </a:path>
              <a:path w="5163184" h="687069">
                <a:moveTo>
                  <a:pt x="4891951" y="0"/>
                </a:moveTo>
                <a:lnTo>
                  <a:pt x="4809464" y="25209"/>
                </a:lnTo>
                <a:lnTo>
                  <a:pt x="4809414" y="473557"/>
                </a:lnTo>
                <a:lnTo>
                  <a:pt x="4891951" y="473557"/>
                </a:lnTo>
                <a:lnTo>
                  <a:pt x="4891951" y="0"/>
                </a:lnTo>
                <a:close/>
              </a:path>
              <a:path w="5163184" h="687069">
                <a:moveTo>
                  <a:pt x="5163185" y="379882"/>
                </a:moveTo>
                <a:lnTo>
                  <a:pt x="5152568" y="335127"/>
                </a:lnTo>
                <a:lnTo>
                  <a:pt x="5125999" y="307911"/>
                </a:lnTo>
                <a:lnTo>
                  <a:pt x="5091468" y="292049"/>
                </a:lnTo>
                <a:lnTo>
                  <a:pt x="5056924" y="281355"/>
                </a:lnTo>
                <a:lnTo>
                  <a:pt x="5030368" y="269659"/>
                </a:lnTo>
                <a:lnTo>
                  <a:pt x="5019738" y="250786"/>
                </a:lnTo>
                <a:lnTo>
                  <a:pt x="5024221" y="234365"/>
                </a:lnTo>
                <a:lnTo>
                  <a:pt x="5035740" y="223875"/>
                </a:lnTo>
                <a:lnTo>
                  <a:pt x="5051425" y="218325"/>
                </a:lnTo>
                <a:lnTo>
                  <a:pt x="5068379" y="216687"/>
                </a:lnTo>
                <a:lnTo>
                  <a:pt x="5089106" y="217576"/>
                </a:lnTo>
                <a:lnTo>
                  <a:pt x="5107178" y="220141"/>
                </a:lnTo>
                <a:lnTo>
                  <a:pt x="5124323" y="224269"/>
                </a:lnTo>
                <a:lnTo>
                  <a:pt x="5142268" y="229844"/>
                </a:lnTo>
                <a:lnTo>
                  <a:pt x="5147805" y="169481"/>
                </a:lnTo>
                <a:lnTo>
                  <a:pt x="5128298" y="165430"/>
                </a:lnTo>
                <a:lnTo>
                  <a:pt x="5107711" y="161772"/>
                </a:lnTo>
                <a:lnTo>
                  <a:pt x="5084699" y="159118"/>
                </a:lnTo>
                <a:lnTo>
                  <a:pt x="5057940" y="158102"/>
                </a:lnTo>
                <a:lnTo>
                  <a:pt x="5011217" y="163715"/>
                </a:lnTo>
                <a:lnTo>
                  <a:pt x="4971478" y="181063"/>
                </a:lnTo>
                <a:lnTo>
                  <a:pt x="4943868" y="210832"/>
                </a:lnTo>
                <a:lnTo>
                  <a:pt x="4933531" y="253771"/>
                </a:lnTo>
                <a:lnTo>
                  <a:pt x="4944161" y="297840"/>
                </a:lnTo>
                <a:lnTo>
                  <a:pt x="4970729" y="323557"/>
                </a:lnTo>
                <a:lnTo>
                  <a:pt x="5005273" y="337985"/>
                </a:lnTo>
                <a:lnTo>
                  <a:pt x="5039804" y="348183"/>
                </a:lnTo>
                <a:lnTo>
                  <a:pt x="5066373" y="361200"/>
                </a:lnTo>
                <a:lnTo>
                  <a:pt x="5077003" y="384098"/>
                </a:lnTo>
                <a:lnTo>
                  <a:pt x="5071478" y="402577"/>
                </a:lnTo>
                <a:lnTo>
                  <a:pt x="5057762" y="414121"/>
                </a:lnTo>
                <a:lnTo>
                  <a:pt x="5040109" y="420065"/>
                </a:lnTo>
                <a:lnTo>
                  <a:pt x="5022812" y="421754"/>
                </a:lnTo>
                <a:lnTo>
                  <a:pt x="5001793" y="420344"/>
                </a:lnTo>
                <a:lnTo>
                  <a:pt x="4981245" y="416293"/>
                </a:lnTo>
                <a:lnTo>
                  <a:pt x="4961153" y="409892"/>
                </a:lnTo>
                <a:lnTo>
                  <a:pt x="4941532" y="401421"/>
                </a:lnTo>
                <a:lnTo>
                  <a:pt x="4936604" y="467220"/>
                </a:lnTo>
                <a:lnTo>
                  <a:pt x="4959540" y="472554"/>
                </a:lnTo>
                <a:lnTo>
                  <a:pt x="4982946" y="476707"/>
                </a:lnTo>
                <a:lnTo>
                  <a:pt x="5006568" y="479399"/>
                </a:lnTo>
                <a:lnTo>
                  <a:pt x="5030203" y="480364"/>
                </a:lnTo>
                <a:lnTo>
                  <a:pt x="5079301" y="474751"/>
                </a:lnTo>
                <a:lnTo>
                  <a:pt x="5121872" y="457034"/>
                </a:lnTo>
                <a:lnTo>
                  <a:pt x="5151844" y="425856"/>
                </a:lnTo>
                <a:lnTo>
                  <a:pt x="5163185" y="3798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9601" y="1955180"/>
            <a:ext cx="91902" cy="91934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15975216" y="925264"/>
            <a:ext cx="3136900" cy="1860550"/>
          </a:xfrm>
          <a:custGeom>
            <a:avLst/>
            <a:gdLst/>
            <a:ahLst/>
            <a:cxnLst/>
            <a:rect l="l" t="t" r="r" b="b"/>
            <a:pathLst>
              <a:path w="3136900" h="1860550">
                <a:moveTo>
                  <a:pt x="467461" y="1195984"/>
                </a:moveTo>
                <a:lnTo>
                  <a:pt x="430923" y="1195984"/>
                </a:lnTo>
                <a:lnTo>
                  <a:pt x="344106" y="1459623"/>
                </a:lnTo>
                <a:lnTo>
                  <a:pt x="341299" y="1459623"/>
                </a:lnTo>
                <a:lnTo>
                  <a:pt x="258191" y="1195984"/>
                </a:lnTo>
                <a:lnTo>
                  <a:pt x="212940" y="1195984"/>
                </a:lnTo>
                <a:lnTo>
                  <a:pt x="125501" y="1459623"/>
                </a:lnTo>
                <a:lnTo>
                  <a:pt x="122707" y="1459623"/>
                </a:lnTo>
                <a:lnTo>
                  <a:pt x="40195" y="1195984"/>
                </a:lnTo>
                <a:lnTo>
                  <a:pt x="39344" y="1195984"/>
                </a:lnTo>
                <a:lnTo>
                  <a:pt x="0" y="1195984"/>
                </a:lnTo>
                <a:lnTo>
                  <a:pt x="100266" y="1498727"/>
                </a:lnTo>
                <a:lnTo>
                  <a:pt x="145516" y="1498727"/>
                </a:lnTo>
                <a:lnTo>
                  <a:pt x="231101" y="1235062"/>
                </a:lnTo>
                <a:lnTo>
                  <a:pt x="233883" y="1235062"/>
                </a:lnTo>
                <a:lnTo>
                  <a:pt x="319468" y="1498727"/>
                </a:lnTo>
                <a:lnTo>
                  <a:pt x="364744" y="1498727"/>
                </a:lnTo>
                <a:lnTo>
                  <a:pt x="467461" y="1195984"/>
                </a:lnTo>
                <a:close/>
              </a:path>
              <a:path w="3136900" h="1860550">
                <a:moveTo>
                  <a:pt x="493991" y="1745932"/>
                </a:moveTo>
                <a:lnTo>
                  <a:pt x="493610" y="1740598"/>
                </a:lnTo>
                <a:lnTo>
                  <a:pt x="492709" y="1727835"/>
                </a:lnTo>
                <a:lnTo>
                  <a:pt x="492658" y="1727174"/>
                </a:lnTo>
                <a:lnTo>
                  <a:pt x="473125" y="1683042"/>
                </a:lnTo>
                <a:lnTo>
                  <a:pt x="462381" y="1673098"/>
                </a:lnTo>
                <a:lnTo>
                  <a:pt x="462381" y="1740598"/>
                </a:lnTo>
                <a:lnTo>
                  <a:pt x="360616" y="1740598"/>
                </a:lnTo>
                <a:lnTo>
                  <a:pt x="377037" y="1698332"/>
                </a:lnTo>
                <a:lnTo>
                  <a:pt x="414439" y="1683042"/>
                </a:lnTo>
                <a:lnTo>
                  <a:pt x="425665" y="1684007"/>
                </a:lnTo>
                <a:lnTo>
                  <a:pt x="425411" y="1684007"/>
                </a:lnTo>
                <a:lnTo>
                  <a:pt x="435254" y="1686877"/>
                </a:lnTo>
                <a:lnTo>
                  <a:pt x="435063" y="1686877"/>
                </a:lnTo>
                <a:lnTo>
                  <a:pt x="443077" y="1691398"/>
                </a:lnTo>
                <a:lnTo>
                  <a:pt x="449961" y="1697901"/>
                </a:lnTo>
                <a:lnTo>
                  <a:pt x="462254" y="1738528"/>
                </a:lnTo>
                <a:lnTo>
                  <a:pt x="462381" y="1740598"/>
                </a:lnTo>
                <a:lnTo>
                  <a:pt x="462381" y="1673098"/>
                </a:lnTo>
                <a:lnTo>
                  <a:pt x="414782" y="1658366"/>
                </a:lnTo>
                <a:lnTo>
                  <a:pt x="396240" y="1660093"/>
                </a:lnTo>
                <a:lnTo>
                  <a:pt x="352526" y="1686064"/>
                </a:lnTo>
                <a:lnTo>
                  <a:pt x="330796" y="1738528"/>
                </a:lnTo>
                <a:lnTo>
                  <a:pt x="329349" y="1760855"/>
                </a:lnTo>
                <a:lnTo>
                  <a:pt x="330911" y="1782940"/>
                </a:lnTo>
                <a:lnTo>
                  <a:pt x="343382" y="1819440"/>
                </a:lnTo>
                <a:lnTo>
                  <a:pt x="383806" y="1853565"/>
                </a:lnTo>
                <a:lnTo>
                  <a:pt x="422427" y="1860143"/>
                </a:lnTo>
                <a:lnTo>
                  <a:pt x="431914" y="1859953"/>
                </a:lnTo>
                <a:lnTo>
                  <a:pt x="470446" y="1853323"/>
                </a:lnTo>
                <a:lnTo>
                  <a:pt x="485660" y="1847532"/>
                </a:lnTo>
                <a:lnTo>
                  <a:pt x="485660" y="1834375"/>
                </a:lnTo>
                <a:lnTo>
                  <a:pt x="485660" y="1821243"/>
                </a:lnTo>
                <a:lnTo>
                  <a:pt x="470242" y="1826983"/>
                </a:lnTo>
                <a:lnTo>
                  <a:pt x="454748" y="1831086"/>
                </a:lnTo>
                <a:lnTo>
                  <a:pt x="439166" y="1833562"/>
                </a:lnTo>
                <a:lnTo>
                  <a:pt x="423494" y="1834375"/>
                </a:lnTo>
                <a:lnTo>
                  <a:pt x="409409" y="1833270"/>
                </a:lnTo>
                <a:lnTo>
                  <a:pt x="369963" y="1806714"/>
                </a:lnTo>
                <a:lnTo>
                  <a:pt x="359905" y="1764588"/>
                </a:lnTo>
                <a:lnTo>
                  <a:pt x="493991" y="1764588"/>
                </a:lnTo>
                <a:lnTo>
                  <a:pt x="493991" y="1745932"/>
                </a:lnTo>
                <a:close/>
              </a:path>
              <a:path w="3136900" h="1860550">
                <a:moveTo>
                  <a:pt x="682053" y="1856587"/>
                </a:moveTo>
                <a:lnTo>
                  <a:pt x="610819" y="1756930"/>
                </a:lnTo>
                <a:lnTo>
                  <a:pt x="678497" y="1661909"/>
                </a:lnTo>
                <a:lnTo>
                  <a:pt x="645287" y="1661909"/>
                </a:lnTo>
                <a:lnTo>
                  <a:pt x="594144" y="1736521"/>
                </a:lnTo>
                <a:lnTo>
                  <a:pt x="542798" y="1661909"/>
                </a:lnTo>
                <a:lnTo>
                  <a:pt x="509219" y="1661909"/>
                </a:lnTo>
                <a:lnTo>
                  <a:pt x="576897" y="1756930"/>
                </a:lnTo>
                <a:lnTo>
                  <a:pt x="505675" y="1856587"/>
                </a:lnTo>
                <a:lnTo>
                  <a:pt x="539064" y="1856587"/>
                </a:lnTo>
                <a:lnTo>
                  <a:pt x="594144" y="1777720"/>
                </a:lnTo>
                <a:lnTo>
                  <a:pt x="648665" y="1856587"/>
                </a:lnTo>
                <a:lnTo>
                  <a:pt x="682053" y="1856587"/>
                </a:lnTo>
                <a:close/>
              </a:path>
              <a:path w="3136900" h="1860550">
                <a:moveTo>
                  <a:pt x="826147" y="1668487"/>
                </a:moveTo>
                <a:lnTo>
                  <a:pt x="783094" y="1658556"/>
                </a:lnTo>
                <a:lnTo>
                  <a:pt x="776071" y="1658366"/>
                </a:lnTo>
                <a:lnTo>
                  <a:pt x="755561" y="1660029"/>
                </a:lnTo>
                <a:lnTo>
                  <a:pt x="709015" y="1685010"/>
                </a:lnTo>
                <a:lnTo>
                  <a:pt x="686955" y="1737461"/>
                </a:lnTo>
                <a:lnTo>
                  <a:pt x="685482" y="1760486"/>
                </a:lnTo>
                <a:lnTo>
                  <a:pt x="686930" y="1782953"/>
                </a:lnTo>
                <a:lnTo>
                  <a:pt x="698525" y="1819770"/>
                </a:lnTo>
                <a:lnTo>
                  <a:pt x="736612" y="1853641"/>
                </a:lnTo>
                <a:lnTo>
                  <a:pt x="774115" y="1860143"/>
                </a:lnTo>
                <a:lnTo>
                  <a:pt x="788314" y="1859508"/>
                </a:lnTo>
                <a:lnTo>
                  <a:pt x="823315" y="1823897"/>
                </a:lnTo>
                <a:lnTo>
                  <a:pt x="810602" y="1828482"/>
                </a:lnTo>
                <a:lnTo>
                  <a:pt x="798055" y="1831759"/>
                </a:lnTo>
                <a:lnTo>
                  <a:pt x="785660" y="1833727"/>
                </a:lnTo>
                <a:lnTo>
                  <a:pt x="773404" y="1834375"/>
                </a:lnTo>
                <a:lnTo>
                  <a:pt x="760069" y="1833181"/>
                </a:lnTo>
                <a:lnTo>
                  <a:pt x="724179" y="1804555"/>
                </a:lnTo>
                <a:lnTo>
                  <a:pt x="716038" y="1760143"/>
                </a:lnTo>
                <a:lnTo>
                  <a:pt x="719747" y="1727034"/>
                </a:lnTo>
                <a:lnTo>
                  <a:pt x="730872" y="1703387"/>
                </a:lnTo>
                <a:lnTo>
                  <a:pt x="749401" y="1689201"/>
                </a:lnTo>
                <a:lnTo>
                  <a:pt x="775360" y="1684464"/>
                </a:lnTo>
                <a:lnTo>
                  <a:pt x="781278" y="1684464"/>
                </a:lnTo>
                <a:lnTo>
                  <a:pt x="788085" y="1685340"/>
                </a:lnTo>
                <a:lnTo>
                  <a:pt x="803490" y="1688769"/>
                </a:lnTo>
                <a:lnTo>
                  <a:pt x="810590" y="1690928"/>
                </a:lnTo>
                <a:lnTo>
                  <a:pt x="817105" y="1693545"/>
                </a:lnTo>
                <a:lnTo>
                  <a:pt x="826147" y="1668487"/>
                </a:lnTo>
                <a:close/>
              </a:path>
              <a:path w="3136900" h="1860550">
                <a:moveTo>
                  <a:pt x="1002512" y="1745932"/>
                </a:moveTo>
                <a:lnTo>
                  <a:pt x="1002131" y="1740598"/>
                </a:lnTo>
                <a:lnTo>
                  <a:pt x="1001229" y="1727835"/>
                </a:lnTo>
                <a:lnTo>
                  <a:pt x="1001179" y="1727174"/>
                </a:lnTo>
                <a:lnTo>
                  <a:pt x="981633" y="1683042"/>
                </a:lnTo>
                <a:lnTo>
                  <a:pt x="970889" y="1673098"/>
                </a:lnTo>
                <a:lnTo>
                  <a:pt x="970889" y="1740598"/>
                </a:lnTo>
                <a:lnTo>
                  <a:pt x="869124" y="1740598"/>
                </a:lnTo>
                <a:lnTo>
                  <a:pt x="885558" y="1698332"/>
                </a:lnTo>
                <a:lnTo>
                  <a:pt x="922934" y="1683042"/>
                </a:lnTo>
                <a:lnTo>
                  <a:pt x="934173" y="1684007"/>
                </a:lnTo>
                <a:lnTo>
                  <a:pt x="933919" y="1684007"/>
                </a:lnTo>
                <a:lnTo>
                  <a:pt x="943762" y="1686877"/>
                </a:lnTo>
                <a:lnTo>
                  <a:pt x="943571" y="1686877"/>
                </a:lnTo>
                <a:lnTo>
                  <a:pt x="951585" y="1691398"/>
                </a:lnTo>
                <a:lnTo>
                  <a:pt x="958456" y="1697901"/>
                </a:lnTo>
                <a:lnTo>
                  <a:pt x="970775" y="1738528"/>
                </a:lnTo>
                <a:lnTo>
                  <a:pt x="970889" y="1740598"/>
                </a:lnTo>
                <a:lnTo>
                  <a:pt x="970889" y="1673098"/>
                </a:lnTo>
                <a:lnTo>
                  <a:pt x="969581" y="1671904"/>
                </a:lnTo>
                <a:lnTo>
                  <a:pt x="956068" y="1664385"/>
                </a:lnTo>
                <a:lnTo>
                  <a:pt x="940638" y="1659864"/>
                </a:lnTo>
                <a:lnTo>
                  <a:pt x="923302" y="1658366"/>
                </a:lnTo>
                <a:lnTo>
                  <a:pt x="904760" y="1660093"/>
                </a:lnTo>
                <a:lnTo>
                  <a:pt x="861047" y="1686064"/>
                </a:lnTo>
                <a:lnTo>
                  <a:pt x="839304" y="1738528"/>
                </a:lnTo>
                <a:lnTo>
                  <a:pt x="837844" y="1760855"/>
                </a:lnTo>
                <a:lnTo>
                  <a:pt x="839406" y="1782940"/>
                </a:lnTo>
                <a:lnTo>
                  <a:pt x="851890" y="1819440"/>
                </a:lnTo>
                <a:lnTo>
                  <a:pt x="892314" y="1853565"/>
                </a:lnTo>
                <a:lnTo>
                  <a:pt x="930922" y="1860143"/>
                </a:lnTo>
                <a:lnTo>
                  <a:pt x="940422" y="1859953"/>
                </a:lnTo>
                <a:lnTo>
                  <a:pt x="978954" y="1853323"/>
                </a:lnTo>
                <a:lnTo>
                  <a:pt x="994156" y="1847532"/>
                </a:lnTo>
                <a:lnTo>
                  <a:pt x="994156" y="1834375"/>
                </a:lnTo>
                <a:lnTo>
                  <a:pt x="994156" y="1821243"/>
                </a:lnTo>
                <a:lnTo>
                  <a:pt x="978750" y="1826983"/>
                </a:lnTo>
                <a:lnTo>
                  <a:pt x="963256" y="1831086"/>
                </a:lnTo>
                <a:lnTo>
                  <a:pt x="947674" y="1833562"/>
                </a:lnTo>
                <a:lnTo>
                  <a:pt x="932002" y="1834375"/>
                </a:lnTo>
                <a:lnTo>
                  <a:pt x="917917" y="1833270"/>
                </a:lnTo>
                <a:lnTo>
                  <a:pt x="878497" y="1806714"/>
                </a:lnTo>
                <a:lnTo>
                  <a:pt x="868400" y="1764588"/>
                </a:lnTo>
                <a:lnTo>
                  <a:pt x="1002512" y="1764588"/>
                </a:lnTo>
                <a:lnTo>
                  <a:pt x="1002512" y="1745932"/>
                </a:lnTo>
                <a:close/>
              </a:path>
              <a:path w="3136900" h="1860550">
                <a:moveTo>
                  <a:pt x="1065098" y="1580210"/>
                </a:moveTo>
                <a:lnTo>
                  <a:pt x="1035608" y="1580210"/>
                </a:lnTo>
                <a:lnTo>
                  <a:pt x="1035608" y="1856587"/>
                </a:lnTo>
                <a:lnTo>
                  <a:pt x="1065098" y="1856587"/>
                </a:lnTo>
                <a:lnTo>
                  <a:pt x="1065098" y="1580210"/>
                </a:lnTo>
                <a:close/>
              </a:path>
              <a:path w="3136900" h="1860550">
                <a:moveTo>
                  <a:pt x="1137932" y="1580210"/>
                </a:moveTo>
                <a:lnTo>
                  <a:pt x="1108443" y="1580210"/>
                </a:lnTo>
                <a:lnTo>
                  <a:pt x="1108443" y="1856587"/>
                </a:lnTo>
                <a:lnTo>
                  <a:pt x="1137932" y="1856587"/>
                </a:lnTo>
                <a:lnTo>
                  <a:pt x="1137932" y="1580210"/>
                </a:lnTo>
                <a:close/>
              </a:path>
              <a:path w="3136900" h="1860550">
                <a:moveTo>
                  <a:pt x="2114258" y="937742"/>
                </a:moveTo>
                <a:lnTo>
                  <a:pt x="1961565" y="846620"/>
                </a:lnTo>
                <a:lnTo>
                  <a:pt x="1868830" y="769581"/>
                </a:lnTo>
                <a:lnTo>
                  <a:pt x="1822856" y="716292"/>
                </a:lnTo>
                <a:lnTo>
                  <a:pt x="1810461" y="696379"/>
                </a:lnTo>
                <a:lnTo>
                  <a:pt x="1794167" y="698385"/>
                </a:lnTo>
                <a:lnTo>
                  <a:pt x="1781035" y="703961"/>
                </a:lnTo>
                <a:lnTo>
                  <a:pt x="1762467" y="716038"/>
                </a:lnTo>
                <a:lnTo>
                  <a:pt x="1752930" y="718997"/>
                </a:lnTo>
                <a:lnTo>
                  <a:pt x="1741195" y="720382"/>
                </a:lnTo>
                <a:lnTo>
                  <a:pt x="1731238" y="720801"/>
                </a:lnTo>
                <a:lnTo>
                  <a:pt x="1727034" y="720813"/>
                </a:lnTo>
                <a:lnTo>
                  <a:pt x="1824875" y="822350"/>
                </a:lnTo>
                <a:lnTo>
                  <a:pt x="1947418" y="896302"/>
                </a:lnTo>
                <a:lnTo>
                  <a:pt x="2052142" y="941501"/>
                </a:lnTo>
                <a:lnTo>
                  <a:pt x="2096503" y="956830"/>
                </a:lnTo>
                <a:lnTo>
                  <a:pt x="2070976" y="943724"/>
                </a:lnTo>
                <a:lnTo>
                  <a:pt x="2037346" y="925449"/>
                </a:lnTo>
                <a:lnTo>
                  <a:pt x="1992579" y="897216"/>
                </a:lnTo>
                <a:lnTo>
                  <a:pt x="1933625" y="854265"/>
                </a:lnTo>
                <a:lnTo>
                  <a:pt x="1990394" y="888796"/>
                </a:lnTo>
                <a:lnTo>
                  <a:pt x="2049322" y="915111"/>
                </a:lnTo>
                <a:lnTo>
                  <a:pt x="2095550" y="931862"/>
                </a:lnTo>
                <a:lnTo>
                  <a:pt x="2114258" y="937742"/>
                </a:lnTo>
                <a:close/>
              </a:path>
              <a:path w="3136900" h="1860550">
                <a:moveTo>
                  <a:pt x="2159368" y="925753"/>
                </a:moveTo>
                <a:lnTo>
                  <a:pt x="2152307" y="868045"/>
                </a:lnTo>
                <a:lnTo>
                  <a:pt x="2141220" y="814514"/>
                </a:lnTo>
                <a:lnTo>
                  <a:pt x="2126513" y="765022"/>
                </a:lnTo>
                <a:lnTo>
                  <a:pt x="2108593" y="719404"/>
                </a:lnTo>
                <a:lnTo>
                  <a:pt x="2087867" y="677519"/>
                </a:lnTo>
                <a:lnTo>
                  <a:pt x="2064740" y="639216"/>
                </a:lnTo>
                <a:lnTo>
                  <a:pt x="2039607" y="604342"/>
                </a:lnTo>
                <a:lnTo>
                  <a:pt x="2012873" y="572744"/>
                </a:lnTo>
                <a:lnTo>
                  <a:pt x="1984933" y="544271"/>
                </a:lnTo>
                <a:lnTo>
                  <a:pt x="1927517" y="535508"/>
                </a:lnTo>
                <a:lnTo>
                  <a:pt x="1881987" y="529615"/>
                </a:lnTo>
                <a:lnTo>
                  <a:pt x="1841207" y="525233"/>
                </a:lnTo>
                <a:lnTo>
                  <a:pt x="1865134" y="518680"/>
                </a:lnTo>
                <a:lnTo>
                  <a:pt x="1887283" y="511530"/>
                </a:lnTo>
                <a:lnTo>
                  <a:pt x="1907755" y="503872"/>
                </a:lnTo>
                <a:lnTo>
                  <a:pt x="1926615" y="495808"/>
                </a:lnTo>
                <a:lnTo>
                  <a:pt x="1841030" y="443433"/>
                </a:lnTo>
                <a:lnTo>
                  <a:pt x="1766455" y="411022"/>
                </a:lnTo>
                <a:lnTo>
                  <a:pt x="1713750" y="394550"/>
                </a:lnTo>
                <a:lnTo>
                  <a:pt x="1693773" y="389953"/>
                </a:lnTo>
                <a:lnTo>
                  <a:pt x="1681238" y="394677"/>
                </a:lnTo>
                <a:lnTo>
                  <a:pt x="1674495" y="400748"/>
                </a:lnTo>
                <a:lnTo>
                  <a:pt x="1671243" y="412229"/>
                </a:lnTo>
                <a:lnTo>
                  <a:pt x="1669161" y="433146"/>
                </a:lnTo>
                <a:lnTo>
                  <a:pt x="1663128" y="454710"/>
                </a:lnTo>
                <a:lnTo>
                  <a:pt x="1652752" y="467055"/>
                </a:lnTo>
                <a:lnTo>
                  <a:pt x="1642948" y="472643"/>
                </a:lnTo>
                <a:lnTo>
                  <a:pt x="1638592" y="473951"/>
                </a:lnTo>
                <a:lnTo>
                  <a:pt x="1900631" y="597306"/>
                </a:lnTo>
                <a:lnTo>
                  <a:pt x="2052421" y="755192"/>
                </a:lnTo>
                <a:lnTo>
                  <a:pt x="2122551" y="891247"/>
                </a:lnTo>
                <a:lnTo>
                  <a:pt x="2139569" y="949134"/>
                </a:lnTo>
                <a:lnTo>
                  <a:pt x="2112543" y="839317"/>
                </a:lnTo>
                <a:lnTo>
                  <a:pt x="2082076" y="755637"/>
                </a:lnTo>
                <a:lnTo>
                  <a:pt x="2057171" y="702348"/>
                </a:lnTo>
                <a:lnTo>
                  <a:pt x="2046871" y="683641"/>
                </a:lnTo>
                <a:lnTo>
                  <a:pt x="2092553" y="750328"/>
                </a:lnTo>
                <a:lnTo>
                  <a:pt x="2128101" y="830351"/>
                </a:lnTo>
                <a:lnTo>
                  <a:pt x="2151164" y="897534"/>
                </a:lnTo>
                <a:lnTo>
                  <a:pt x="2159368" y="925753"/>
                </a:lnTo>
                <a:close/>
              </a:path>
              <a:path w="3136900" h="1860550">
                <a:moveTo>
                  <a:pt x="2212492" y="407784"/>
                </a:moveTo>
                <a:lnTo>
                  <a:pt x="2132203" y="232879"/>
                </a:lnTo>
                <a:lnTo>
                  <a:pt x="2045677" y="105067"/>
                </a:lnTo>
                <a:lnTo>
                  <a:pt x="1976475" y="26657"/>
                </a:lnTo>
                <a:lnTo>
                  <a:pt x="1948167" y="0"/>
                </a:lnTo>
                <a:lnTo>
                  <a:pt x="1936991" y="12153"/>
                </a:lnTo>
                <a:lnTo>
                  <a:pt x="1914499" y="26555"/>
                </a:lnTo>
                <a:lnTo>
                  <a:pt x="1886496" y="41173"/>
                </a:lnTo>
                <a:lnTo>
                  <a:pt x="1858784" y="54013"/>
                </a:lnTo>
                <a:lnTo>
                  <a:pt x="1840420" y="72618"/>
                </a:lnTo>
                <a:lnTo>
                  <a:pt x="1833359" y="98933"/>
                </a:lnTo>
                <a:lnTo>
                  <a:pt x="1832711" y="122428"/>
                </a:lnTo>
                <a:lnTo>
                  <a:pt x="1833575" y="132600"/>
                </a:lnTo>
                <a:lnTo>
                  <a:pt x="1872310" y="166916"/>
                </a:lnTo>
                <a:lnTo>
                  <a:pt x="1908048" y="203085"/>
                </a:lnTo>
                <a:lnTo>
                  <a:pt x="1940877" y="240842"/>
                </a:lnTo>
                <a:lnTo>
                  <a:pt x="1970951" y="279920"/>
                </a:lnTo>
                <a:lnTo>
                  <a:pt x="1998370" y="320052"/>
                </a:lnTo>
                <a:lnTo>
                  <a:pt x="2023275" y="360972"/>
                </a:lnTo>
                <a:lnTo>
                  <a:pt x="2045779" y="402399"/>
                </a:lnTo>
                <a:lnTo>
                  <a:pt x="2053729" y="389318"/>
                </a:lnTo>
                <a:lnTo>
                  <a:pt x="2058758" y="379145"/>
                </a:lnTo>
                <a:lnTo>
                  <a:pt x="2061387" y="372541"/>
                </a:lnTo>
                <a:lnTo>
                  <a:pt x="2062149" y="370205"/>
                </a:lnTo>
                <a:lnTo>
                  <a:pt x="2102891" y="378193"/>
                </a:lnTo>
                <a:lnTo>
                  <a:pt x="2141524" y="387223"/>
                </a:lnTo>
                <a:lnTo>
                  <a:pt x="2178050" y="397129"/>
                </a:lnTo>
                <a:lnTo>
                  <a:pt x="2212492" y="407784"/>
                </a:lnTo>
                <a:close/>
              </a:path>
              <a:path w="3136900" h="1860550">
                <a:moveTo>
                  <a:pt x="2269731" y="748271"/>
                </a:moveTo>
                <a:lnTo>
                  <a:pt x="2268867" y="702208"/>
                </a:lnTo>
                <a:lnTo>
                  <a:pt x="2266073" y="657491"/>
                </a:lnTo>
                <a:lnTo>
                  <a:pt x="2261476" y="614108"/>
                </a:lnTo>
                <a:lnTo>
                  <a:pt x="2189746" y="589965"/>
                </a:lnTo>
                <a:lnTo>
                  <a:pt x="2152599" y="579577"/>
                </a:lnTo>
                <a:lnTo>
                  <a:pt x="2115286" y="570230"/>
                </a:lnTo>
                <a:lnTo>
                  <a:pt x="2151723" y="707694"/>
                </a:lnTo>
                <a:lnTo>
                  <a:pt x="2170747" y="821448"/>
                </a:lnTo>
                <a:lnTo>
                  <a:pt x="2178024" y="898931"/>
                </a:lnTo>
                <a:lnTo>
                  <a:pt x="2179180" y="927544"/>
                </a:lnTo>
                <a:lnTo>
                  <a:pt x="2204097" y="843178"/>
                </a:lnTo>
                <a:lnTo>
                  <a:pt x="2213673" y="745299"/>
                </a:lnTo>
                <a:lnTo>
                  <a:pt x="2214549" y="664298"/>
                </a:lnTo>
                <a:lnTo>
                  <a:pt x="2213368" y="630542"/>
                </a:lnTo>
                <a:lnTo>
                  <a:pt x="2237498" y="715454"/>
                </a:lnTo>
                <a:lnTo>
                  <a:pt x="2248471" y="819772"/>
                </a:lnTo>
                <a:lnTo>
                  <a:pt x="2251341" y="908227"/>
                </a:lnTo>
                <a:lnTo>
                  <a:pt x="2251176" y="945553"/>
                </a:lnTo>
                <a:lnTo>
                  <a:pt x="2259380" y="894295"/>
                </a:lnTo>
                <a:lnTo>
                  <a:pt x="2265121" y="844321"/>
                </a:lnTo>
                <a:lnTo>
                  <a:pt x="2268537" y="795642"/>
                </a:lnTo>
                <a:lnTo>
                  <a:pt x="2269731" y="748271"/>
                </a:lnTo>
                <a:close/>
              </a:path>
              <a:path w="3136900" h="1860550">
                <a:moveTo>
                  <a:pt x="2389289" y="684441"/>
                </a:moveTo>
                <a:lnTo>
                  <a:pt x="2379383" y="676376"/>
                </a:lnTo>
                <a:lnTo>
                  <a:pt x="2368778" y="668566"/>
                </a:lnTo>
                <a:lnTo>
                  <a:pt x="2357501" y="661009"/>
                </a:lnTo>
                <a:lnTo>
                  <a:pt x="2345575" y="653694"/>
                </a:lnTo>
                <a:lnTo>
                  <a:pt x="2330450" y="751001"/>
                </a:lnTo>
                <a:lnTo>
                  <a:pt x="2310384" y="828687"/>
                </a:lnTo>
                <a:lnTo>
                  <a:pt x="2292870" y="880135"/>
                </a:lnTo>
                <a:lnTo>
                  <a:pt x="2285365" y="898740"/>
                </a:lnTo>
                <a:lnTo>
                  <a:pt x="2304211" y="873315"/>
                </a:lnTo>
                <a:lnTo>
                  <a:pt x="2319337" y="847217"/>
                </a:lnTo>
                <a:lnTo>
                  <a:pt x="2329408" y="826858"/>
                </a:lnTo>
                <a:lnTo>
                  <a:pt x="2333053" y="818654"/>
                </a:lnTo>
                <a:lnTo>
                  <a:pt x="2329078" y="849769"/>
                </a:lnTo>
                <a:lnTo>
                  <a:pt x="2319451" y="884008"/>
                </a:lnTo>
                <a:lnTo>
                  <a:pt x="2309647" y="911669"/>
                </a:lnTo>
                <a:lnTo>
                  <a:pt x="2305164" y="923048"/>
                </a:lnTo>
                <a:lnTo>
                  <a:pt x="2331897" y="873645"/>
                </a:lnTo>
                <a:lnTo>
                  <a:pt x="2353043" y="822617"/>
                </a:lnTo>
                <a:lnTo>
                  <a:pt x="2369248" y="772414"/>
                </a:lnTo>
                <a:lnTo>
                  <a:pt x="2381123" y="725525"/>
                </a:lnTo>
                <a:lnTo>
                  <a:pt x="2389289" y="684441"/>
                </a:lnTo>
                <a:close/>
              </a:path>
              <a:path w="3136900" h="1860550">
                <a:moveTo>
                  <a:pt x="2426436" y="728421"/>
                </a:moveTo>
                <a:lnTo>
                  <a:pt x="2420937" y="719353"/>
                </a:lnTo>
                <a:lnTo>
                  <a:pt x="2414574" y="710552"/>
                </a:lnTo>
                <a:lnTo>
                  <a:pt x="2407386" y="701992"/>
                </a:lnTo>
                <a:lnTo>
                  <a:pt x="2399411" y="693686"/>
                </a:lnTo>
                <a:lnTo>
                  <a:pt x="2380627" y="790422"/>
                </a:lnTo>
                <a:lnTo>
                  <a:pt x="2350630" y="876465"/>
                </a:lnTo>
                <a:lnTo>
                  <a:pt x="2322817" y="938136"/>
                </a:lnTo>
                <a:lnTo>
                  <a:pt x="2310574" y="961732"/>
                </a:lnTo>
                <a:lnTo>
                  <a:pt x="2341245" y="912596"/>
                </a:lnTo>
                <a:lnTo>
                  <a:pt x="2367965" y="864692"/>
                </a:lnTo>
                <a:lnTo>
                  <a:pt x="2390940" y="818007"/>
                </a:lnTo>
                <a:lnTo>
                  <a:pt x="2410371" y="772591"/>
                </a:lnTo>
                <a:lnTo>
                  <a:pt x="2426436" y="728421"/>
                </a:lnTo>
                <a:close/>
              </a:path>
              <a:path w="3136900" h="1860550">
                <a:moveTo>
                  <a:pt x="2520200" y="833501"/>
                </a:moveTo>
                <a:lnTo>
                  <a:pt x="2327364" y="979144"/>
                </a:lnTo>
                <a:lnTo>
                  <a:pt x="2456891" y="909154"/>
                </a:lnTo>
                <a:lnTo>
                  <a:pt x="2517571" y="855700"/>
                </a:lnTo>
                <a:lnTo>
                  <a:pt x="2520200" y="833501"/>
                </a:lnTo>
                <a:close/>
              </a:path>
              <a:path w="3136900" h="1860550">
                <a:moveTo>
                  <a:pt x="2557665" y="805116"/>
                </a:moveTo>
                <a:lnTo>
                  <a:pt x="2552141" y="773137"/>
                </a:lnTo>
                <a:lnTo>
                  <a:pt x="2495359" y="689940"/>
                </a:lnTo>
                <a:lnTo>
                  <a:pt x="2525141" y="791667"/>
                </a:lnTo>
                <a:lnTo>
                  <a:pt x="2520200" y="833501"/>
                </a:lnTo>
                <a:lnTo>
                  <a:pt x="2557665" y="805116"/>
                </a:lnTo>
                <a:close/>
              </a:path>
              <a:path w="3136900" h="1860550">
                <a:moveTo>
                  <a:pt x="2744076" y="587806"/>
                </a:moveTo>
                <a:lnTo>
                  <a:pt x="2548102" y="487286"/>
                </a:lnTo>
                <a:lnTo>
                  <a:pt x="2453030" y="466115"/>
                </a:lnTo>
                <a:lnTo>
                  <a:pt x="2434806" y="333883"/>
                </a:lnTo>
                <a:lnTo>
                  <a:pt x="2363520" y="186182"/>
                </a:lnTo>
                <a:lnTo>
                  <a:pt x="2290241" y="95110"/>
                </a:lnTo>
                <a:lnTo>
                  <a:pt x="2256574" y="64008"/>
                </a:lnTo>
                <a:lnTo>
                  <a:pt x="2249563" y="78727"/>
                </a:lnTo>
                <a:lnTo>
                  <a:pt x="2238235" y="92976"/>
                </a:lnTo>
                <a:lnTo>
                  <a:pt x="2223033" y="105460"/>
                </a:lnTo>
                <a:lnTo>
                  <a:pt x="2204364" y="114858"/>
                </a:lnTo>
                <a:lnTo>
                  <a:pt x="2186228" y="125641"/>
                </a:lnTo>
                <a:lnTo>
                  <a:pt x="2172652" y="139712"/>
                </a:lnTo>
                <a:lnTo>
                  <a:pt x="2164130" y="151942"/>
                </a:lnTo>
                <a:lnTo>
                  <a:pt x="2161171" y="157149"/>
                </a:lnTo>
                <a:lnTo>
                  <a:pt x="2203234" y="195999"/>
                </a:lnTo>
                <a:lnTo>
                  <a:pt x="2238984" y="236855"/>
                </a:lnTo>
                <a:lnTo>
                  <a:pt x="2268855" y="279349"/>
                </a:lnTo>
                <a:lnTo>
                  <a:pt x="2293264" y="323100"/>
                </a:lnTo>
                <a:lnTo>
                  <a:pt x="2312657" y="367741"/>
                </a:lnTo>
                <a:lnTo>
                  <a:pt x="2327452" y="412889"/>
                </a:lnTo>
                <a:lnTo>
                  <a:pt x="2333688" y="439521"/>
                </a:lnTo>
                <a:lnTo>
                  <a:pt x="2068182" y="380352"/>
                </a:lnTo>
                <a:lnTo>
                  <a:pt x="2038502" y="447357"/>
                </a:lnTo>
                <a:lnTo>
                  <a:pt x="2008568" y="484352"/>
                </a:lnTo>
                <a:lnTo>
                  <a:pt x="1960359" y="504571"/>
                </a:lnTo>
                <a:lnTo>
                  <a:pt x="1875853" y="521195"/>
                </a:lnTo>
                <a:lnTo>
                  <a:pt x="2412098" y="590448"/>
                </a:lnTo>
                <a:lnTo>
                  <a:pt x="2637879" y="661238"/>
                </a:lnTo>
                <a:lnTo>
                  <a:pt x="2595524" y="776490"/>
                </a:lnTo>
                <a:lnTo>
                  <a:pt x="2557665" y="805116"/>
                </a:lnTo>
                <a:lnTo>
                  <a:pt x="2562568" y="833501"/>
                </a:lnTo>
                <a:lnTo>
                  <a:pt x="2518994" y="900379"/>
                </a:lnTo>
                <a:lnTo>
                  <a:pt x="2413762" y="1003147"/>
                </a:lnTo>
                <a:lnTo>
                  <a:pt x="2688488" y="740295"/>
                </a:lnTo>
                <a:lnTo>
                  <a:pt x="2744076" y="587806"/>
                </a:lnTo>
                <a:close/>
              </a:path>
              <a:path w="3136900" h="1860550">
                <a:moveTo>
                  <a:pt x="2856496" y="1498790"/>
                </a:moveTo>
                <a:lnTo>
                  <a:pt x="2855125" y="1480654"/>
                </a:lnTo>
                <a:lnTo>
                  <a:pt x="2854426" y="1462735"/>
                </a:lnTo>
                <a:lnTo>
                  <a:pt x="2854172" y="1445056"/>
                </a:lnTo>
                <a:lnTo>
                  <a:pt x="2854134" y="1427594"/>
                </a:lnTo>
                <a:lnTo>
                  <a:pt x="2854134" y="1196174"/>
                </a:lnTo>
                <a:lnTo>
                  <a:pt x="2816758" y="1196174"/>
                </a:lnTo>
                <a:lnTo>
                  <a:pt x="2816758" y="1363497"/>
                </a:lnTo>
                <a:lnTo>
                  <a:pt x="2812351" y="1402029"/>
                </a:lnTo>
                <a:lnTo>
                  <a:pt x="2797543" y="1437601"/>
                </a:lnTo>
                <a:lnTo>
                  <a:pt x="2769946" y="1463713"/>
                </a:lnTo>
                <a:lnTo>
                  <a:pt x="2727160" y="1473873"/>
                </a:lnTo>
                <a:lnTo>
                  <a:pt x="2694165" y="1467231"/>
                </a:lnTo>
                <a:lnTo>
                  <a:pt x="2671902" y="1448358"/>
                </a:lnTo>
                <a:lnTo>
                  <a:pt x="2659316" y="1418793"/>
                </a:lnTo>
                <a:lnTo>
                  <a:pt x="2655366" y="1380109"/>
                </a:lnTo>
                <a:lnTo>
                  <a:pt x="2655366" y="1196174"/>
                </a:lnTo>
                <a:lnTo>
                  <a:pt x="2617978" y="1196174"/>
                </a:lnTo>
                <a:lnTo>
                  <a:pt x="2617978" y="1389621"/>
                </a:lnTo>
                <a:lnTo>
                  <a:pt x="2623604" y="1435823"/>
                </a:lnTo>
                <a:lnTo>
                  <a:pt x="2641562" y="1472679"/>
                </a:lnTo>
                <a:lnTo>
                  <a:pt x="2673553" y="1497088"/>
                </a:lnTo>
                <a:lnTo>
                  <a:pt x="2721216" y="1505915"/>
                </a:lnTo>
                <a:lnTo>
                  <a:pt x="2761297" y="1500200"/>
                </a:lnTo>
                <a:lnTo>
                  <a:pt x="2789085" y="1485582"/>
                </a:lnTo>
                <a:lnTo>
                  <a:pt x="2807411" y="1465859"/>
                </a:lnTo>
                <a:lnTo>
                  <a:pt x="2819120" y="1444790"/>
                </a:lnTo>
                <a:lnTo>
                  <a:pt x="2820314" y="1444790"/>
                </a:lnTo>
                <a:lnTo>
                  <a:pt x="2820314" y="1498790"/>
                </a:lnTo>
                <a:lnTo>
                  <a:pt x="2856496" y="1498790"/>
                </a:lnTo>
                <a:close/>
              </a:path>
              <a:path w="3136900" h="1860550">
                <a:moveTo>
                  <a:pt x="3136506" y="1498790"/>
                </a:moveTo>
                <a:lnTo>
                  <a:pt x="2970961" y="1330274"/>
                </a:lnTo>
                <a:lnTo>
                  <a:pt x="3118701" y="1196174"/>
                </a:lnTo>
                <a:lnTo>
                  <a:pt x="3070644" y="1196174"/>
                </a:lnTo>
                <a:lnTo>
                  <a:pt x="2935363" y="1320190"/>
                </a:lnTo>
                <a:lnTo>
                  <a:pt x="2935363" y="1041603"/>
                </a:lnTo>
                <a:lnTo>
                  <a:pt x="2897975" y="1053261"/>
                </a:lnTo>
                <a:lnTo>
                  <a:pt x="2897975" y="1498790"/>
                </a:lnTo>
                <a:lnTo>
                  <a:pt x="2935363" y="1498790"/>
                </a:lnTo>
                <a:lnTo>
                  <a:pt x="2935363" y="1343342"/>
                </a:lnTo>
                <a:lnTo>
                  <a:pt x="3084880" y="1498790"/>
                </a:lnTo>
                <a:lnTo>
                  <a:pt x="3136506" y="14987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147297" y="2583622"/>
            <a:ext cx="164654" cy="201773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344691" y="2583628"/>
            <a:ext cx="162696" cy="198213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539816" y="2583622"/>
            <a:ext cx="317016" cy="201773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959420" y="2542072"/>
            <a:ext cx="290036" cy="243322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18328005" y="2587167"/>
            <a:ext cx="274955" cy="194945"/>
          </a:xfrm>
          <a:custGeom>
            <a:avLst/>
            <a:gdLst/>
            <a:ahLst/>
            <a:cxnLst/>
            <a:rect l="l" t="t" r="r" b="b"/>
            <a:pathLst>
              <a:path w="274955" h="194944">
                <a:moveTo>
                  <a:pt x="274954" y="0"/>
                </a:moveTo>
                <a:lnTo>
                  <a:pt x="244400" y="0"/>
                </a:lnTo>
                <a:lnTo>
                  <a:pt x="210856" y="129388"/>
                </a:lnTo>
                <a:lnTo>
                  <a:pt x="205302" y="152236"/>
                </a:lnTo>
                <a:lnTo>
                  <a:pt x="204035" y="158801"/>
                </a:lnTo>
                <a:lnTo>
                  <a:pt x="203564" y="163073"/>
                </a:lnTo>
                <a:lnTo>
                  <a:pt x="202150" y="163073"/>
                </a:lnTo>
                <a:lnTo>
                  <a:pt x="199965" y="152064"/>
                </a:lnTo>
                <a:lnTo>
                  <a:pt x="196987" y="139842"/>
                </a:lnTo>
                <a:lnTo>
                  <a:pt x="193214" y="126401"/>
                </a:lnTo>
                <a:lnTo>
                  <a:pt x="153827" y="0"/>
                </a:lnTo>
                <a:lnTo>
                  <a:pt x="121860" y="0"/>
                </a:lnTo>
                <a:lnTo>
                  <a:pt x="86154" y="111734"/>
                </a:lnTo>
                <a:lnTo>
                  <a:pt x="80698" y="129607"/>
                </a:lnTo>
                <a:lnTo>
                  <a:pt x="74845" y="151816"/>
                </a:lnTo>
                <a:lnTo>
                  <a:pt x="72290" y="163419"/>
                </a:lnTo>
                <a:lnTo>
                  <a:pt x="70877" y="163419"/>
                </a:lnTo>
                <a:lnTo>
                  <a:pt x="69636" y="155193"/>
                </a:lnTo>
                <a:lnTo>
                  <a:pt x="67343" y="143835"/>
                </a:lnTo>
                <a:lnTo>
                  <a:pt x="63998" y="129349"/>
                </a:lnTo>
                <a:lnTo>
                  <a:pt x="30920" y="0"/>
                </a:lnTo>
                <a:lnTo>
                  <a:pt x="0" y="0"/>
                </a:lnTo>
                <a:lnTo>
                  <a:pt x="53108" y="194674"/>
                </a:lnTo>
                <a:lnTo>
                  <a:pt x="87222" y="194674"/>
                </a:lnTo>
                <a:lnTo>
                  <a:pt x="123985" y="80814"/>
                </a:lnTo>
                <a:lnTo>
                  <a:pt x="126759" y="71501"/>
                </a:lnTo>
                <a:lnTo>
                  <a:pt x="129756" y="60402"/>
                </a:lnTo>
                <a:lnTo>
                  <a:pt x="136414" y="32868"/>
                </a:lnTo>
                <a:lnTo>
                  <a:pt x="137828" y="32868"/>
                </a:lnTo>
                <a:lnTo>
                  <a:pt x="142086" y="49766"/>
                </a:lnTo>
                <a:lnTo>
                  <a:pt x="148396" y="73570"/>
                </a:lnTo>
                <a:lnTo>
                  <a:pt x="186140" y="194674"/>
                </a:lnTo>
                <a:lnTo>
                  <a:pt x="221145" y="194674"/>
                </a:lnTo>
                <a:lnTo>
                  <a:pt x="2749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bg object 2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609910" y="2583631"/>
            <a:ext cx="178874" cy="201763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822759" y="2583626"/>
            <a:ext cx="112069" cy="198213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18957521" y="2505466"/>
            <a:ext cx="156210" cy="276860"/>
          </a:xfrm>
          <a:custGeom>
            <a:avLst/>
            <a:gdLst/>
            <a:ahLst/>
            <a:cxnLst/>
            <a:rect l="l" t="t" r="r" b="b"/>
            <a:pathLst>
              <a:path w="156209" h="276860">
                <a:moveTo>
                  <a:pt x="29140" y="0"/>
                </a:moveTo>
                <a:lnTo>
                  <a:pt x="0" y="0"/>
                </a:lnTo>
                <a:lnTo>
                  <a:pt x="0" y="276379"/>
                </a:lnTo>
                <a:lnTo>
                  <a:pt x="29140" y="276379"/>
                </a:lnTo>
                <a:lnTo>
                  <a:pt x="29140" y="203564"/>
                </a:lnTo>
                <a:lnTo>
                  <a:pt x="51338" y="184381"/>
                </a:lnTo>
                <a:lnTo>
                  <a:pt x="120080" y="276379"/>
                </a:lnTo>
                <a:lnTo>
                  <a:pt x="155785" y="276379"/>
                </a:lnTo>
                <a:lnTo>
                  <a:pt x="71411" y="164654"/>
                </a:lnTo>
                <a:lnTo>
                  <a:pt x="150278" y="81704"/>
                </a:lnTo>
                <a:lnTo>
                  <a:pt x="115294" y="81704"/>
                </a:lnTo>
                <a:lnTo>
                  <a:pt x="52396" y="148309"/>
                </a:lnTo>
                <a:lnTo>
                  <a:pt x="38769" y="164210"/>
                </a:lnTo>
                <a:lnTo>
                  <a:pt x="33453" y="170892"/>
                </a:lnTo>
                <a:lnTo>
                  <a:pt x="29140" y="176727"/>
                </a:lnTo>
                <a:lnTo>
                  <a:pt x="27726" y="176727"/>
                </a:lnTo>
                <a:lnTo>
                  <a:pt x="28345" y="167182"/>
                </a:lnTo>
                <a:lnTo>
                  <a:pt x="29052" y="152090"/>
                </a:lnTo>
                <a:lnTo>
                  <a:pt x="291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2596479" y="5758983"/>
            <a:ext cx="7508240" cy="5549900"/>
          </a:xfrm>
          <a:custGeom>
            <a:avLst/>
            <a:gdLst/>
            <a:ahLst/>
            <a:cxnLst/>
            <a:rect l="l" t="t" r="r" b="b"/>
            <a:pathLst>
              <a:path w="7508240" h="5549900">
                <a:moveTo>
                  <a:pt x="1259762" y="0"/>
                </a:moveTo>
                <a:lnTo>
                  <a:pt x="0" y="5536030"/>
                </a:lnTo>
                <a:lnTo>
                  <a:pt x="3040567" y="5549569"/>
                </a:lnTo>
                <a:lnTo>
                  <a:pt x="7507614" y="5549569"/>
                </a:lnTo>
                <a:lnTo>
                  <a:pt x="7507614" y="1101024"/>
                </a:lnTo>
                <a:lnTo>
                  <a:pt x="1259762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73868" y="6313945"/>
            <a:ext cx="7030720" cy="4739640"/>
          </a:xfrm>
          <a:custGeom>
            <a:avLst/>
            <a:gdLst/>
            <a:ahLst/>
            <a:cxnLst/>
            <a:rect l="l" t="t" r="r" b="b"/>
            <a:pathLst>
              <a:path w="7030719" h="4739640">
                <a:moveTo>
                  <a:pt x="1427432" y="0"/>
                </a:moveTo>
                <a:lnTo>
                  <a:pt x="0" y="4739206"/>
                </a:lnTo>
                <a:lnTo>
                  <a:pt x="6127614" y="3742608"/>
                </a:lnTo>
                <a:lnTo>
                  <a:pt x="7030225" y="1238087"/>
                </a:lnTo>
                <a:lnTo>
                  <a:pt x="7030225" y="855534"/>
                </a:lnTo>
                <a:lnTo>
                  <a:pt x="1427432" y="0"/>
                </a:lnTo>
                <a:close/>
              </a:path>
            </a:pathLst>
          </a:custGeom>
          <a:solidFill>
            <a:srgbClr val="A5BB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7057072" y="7163196"/>
            <a:ext cx="3047365" cy="3836035"/>
          </a:xfrm>
          <a:custGeom>
            <a:avLst/>
            <a:gdLst/>
            <a:ahLst/>
            <a:cxnLst/>
            <a:rect l="l" t="t" r="r" b="b"/>
            <a:pathLst>
              <a:path w="3047365" h="3836034">
                <a:moveTo>
                  <a:pt x="1319331" y="0"/>
                </a:moveTo>
                <a:lnTo>
                  <a:pt x="0" y="2635752"/>
                </a:lnTo>
                <a:lnTo>
                  <a:pt x="3047027" y="3836008"/>
                </a:lnTo>
                <a:lnTo>
                  <a:pt x="3047027" y="382386"/>
                </a:lnTo>
                <a:lnTo>
                  <a:pt x="1319331" y="0"/>
                </a:lnTo>
                <a:close/>
              </a:path>
            </a:pathLst>
          </a:custGeom>
          <a:solidFill>
            <a:srgbClr val="DF3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2114" y="920197"/>
            <a:ext cx="9489440" cy="2203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2114" y="3584673"/>
            <a:ext cx="12399644" cy="4674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749762" y="8829449"/>
            <a:ext cx="8451850" cy="1962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465798" y="4955144"/>
            <a:ext cx="7638415" cy="6353810"/>
            <a:chOff x="12465798" y="4955144"/>
            <a:chExt cx="7638415" cy="6353810"/>
          </a:xfrm>
        </p:grpSpPr>
        <p:sp>
          <p:nvSpPr>
            <p:cNvPr id="3" name="object 3"/>
            <p:cNvSpPr/>
            <p:nvPr/>
          </p:nvSpPr>
          <p:spPr>
            <a:xfrm>
              <a:off x="12465798" y="4955144"/>
              <a:ext cx="7638415" cy="6353810"/>
            </a:xfrm>
            <a:custGeom>
              <a:avLst/>
              <a:gdLst/>
              <a:ahLst/>
              <a:cxnLst/>
              <a:rect l="l" t="t" r="r" b="b"/>
              <a:pathLst>
                <a:path w="7638415" h="6353809">
                  <a:moveTo>
                    <a:pt x="4579965" y="0"/>
                  </a:moveTo>
                  <a:lnTo>
                    <a:pt x="0" y="5042872"/>
                  </a:lnTo>
                  <a:lnTo>
                    <a:pt x="310974" y="6353408"/>
                  </a:lnTo>
                  <a:lnTo>
                    <a:pt x="7638301" y="6353408"/>
                  </a:lnTo>
                  <a:lnTo>
                    <a:pt x="7638301" y="801043"/>
                  </a:lnTo>
                  <a:lnTo>
                    <a:pt x="4579965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099077" y="5476956"/>
              <a:ext cx="7005320" cy="5831840"/>
            </a:xfrm>
            <a:custGeom>
              <a:avLst/>
              <a:gdLst/>
              <a:ahLst/>
              <a:cxnLst/>
              <a:rect l="l" t="t" r="r" b="b"/>
              <a:pathLst>
                <a:path w="7005319" h="5831840">
                  <a:moveTo>
                    <a:pt x="4240708" y="0"/>
                  </a:moveTo>
                  <a:lnTo>
                    <a:pt x="0" y="4669334"/>
                  </a:lnTo>
                  <a:lnTo>
                    <a:pt x="275792" y="5831602"/>
                  </a:lnTo>
                  <a:lnTo>
                    <a:pt x="7005022" y="5831602"/>
                  </a:lnTo>
                  <a:lnTo>
                    <a:pt x="7005022" y="724030"/>
                  </a:lnTo>
                  <a:lnTo>
                    <a:pt x="4240708" y="0"/>
                  </a:lnTo>
                  <a:close/>
                </a:path>
              </a:pathLst>
            </a:custGeom>
            <a:solidFill>
              <a:srgbClr val="E978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13007919" y="0"/>
            <a:ext cx="7096759" cy="4218940"/>
            <a:chOff x="13007919" y="0"/>
            <a:chExt cx="7096759" cy="4218940"/>
          </a:xfrm>
        </p:grpSpPr>
        <p:sp>
          <p:nvSpPr>
            <p:cNvPr id="6" name="object 6"/>
            <p:cNvSpPr/>
            <p:nvPr/>
          </p:nvSpPr>
          <p:spPr>
            <a:xfrm>
              <a:off x="14398111" y="0"/>
              <a:ext cx="5706110" cy="4218940"/>
            </a:xfrm>
            <a:custGeom>
              <a:avLst/>
              <a:gdLst/>
              <a:ahLst/>
              <a:cxnLst/>
              <a:rect l="l" t="t" r="r" b="b"/>
              <a:pathLst>
                <a:path w="5706109" h="4218940">
                  <a:moveTo>
                    <a:pt x="5705983" y="0"/>
                  </a:moveTo>
                  <a:lnTo>
                    <a:pt x="0" y="0"/>
                  </a:lnTo>
                  <a:lnTo>
                    <a:pt x="1134038" y="3476658"/>
                  </a:lnTo>
                  <a:lnTo>
                    <a:pt x="5705983" y="4218635"/>
                  </a:lnTo>
                  <a:lnTo>
                    <a:pt x="5705983" y="0"/>
                  </a:lnTo>
                  <a:close/>
                </a:path>
              </a:pathLst>
            </a:custGeom>
            <a:solidFill>
              <a:srgbClr val="DF35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6443109" y="1950421"/>
              <a:ext cx="2109470" cy="481965"/>
            </a:xfrm>
            <a:custGeom>
              <a:avLst/>
              <a:gdLst/>
              <a:ahLst/>
              <a:cxnLst/>
              <a:rect l="l" t="t" r="r" b="b"/>
              <a:pathLst>
                <a:path w="2109469" h="481964">
                  <a:moveTo>
                    <a:pt x="290957" y="323367"/>
                  </a:moveTo>
                  <a:lnTo>
                    <a:pt x="286143" y="278790"/>
                  </a:lnTo>
                  <a:lnTo>
                    <a:pt x="270675" y="235966"/>
                  </a:lnTo>
                  <a:lnTo>
                    <a:pt x="250609" y="209511"/>
                  </a:lnTo>
                  <a:lnTo>
                    <a:pt x="250609" y="323367"/>
                  </a:lnTo>
                  <a:lnTo>
                    <a:pt x="243027" y="375843"/>
                  </a:lnTo>
                  <a:lnTo>
                    <a:pt x="221615" y="416382"/>
                  </a:lnTo>
                  <a:lnTo>
                    <a:pt x="188429" y="442518"/>
                  </a:lnTo>
                  <a:lnTo>
                    <a:pt x="145478" y="451777"/>
                  </a:lnTo>
                  <a:lnTo>
                    <a:pt x="102527" y="442518"/>
                  </a:lnTo>
                  <a:lnTo>
                    <a:pt x="69342" y="416382"/>
                  </a:lnTo>
                  <a:lnTo>
                    <a:pt x="47942" y="375843"/>
                  </a:lnTo>
                  <a:lnTo>
                    <a:pt x="40360" y="323367"/>
                  </a:lnTo>
                  <a:lnTo>
                    <a:pt x="47942" y="270903"/>
                  </a:lnTo>
                  <a:lnTo>
                    <a:pt x="69342" y="230352"/>
                  </a:lnTo>
                  <a:lnTo>
                    <a:pt x="102527" y="204203"/>
                  </a:lnTo>
                  <a:lnTo>
                    <a:pt x="145478" y="194945"/>
                  </a:lnTo>
                  <a:lnTo>
                    <a:pt x="188429" y="204203"/>
                  </a:lnTo>
                  <a:lnTo>
                    <a:pt x="221615" y="230352"/>
                  </a:lnTo>
                  <a:lnTo>
                    <a:pt x="243027" y="270903"/>
                  </a:lnTo>
                  <a:lnTo>
                    <a:pt x="250609" y="323367"/>
                  </a:lnTo>
                  <a:lnTo>
                    <a:pt x="250609" y="209511"/>
                  </a:lnTo>
                  <a:lnTo>
                    <a:pt x="243078" y="199567"/>
                  </a:lnTo>
                  <a:lnTo>
                    <a:pt x="235521" y="194945"/>
                  </a:lnTo>
                  <a:lnTo>
                    <a:pt x="201841" y="174307"/>
                  </a:lnTo>
                  <a:lnTo>
                    <a:pt x="145478" y="164846"/>
                  </a:lnTo>
                  <a:lnTo>
                    <a:pt x="89115" y="174307"/>
                  </a:lnTo>
                  <a:lnTo>
                    <a:pt x="47879" y="199567"/>
                  </a:lnTo>
                  <a:lnTo>
                    <a:pt x="20281" y="235966"/>
                  </a:lnTo>
                  <a:lnTo>
                    <a:pt x="4826" y="278790"/>
                  </a:lnTo>
                  <a:lnTo>
                    <a:pt x="0" y="323367"/>
                  </a:lnTo>
                  <a:lnTo>
                    <a:pt x="4826" y="367944"/>
                  </a:lnTo>
                  <a:lnTo>
                    <a:pt x="20281" y="410768"/>
                  </a:lnTo>
                  <a:lnTo>
                    <a:pt x="47879" y="447167"/>
                  </a:lnTo>
                  <a:lnTo>
                    <a:pt x="89115" y="472427"/>
                  </a:lnTo>
                  <a:lnTo>
                    <a:pt x="145478" y="481901"/>
                  </a:lnTo>
                  <a:lnTo>
                    <a:pt x="201841" y="472427"/>
                  </a:lnTo>
                  <a:lnTo>
                    <a:pt x="235546" y="451777"/>
                  </a:lnTo>
                  <a:lnTo>
                    <a:pt x="243078" y="447167"/>
                  </a:lnTo>
                  <a:lnTo>
                    <a:pt x="270675" y="410768"/>
                  </a:lnTo>
                  <a:lnTo>
                    <a:pt x="286143" y="367944"/>
                  </a:lnTo>
                  <a:lnTo>
                    <a:pt x="290957" y="323367"/>
                  </a:lnTo>
                  <a:close/>
                </a:path>
                <a:path w="2109469" h="481964">
                  <a:moveTo>
                    <a:pt x="467702" y="163677"/>
                  </a:moveTo>
                  <a:lnTo>
                    <a:pt x="428396" y="167246"/>
                  </a:lnTo>
                  <a:lnTo>
                    <a:pt x="376999" y="195732"/>
                  </a:lnTo>
                  <a:lnTo>
                    <a:pt x="360768" y="220497"/>
                  </a:lnTo>
                  <a:lnTo>
                    <a:pt x="360768" y="170827"/>
                  </a:lnTo>
                  <a:lnTo>
                    <a:pt x="326555" y="170827"/>
                  </a:lnTo>
                  <a:lnTo>
                    <a:pt x="326580" y="473557"/>
                  </a:lnTo>
                  <a:lnTo>
                    <a:pt x="363220" y="473557"/>
                  </a:lnTo>
                  <a:lnTo>
                    <a:pt x="363169" y="322059"/>
                  </a:lnTo>
                  <a:lnTo>
                    <a:pt x="366839" y="279400"/>
                  </a:lnTo>
                  <a:lnTo>
                    <a:pt x="380530" y="239928"/>
                  </a:lnTo>
                  <a:lnTo>
                    <a:pt x="408305" y="210921"/>
                  </a:lnTo>
                  <a:lnTo>
                    <a:pt x="454291" y="199631"/>
                  </a:lnTo>
                  <a:lnTo>
                    <a:pt x="465721" y="200164"/>
                  </a:lnTo>
                  <a:lnTo>
                    <a:pt x="467702" y="163677"/>
                  </a:lnTo>
                  <a:close/>
                </a:path>
                <a:path w="2109469" h="481964">
                  <a:moveTo>
                    <a:pt x="542569" y="16446"/>
                  </a:moveTo>
                  <a:lnTo>
                    <a:pt x="541083" y="16929"/>
                  </a:lnTo>
                  <a:lnTo>
                    <a:pt x="505917" y="27635"/>
                  </a:lnTo>
                  <a:lnTo>
                    <a:pt x="505917" y="473557"/>
                  </a:lnTo>
                  <a:lnTo>
                    <a:pt x="542569" y="473557"/>
                  </a:lnTo>
                  <a:lnTo>
                    <a:pt x="542569" y="16446"/>
                  </a:lnTo>
                  <a:close/>
                </a:path>
                <a:path w="2109469" h="481964">
                  <a:moveTo>
                    <a:pt x="848461" y="16446"/>
                  </a:moveTo>
                  <a:lnTo>
                    <a:pt x="811834" y="27660"/>
                  </a:lnTo>
                  <a:lnTo>
                    <a:pt x="811834" y="214833"/>
                  </a:lnTo>
                  <a:lnTo>
                    <a:pt x="811834" y="322224"/>
                  </a:lnTo>
                  <a:lnTo>
                    <a:pt x="806272" y="369239"/>
                  </a:lnTo>
                  <a:lnTo>
                    <a:pt x="789165" y="410387"/>
                  </a:lnTo>
                  <a:lnTo>
                    <a:pt x="759866" y="439534"/>
                  </a:lnTo>
                  <a:lnTo>
                    <a:pt x="717765" y="450608"/>
                  </a:lnTo>
                  <a:lnTo>
                    <a:pt x="667258" y="435978"/>
                  </a:lnTo>
                  <a:lnTo>
                    <a:pt x="638898" y="400888"/>
                  </a:lnTo>
                  <a:lnTo>
                    <a:pt x="626465" y="358571"/>
                  </a:lnTo>
                  <a:lnTo>
                    <a:pt x="623697" y="322224"/>
                  </a:lnTo>
                  <a:lnTo>
                    <a:pt x="626465" y="285851"/>
                  </a:lnTo>
                  <a:lnTo>
                    <a:pt x="638898" y="243522"/>
                  </a:lnTo>
                  <a:lnTo>
                    <a:pt x="667258" y="208432"/>
                  </a:lnTo>
                  <a:lnTo>
                    <a:pt x="717765" y="193789"/>
                  </a:lnTo>
                  <a:lnTo>
                    <a:pt x="759866" y="204863"/>
                  </a:lnTo>
                  <a:lnTo>
                    <a:pt x="789165" y="234022"/>
                  </a:lnTo>
                  <a:lnTo>
                    <a:pt x="806272" y="275170"/>
                  </a:lnTo>
                  <a:lnTo>
                    <a:pt x="811834" y="322224"/>
                  </a:lnTo>
                  <a:lnTo>
                    <a:pt x="811834" y="214833"/>
                  </a:lnTo>
                  <a:lnTo>
                    <a:pt x="782853" y="184137"/>
                  </a:lnTo>
                  <a:lnTo>
                    <a:pt x="711593" y="163652"/>
                  </a:lnTo>
                  <a:lnTo>
                    <a:pt x="657567" y="173786"/>
                  </a:lnTo>
                  <a:lnTo>
                    <a:pt x="620687" y="199415"/>
                  </a:lnTo>
                  <a:lnTo>
                    <a:pt x="597979" y="235851"/>
                  </a:lnTo>
                  <a:lnTo>
                    <a:pt x="586524" y="278345"/>
                  </a:lnTo>
                  <a:lnTo>
                    <a:pt x="583361" y="322224"/>
                  </a:lnTo>
                  <a:lnTo>
                    <a:pt x="589114" y="376250"/>
                  </a:lnTo>
                  <a:lnTo>
                    <a:pt x="605726" y="420255"/>
                  </a:lnTo>
                  <a:lnTo>
                    <a:pt x="632294" y="453110"/>
                  </a:lnTo>
                  <a:lnTo>
                    <a:pt x="667905" y="473659"/>
                  </a:lnTo>
                  <a:lnTo>
                    <a:pt x="711619" y="480758"/>
                  </a:lnTo>
                  <a:lnTo>
                    <a:pt x="744156" y="477469"/>
                  </a:lnTo>
                  <a:lnTo>
                    <a:pt x="771423" y="467487"/>
                  </a:lnTo>
                  <a:lnTo>
                    <a:pt x="793813" y="450608"/>
                  </a:lnTo>
                  <a:lnTo>
                    <a:pt x="811834" y="426618"/>
                  </a:lnTo>
                  <a:lnTo>
                    <a:pt x="811834" y="473659"/>
                  </a:lnTo>
                  <a:lnTo>
                    <a:pt x="848461" y="473659"/>
                  </a:lnTo>
                  <a:lnTo>
                    <a:pt x="848461" y="426618"/>
                  </a:lnTo>
                  <a:lnTo>
                    <a:pt x="848461" y="214833"/>
                  </a:lnTo>
                  <a:lnTo>
                    <a:pt x="848461" y="16446"/>
                  </a:lnTo>
                  <a:close/>
                </a:path>
                <a:path w="2109469" h="481964">
                  <a:moveTo>
                    <a:pt x="1126134" y="379882"/>
                  </a:moveTo>
                  <a:lnTo>
                    <a:pt x="1115504" y="335127"/>
                  </a:lnTo>
                  <a:lnTo>
                    <a:pt x="1088948" y="307911"/>
                  </a:lnTo>
                  <a:lnTo>
                    <a:pt x="1054404" y="292049"/>
                  </a:lnTo>
                  <a:lnTo>
                    <a:pt x="1019873" y="281355"/>
                  </a:lnTo>
                  <a:lnTo>
                    <a:pt x="993305" y="269659"/>
                  </a:lnTo>
                  <a:lnTo>
                    <a:pt x="982687" y="250786"/>
                  </a:lnTo>
                  <a:lnTo>
                    <a:pt x="987171" y="234365"/>
                  </a:lnTo>
                  <a:lnTo>
                    <a:pt x="998689" y="223875"/>
                  </a:lnTo>
                  <a:lnTo>
                    <a:pt x="1014361" y="218325"/>
                  </a:lnTo>
                  <a:lnTo>
                    <a:pt x="1031316" y="216687"/>
                  </a:lnTo>
                  <a:lnTo>
                    <a:pt x="1052042" y="217576"/>
                  </a:lnTo>
                  <a:lnTo>
                    <a:pt x="1070114" y="220141"/>
                  </a:lnTo>
                  <a:lnTo>
                    <a:pt x="1087259" y="224269"/>
                  </a:lnTo>
                  <a:lnTo>
                    <a:pt x="1105217" y="229844"/>
                  </a:lnTo>
                  <a:lnTo>
                    <a:pt x="1110742" y="169481"/>
                  </a:lnTo>
                  <a:lnTo>
                    <a:pt x="1091247" y="165430"/>
                  </a:lnTo>
                  <a:lnTo>
                    <a:pt x="1070648" y="161772"/>
                  </a:lnTo>
                  <a:lnTo>
                    <a:pt x="1047610" y="159118"/>
                  </a:lnTo>
                  <a:lnTo>
                    <a:pt x="1020826" y="158102"/>
                  </a:lnTo>
                  <a:lnTo>
                    <a:pt x="974128" y="163715"/>
                  </a:lnTo>
                  <a:lnTo>
                    <a:pt x="934402" y="181063"/>
                  </a:lnTo>
                  <a:lnTo>
                    <a:pt x="906805" y="210832"/>
                  </a:lnTo>
                  <a:lnTo>
                    <a:pt x="896454" y="253771"/>
                  </a:lnTo>
                  <a:lnTo>
                    <a:pt x="907084" y="297840"/>
                  </a:lnTo>
                  <a:lnTo>
                    <a:pt x="933653" y="323557"/>
                  </a:lnTo>
                  <a:lnTo>
                    <a:pt x="968197" y="337985"/>
                  </a:lnTo>
                  <a:lnTo>
                    <a:pt x="1002741" y="348183"/>
                  </a:lnTo>
                  <a:lnTo>
                    <a:pt x="1029309" y="361200"/>
                  </a:lnTo>
                  <a:lnTo>
                    <a:pt x="1039939" y="384098"/>
                  </a:lnTo>
                  <a:lnTo>
                    <a:pt x="1034415" y="402577"/>
                  </a:lnTo>
                  <a:lnTo>
                    <a:pt x="1020699" y="414121"/>
                  </a:lnTo>
                  <a:lnTo>
                    <a:pt x="1003033" y="420065"/>
                  </a:lnTo>
                  <a:lnTo>
                    <a:pt x="985710" y="421754"/>
                  </a:lnTo>
                  <a:lnTo>
                    <a:pt x="964717" y="420344"/>
                  </a:lnTo>
                  <a:lnTo>
                    <a:pt x="944168" y="416293"/>
                  </a:lnTo>
                  <a:lnTo>
                    <a:pt x="924090" y="409892"/>
                  </a:lnTo>
                  <a:lnTo>
                    <a:pt x="904468" y="401421"/>
                  </a:lnTo>
                  <a:lnTo>
                    <a:pt x="899541" y="467220"/>
                  </a:lnTo>
                  <a:lnTo>
                    <a:pt x="922477" y="472554"/>
                  </a:lnTo>
                  <a:lnTo>
                    <a:pt x="945857" y="476707"/>
                  </a:lnTo>
                  <a:lnTo>
                    <a:pt x="969505" y="479399"/>
                  </a:lnTo>
                  <a:lnTo>
                    <a:pt x="993152" y="480364"/>
                  </a:lnTo>
                  <a:lnTo>
                    <a:pt x="1042250" y="474751"/>
                  </a:lnTo>
                  <a:lnTo>
                    <a:pt x="1084808" y="457034"/>
                  </a:lnTo>
                  <a:lnTo>
                    <a:pt x="1114793" y="425856"/>
                  </a:lnTo>
                  <a:lnTo>
                    <a:pt x="1126134" y="379882"/>
                  </a:lnTo>
                  <a:close/>
                </a:path>
                <a:path w="2109469" h="481964">
                  <a:moveTo>
                    <a:pt x="1459928" y="473570"/>
                  </a:moveTo>
                  <a:lnTo>
                    <a:pt x="1328254" y="303682"/>
                  </a:lnTo>
                  <a:lnTo>
                    <a:pt x="1445158" y="165671"/>
                  </a:lnTo>
                  <a:lnTo>
                    <a:pt x="1347851" y="165671"/>
                  </a:lnTo>
                  <a:lnTo>
                    <a:pt x="1249349" y="288836"/>
                  </a:lnTo>
                  <a:lnTo>
                    <a:pt x="1248117" y="288836"/>
                  </a:lnTo>
                  <a:lnTo>
                    <a:pt x="1248117" y="0"/>
                  </a:lnTo>
                  <a:lnTo>
                    <a:pt x="1165580" y="25209"/>
                  </a:lnTo>
                  <a:lnTo>
                    <a:pt x="1165580" y="473570"/>
                  </a:lnTo>
                  <a:lnTo>
                    <a:pt x="1248117" y="473570"/>
                  </a:lnTo>
                  <a:lnTo>
                    <a:pt x="1248117" y="324104"/>
                  </a:lnTo>
                  <a:lnTo>
                    <a:pt x="1249349" y="324104"/>
                  </a:lnTo>
                  <a:lnTo>
                    <a:pt x="1355280" y="473570"/>
                  </a:lnTo>
                  <a:lnTo>
                    <a:pt x="1459928" y="473570"/>
                  </a:lnTo>
                  <a:close/>
                </a:path>
                <a:path w="2109469" h="481964">
                  <a:moveTo>
                    <a:pt x="1571967" y="165671"/>
                  </a:moveTo>
                  <a:lnTo>
                    <a:pt x="1489430" y="165671"/>
                  </a:lnTo>
                  <a:lnTo>
                    <a:pt x="1489430" y="473557"/>
                  </a:lnTo>
                  <a:lnTo>
                    <a:pt x="1571967" y="473557"/>
                  </a:lnTo>
                  <a:lnTo>
                    <a:pt x="1571967" y="165671"/>
                  </a:lnTo>
                  <a:close/>
                </a:path>
                <a:path w="2109469" h="481964">
                  <a:moveTo>
                    <a:pt x="1707692" y="0"/>
                  </a:moveTo>
                  <a:lnTo>
                    <a:pt x="1625193" y="25209"/>
                  </a:lnTo>
                  <a:lnTo>
                    <a:pt x="1625193" y="473557"/>
                  </a:lnTo>
                  <a:lnTo>
                    <a:pt x="1707692" y="473557"/>
                  </a:lnTo>
                  <a:lnTo>
                    <a:pt x="1707692" y="0"/>
                  </a:lnTo>
                  <a:close/>
                </a:path>
                <a:path w="2109469" h="481964">
                  <a:moveTo>
                    <a:pt x="1837728" y="0"/>
                  </a:moveTo>
                  <a:lnTo>
                    <a:pt x="1755241" y="25209"/>
                  </a:lnTo>
                  <a:lnTo>
                    <a:pt x="1755190" y="473557"/>
                  </a:lnTo>
                  <a:lnTo>
                    <a:pt x="1837728" y="473557"/>
                  </a:lnTo>
                  <a:lnTo>
                    <a:pt x="1837728" y="0"/>
                  </a:lnTo>
                  <a:close/>
                </a:path>
                <a:path w="2109469" h="481964">
                  <a:moveTo>
                    <a:pt x="2108962" y="379882"/>
                  </a:moveTo>
                  <a:lnTo>
                    <a:pt x="2098344" y="335127"/>
                  </a:lnTo>
                  <a:lnTo>
                    <a:pt x="2071776" y="307911"/>
                  </a:lnTo>
                  <a:lnTo>
                    <a:pt x="2037245" y="292049"/>
                  </a:lnTo>
                  <a:lnTo>
                    <a:pt x="2002701" y="281355"/>
                  </a:lnTo>
                  <a:lnTo>
                    <a:pt x="1976145" y="269659"/>
                  </a:lnTo>
                  <a:lnTo>
                    <a:pt x="1965515" y="250786"/>
                  </a:lnTo>
                  <a:lnTo>
                    <a:pt x="1969998" y="234365"/>
                  </a:lnTo>
                  <a:lnTo>
                    <a:pt x="1981517" y="223875"/>
                  </a:lnTo>
                  <a:lnTo>
                    <a:pt x="1997202" y="218325"/>
                  </a:lnTo>
                  <a:lnTo>
                    <a:pt x="2014156" y="216687"/>
                  </a:lnTo>
                  <a:lnTo>
                    <a:pt x="2034882" y="217576"/>
                  </a:lnTo>
                  <a:lnTo>
                    <a:pt x="2052955" y="220141"/>
                  </a:lnTo>
                  <a:lnTo>
                    <a:pt x="2070100" y="224269"/>
                  </a:lnTo>
                  <a:lnTo>
                    <a:pt x="2088045" y="229844"/>
                  </a:lnTo>
                  <a:lnTo>
                    <a:pt x="2093582" y="169481"/>
                  </a:lnTo>
                  <a:lnTo>
                    <a:pt x="2074075" y="165430"/>
                  </a:lnTo>
                  <a:lnTo>
                    <a:pt x="2053488" y="161772"/>
                  </a:lnTo>
                  <a:lnTo>
                    <a:pt x="2030476" y="159118"/>
                  </a:lnTo>
                  <a:lnTo>
                    <a:pt x="2003717" y="158102"/>
                  </a:lnTo>
                  <a:lnTo>
                    <a:pt x="1956993" y="163715"/>
                  </a:lnTo>
                  <a:lnTo>
                    <a:pt x="1917255" y="181063"/>
                  </a:lnTo>
                  <a:lnTo>
                    <a:pt x="1889645" y="210832"/>
                  </a:lnTo>
                  <a:lnTo>
                    <a:pt x="1879307" y="253771"/>
                  </a:lnTo>
                  <a:lnTo>
                    <a:pt x="1889937" y="297840"/>
                  </a:lnTo>
                  <a:lnTo>
                    <a:pt x="1916506" y="323557"/>
                  </a:lnTo>
                  <a:lnTo>
                    <a:pt x="1951050" y="337985"/>
                  </a:lnTo>
                  <a:lnTo>
                    <a:pt x="1985581" y="348183"/>
                  </a:lnTo>
                  <a:lnTo>
                    <a:pt x="2012149" y="361200"/>
                  </a:lnTo>
                  <a:lnTo>
                    <a:pt x="2022779" y="384098"/>
                  </a:lnTo>
                  <a:lnTo>
                    <a:pt x="2017255" y="402577"/>
                  </a:lnTo>
                  <a:lnTo>
                    <a:pt x="2003539" y="414121"/>
                  </a:lnTo>
                  <a:lnTo>
                    <a:pt x="1985886" y="420065"/>
                  </a:lnTo>
                  <a:lnTo>
                    <a:pt x="1968588" y="421754"/>
                  </a:lnTo>
                  <a:lnTo>
                    <a:pt x="1947570" y="420344"/>
                  </a:lnTo>
                  <a:lnTo>
                    <a:pt x="1927021" y="416293"/>
                  </a:lnTo>
                  <a:lnTo>
                    <a:pt x="1906930" y="409892"/>
                  </a:lnTo>
                  <a:lnTo>
                    <a:pt x="1887308" y="401421"/>
                  </a:lnTo>
                  <a:lnTo>
                    <a:pt x="1882381" y="467220"/>
                  </a:lnTo>
                  <a:lnTo>
                    <a:pt x="1905317" y="472554"/>
                  </a:lnTo>
                  <a:lnTo>
                    <a:pt x="1928723" y="476707"/>
                  </a:lnTo>
                  <a:lnTo>
                    <a:pt x="1952345" y="479399"/>
                  </a:lnTo>
                  <a:lnTo>
                    <a:pt x="1975980" y="480364"/>
                  </a:lnTo>
                  <a:lnTo>
                    <a:pt x="2025078" y="474751"/>
                  </a:lnTo>
                  <a:lnTo>
                    <a:pt x="2067648" y="457034"/>
                  </a:lnTo>
                  <a:lnTo>
                    <a:pt x="2097620" y="425856"/>
                  </a:lnTo>
                  <a:lnTo>
                    <a:pt x="2108962" y="37988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29601" y="1955180"/>
              <a:ext cx="91902" cy="91934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5975216" y="925264"/>
              <a:ext cx="3136900" cy="1860550"/>
            </a:xfrm>
            <a:custGeom>
              <a:avLst/>
              <a:gdLst/>
              <a:ahLst/>
              <a:cxnLst/>
              <a:rect l="l" t="t" r="r" b="b"/>
              <a:pathLst>
                <a:path w="3136900" h="1860550">
                  <a:moveTo>
                    <a:pt x="467461" y="1195984"/>
                  </a:moveTo>
                  <a:lnTo>
                    <a:pt x="430923" y="1195984"/>
                  </a:lnTo>
                  <a:lnTo>
                    <a:pt x="344106" y="1459623"/>
                  </a:lnTo>
                  <a:lnTo>
                    <a:pt x="341299" y="1459623"/>
                  </a:lnTo>
                  <a:lnTo>
                    <a:pt x="258191" y="1195984"/>
                  </a:lnTo>
                  <a:lnTo>
                    <a:pt x="212940" y="1195984"/>
                  </a:lnTo>
                  <a:lnTo>
                    <a:pt x="125501" y="1459623"/>
                  </a:lnTo>
                  <a:lnTo>
                    <a:pt x="122707" y="1459623"/>
                  </a:lnTo>
                  <a:lnTo>
                    <a:pt x="40195" y="1195984"/>
                  </a:lnTo>
                  <a:lnTo>
                    <a:pt x="39344" y="1195984"/>
                  </a:lnTo>
                  <a:lnTo>
                    <a:pt x="0" y="1195984"/>
                  </a:lnTo>
                  <a:lnTo>
                    <a:pt x="100266" y="1498727"/>
                  </a:lnTo>
                  <a:lnTo>
                    <a:pt x="145516" y="1498727"/>
                  </a:lnTo>
                  <a:lnTo>
                    <a:pt x="231101" y="1235062"/>
                  </a:lnTo>
                  <a:lnTo>
                    <a:pt x="233883" y="1235062"/>
                  </a:lnTo>
                  <a:lnTo>
                    <a:pt x="319468" y="1498727"/>
                  </a:lnTo>
                  <a:lnTo>
                    <a:pt x="364744" y="1498727"/>
                  </a:lnTo>
                  <a:lnTo>
                    <a:pt x="467461" y="1195984"/>
                  </a:lnTo>
                  <a:close/>
                </a:path>
                <a:path w="3136900" h="1860550">
                  <a:moveTo>
                    <a:pt x="493991" y="1745932"/>
                  </a:moveTo>
                  <a:lnTo>
                    <a:pt x="493610" y="1740598"/>
                  </a:lnTo>
                  <a:lnTo>
                    <a:pt x="492709" y="1727835"/>
                  </a:lnTo>
                  <a:lnTo>
                    <a:pt x="492658" y="1727174"/>
                  </a:lnTo>
                  <a:lnTo>
                    <a:pt x="473125" y="1683042"/>
                  </a:lnTo>
                  <a:lnTo>
                    <a:pt x="462381" y="1673098"/>
                  </a:lnTo>
                  <a:lnTo>
                    <a:pt x="462381" y="1740598"/>
                  </a:lnTo>
                  <a:lnTo>
                    <a:pt x="360616" y="1740598"/>
                  </a:lnTo>
                  <a:lnTo>
                    <a:pt x="377037" y="1698332"/>
                  </a:lnTo>
                  <a:lnTo>
                    <a:pt x="414439" y="1683042"/>
                  </a:lnTo>
                  <a:lnTo>
                    <a:pt x="425665" y="1684007"/>
                  </a:lnTo>
                  <a:lnTo>
                    <a:pt x="425411" y="1684007"/>
                  </a:lnTo>
                  <a:lnTo>
                    <a:pt x="435254" y="1686877"/>
                  </a:lnTo>
                  <a:lnTo>
                    <a:pt x="435063" y="1686877"/>
                  </a:lnTo>
                  <a:lnTo>
                    <a:pt x="443077" y="1691398"/>
                  </a:lnTo>
                  <a:lnTo>
                    <a:pt x="449961" y="1697901"/>
                  </a:lnTo>
                  <a:lnTo>
                    <a:pt x="462254" y="1738528"/>
                  </a:lnTo>
                  <a:lnTo>
                    <a:pt x="462381" y="1740598"/>
                  </a:lnTo>
                  <a:lnTo>
                    <a:pt x="462381" y="1673098"/>
                  </a:lnTo>
                  <a:lnTo>
                    <a:pt x="414782" y="1658366"/>
                  </a:lnTo>
                  <a:lnTo>
                    <a:pt x="396240" y="1660093"/>
                  </a:lnTo>
                  <a:lnTo>
                    <a:pt x="352526" y="1686064"/>
                  </a:lnTo>
                  <a:lnTo>
                    <a:pt x="330796" y="1738528"/>
                  </a:lnTo>
                  <a:lnTo>
                    <a:pt x="329349" y="1760855"/>
                  </a:lnTo>
                  <a:lnTo>
                    <a:pt x="330911" y="1782940"/>
                  </a:lnTo>
                  <a:lnTo>
                    <a:pt x="343382" y="1819440"/>
                  </a:lnTo>
                  <a:lnTo>
                    <a:pt x="383806" y="1853565"/>
                  </a:lnTo>
                  <a:lnTo>
                    <a:pt x="422427" y="1860143"/>
                  </a:lnTo>
                  <a:lnTo>
                    <a:pt x="431914" y="1859953"/>
                  </a:lnTo>
                  <a:lnTo>
                    <a:pt x="470446" y="1853323"/>
                  </a:lnTo>
                  <a:lnTo>
                    <a:pt x="485660" y="1847532"/>
                  </a:lnTo>
                  <a:lnTo>
                    <a:pt x="485660" y="1834375"/>
                  </a:lnTo>
                  <a:lnTo>
                    <a:pt x="485660" y="1821243"/>
                  </a:lnTo>
                  <a:lnTo>
                    <a:pt x="470242" y="1826983"/>
                  </a:lnTo>
                  <a:lnTo>
                    <a:pt x="454748" y="1831086"/>
                  </a:lnTo>
                  <a:lnTo>
                    <a:pt x="439166" y="1833562"/>
                  </a:lnTo>
                  <a:lnTo>
                    <a:pt x="423494" y="1834375"/>
                  </a:lnTo>
                  <a:lnTo>
                    <a:pt x="409409" y="1833270"/>
                  </a:lnTo>
                  <a:lnTo>
                    <a:pt x="369963" y="1806714"/>
                  </a:lnTo>
                  <a:lnTo>
                    <a:pt x="359905" y="1764588"/>
                  </a:lnTo>
                  <a:lnTo>
                    <a:pt x="493991" y="1764588"/>
                  </a:lnTo>
                  <a:lnTo>
                    <a:pt x="493991" y="1745932"/>
                  </a:lnTo>
                  <a:close/>
                </a:path>
                <a:path w="3136900" h="1860550">
                  <a:moveTo>
                    <a:pt x="682053" y="1856587"/>
                  </a:moveTo>
                  <a:lnTo>
                    <a:pt x="610819" y="1756930"/>
                  </a:lnTo>
                  <a:lnTo>
                    <a:pt x="678497" y="1661909"/>
                  </a:lnTo>
                  <a:lnTo>
                    <a:pt x="645287" y="1661909"/>
                  </a:lnTo>
                  <a:lnTo>
                    <a:pt x="594144" y="1736521"/>
                  </a:lnTo>
                  <a:lnTo>
                    <a:pt x="542798" y="1661909"/>
                  </a:lnTo>
                  <a:lnTo>
                    <a:pt x="509219" y="1661909"/>
                  </a:lnTo>
                  <a:lnTo>
                    <a:pt x="576897" y="1756930"/>
                  </a:lnTo>
                  <a:lnTo>
                    <a:pt x="505675" y="1856587"/>
                  </a:lnTo>
                  <a:lnTo>
                    <a:pt x="539064" y="1856587"/>
                  </a:lnTo>
                  <a:lnTo>
                    <a:pt x="594144" y="1777720"/>
                  </a:lnTo>
                  <a:lnTo>
                    <a:pt x="648665" y="1856587"/>
                  </a:lnTo>
                  <a:lnTo>
                    <a:pt x="682053" y="1856587"/>
                  </a:lnTo>
                  <a:close/>
                </a:path>
                <a:path w="3136900" h="1860550">
                  <a:moveTo>
                    <a:pt x="826147" y="1668487"/>
                  </a:moveTo>
                  <a:lnTo>
                    <a:pt x="783094" y="1658556"/>
                  </a:lnTo>
                  <a:lnTo>
                    <a:pt x="776071" y="1658366"/>
                  </a:lnTo>
                  <a:lnTo>
                    <a:pt x="755561" y="1660029"/>
                  </a:lnTo>
                  <a:lnTo>
                    <a:pt x="709015" y="1685010"/>
                  </a:lnTo>
                  <a:lnTo>
                    <a:pt x="686955" y="1737461"/>
                  </a:lnTo>
                  <a:lnTo>
                    <a:pt x="685482" y="1760486"/>
                  </a:lnTo>
                  <a:lnTo>
                    <a:pt x="686930" y="1782953"/>
                  </a:lnTo>
                  <a:lnTo>
                    <a:pt x="698525" y="1819770"/>
                  </a:lnTo>
                  <a:lnTo>
                    <a:pt x="736612" y="1853641"/>
                  </a:lnTo>
                  <a:lnTo>
                    <a:pt x="774115" y="1860143"/>
                  </a:lnTo>
                  <a:lnTo>
                    <a:pt x="788314" y="1859508"/>
                  </a:lnTo>
                  <a:lnTo>
                    <a:pt x="823315" y="1823897"/>
                  </a:lnTo>
                  <a:lnTo>
                    <a:pt x="810602" y="1828482"/>
                  </a:lnTo>
                  <a:lnTo>
                    <a:pt x="798055" y="1831759"/>
                  </a:lnTo>
                  <a:lnTo>
                    <a:pt x="785660" y="1833727"/>
                  </a:lnTo>
                  <a:lnTo>
                    <a:pt x="773404" y="1834375"/>
                  </a:lnTo>
                  <a:lnTo>
                    <a:pt x="760069" y="1833181"/>
                  </a:lnTo>
                  <a:lnTo>
                    <a:pt x="724179" y="1804555"/>
                  </a:lnTo>
                  <a:lnTo>
                    <a:pt x="716038" y="1760143"/>
                  </a:lnTo>
                  <a:lnTo>
                    <a:pt x="719747" y="1727034"/>
                  </a:lnTo>
                  <a:lnTo>
                    <a:pt x="730872" y="1703387"/>
                  </a:lnTo>
                  <a:lnTo>
                    <a:pt x="749401" y="1689201"/>
                  </a:lnTo>
                  <a:lnTo>
                    <a:pt x="775360" y="1684464"/>
                  </a:lnTo>
                  <a:lnTo>
                    <a:pt x="781278" y="1684464"/>
                  </a:lnTo>
                  <a:lnTo>
                    <a:pt x="788085" y="1685340"/>
                  </a:lnTo>
                  <a:lnTo>
                    <a:pt x="803490" y="1688769"/>
                  </a:lnTo>
                  <a:lnTo>
                    <a:pt x="810590" y="1690928"/>
                  </a:lnTo>
                  <a:lnTo>
                    <a:pt x="817105" y="1693545"/>
                  </a:lnTo>
                  <a:lnTo>
                    <a:pt x="826147" y="1668487"/>
                  </a:lnTo>
                  <a:close/>
                </a:path>
                <a:path w="3136900" h="1860550">
                  <a:moveTo>
                    <a:pt x="1002512" y="1745932"/>
                  </a:moveTo>
                  <a:lnTo>
                    <a:pt x="1002131" y="1740598"/>
                  </a:lnTo>
                  <a:lnTo>
                    <a:pt x="1001229" y="1727835"/>
                  </a:lnTo>
                  <a:lnTo>
                    <a:pt x="1001179" y="1727174"/>
                  </a:lnTo>
                  <a:lnTo>
                    <a:pt x="981633" y="1683042"/>
                  </a:lnTo>
                  <a:lnTo>
                    <a:pt x="970889" y="1673098"/>
                  </a:lnTo>
                  <a:lnTo>
                    <a:pt x="970889" y="1740598"/>
                  </a:lnTo>
                  <a:lnTo>
                    <a:pt x="869124" y="1740598"/>
                  </a:lnTo>
                  <a:lnTo>
                    <a:pt x="885558" y="1698332"/>
                  </a:lnTo>
                  <a:lnTo>
                    <a:pt x="922934" y="1683042"/>
                  </a:lnTo>
                  <a:lnTo>
                    <a:pt x="934173" y="1684007"/>
                  </a:lnTo>
                  <a:lnTo>
                    <a:pt x="933919" y="1684007"/>
                  </a:lnTo>
                  <a:lnTo>
                    <a:pt x="943762" y="1686877"/>
                  </a:lnTo>
                  <a:lnTo>
                    <a:pt x="943571" y="1686877"/>
                  </a:lnTo>
                  <a:lnTo>
                    <a:pt x="951585" y="1691398"/>
                  </a:lnTo>
                  <a:lnTo>
                    <a:pt x="958456" y="1697901"/>
                  </a:lnTo>
                  <a:lnTo>
                    <a:pt x="970775" y="1738528"/>
                  </a:lnTo>
                  <a:lnTo>
                    <a:pt x="970889" y="1740598"/>
                  </a:lnTo>
                  <a:lnTo>
                    <a:pt x="970889" y="1673098"/>
                  </a:lnTo>
                  <a:lnTo>
                    <a:pt x="969581" y="1671904"/>
                  </a:lnTo>
                  <a:lnTo>
                    <a:pt x="956068" y="1664385"/>
                  </a:lnTo>
                  <a:lnTo>
                    <a:pt x="940638" y="1659864"/>
                  </a:lnTo>
                  <a:lnTo>
                    <a:pt x="923302" y="1658366"/>
                  </a:lnTo>
                  <a:lnTo>
                    <a:pt x="904760" y="1660093"/>
                  </a:lnTo>
                  <a:lnTo>
                    <a:pt x="861047" y="1686064"/>
                  </a:lnTo>
                  <a:lnTo>
                    <a:pt x="839304" y="1738528"/>
                  </a:lnTo>
                  <a:lnTo>
                    <a:pt x="837844" y="1760855"/>
                  </a:lnTo>
                  <a:lnTo>
                    <a:pt x="839406" y="1782940"/>
                  </a:lnTo>
                  <a:lnTo>
                    <a:pt x="851890" y="1819440"/>
                  </a:lnTo>
                  <a:lnTo>
                    <a:pt x="892314" y="1853565"/>
                  </a:lnTo>
                  <a:lnTo>
                    <a:pt x="930922" y="1860143"/>
                  </a:lnTo>
                  <a:lnTo>
                    <a:pt x="940422" y="1859953"/>
                  </a:lnTo>
                  <a:lnTo>
                    <a:pt x="978954" y="1853323"/>
                  </a:lnTo>
                  <a:lnTo>
                    <a:pt x="994156" y="1847532"/>
                  </a:lnTo>
                  <a:lnTo>
                    <a:pt x="994156" y="1834375"/>
                  </a:lnTo>
                  <a:lnTo>
                    <a:pt x="994156" y="1821243"/>
                  </a:lnTo>
                  <a:lnTo>
                    <a:pt x="978750" y="1826983"/>
                  </a:lnTo>
                  <a:lnTo>
                    <a:pt x="963256" y="1831086"/>
                  </a:lnTo>
                  <a:lnTo>
                    <a:pt x="947674" y="1833562"/>
                  </a:lnTo>
                  <a:lnTo>
                    <a:pt x="932002" y="1834375"/>
                  </a:lnTo>
                  <a:lnTo>
                    <a:pt x="917917" y="1833270"/>
                  </a:lnTo>
                  <a:lnTo>
                    <a:pt x="878497" y="1806714"/>
                  </a:lnTo>
                  <a:lnTo>
                    <a:pt x="868400" y="1764588"/>
                  </a:lnTo>
                  <a:lnTo>
                    <a:pt x="1002512" y="1764588"/>
                  </a:lnTo>
                  <a:lnTo>
                    <a:pt x="1002512" y="1745932"/>
                  </a:lnTo>
                  <a:close/>
                </a:path>
                <a:path w="3136900" h="1860550">
                  <a:moveTo>
                    <a:pt x="1065098" y="1580210"/>
                  </a:moveTo>
                  <a:lnTo>
                    <a:pt x="1035608" y="1580210"/>
                  </a:lnTo>
                  <a:lnTo>
                    <a:pt x="1035608" y="1856587"/>
                  </a:lnTo>
                  <a:lnTo>
                    <a:pt x="1065098" y="1856587"/>
                  </a:lnTo>
                  <a:lnTo>
                    <a:pt x="1065098" y="1580210"/>
                  </a:lnTo>
                  <a:close/>
                </a:path>
                <a:path w="3136900" h="1860550">
                  <a:moveTo>
                    <a:pt x="1137932" y="1580210"/>
                  </a:moveTo>
                  <a:lnTo>
                    <a:pt x="1108443" y="1580210"/>
                  </a:lnTo>
                  <a:lnTo>
                    <a:pt x="1108443" y="1856587"/>
                  </a:lnTo>
                  <a:lnTo>
                    <a:pt x="1137932" y="1856587"/>
                  </a:lnTo>
                  <a:lnTo>
                    <a:pt x="1137932" y="1580210"/>
                  </a:lnTo>
                  <a:close/>
                </a:path>
                <a:path w="3136900" h="1860550">
                  <a:moveTo>
                    <a:pt x="2114258" y="937742"/>
                  </a:moveTo>
                  <a:lnTo>
                    <a:pt x="1961565" y="846620"/>
                  </a:lnTo>
                  <a:lnTo>
                    <a:pt x="1868830" y="769581"/>
                  </a:lnTo>
                  <a:lnTo>
                    <a:pt x="1822856" y="716292"/>
                  </a:lnTo>
                  <a:lnTo>
                    <a:pt x="1810461" y="696379"/>
                  </a:lnTo>
                  <a:lnTo>
                    <a:pt x="1794167" y="698385"/>
                  </a:lnTo>
                  <a:lnTo>
                    <a:pt x="1781035" y="703961"/>
                  </a:lnTo>
                  <a:lnTo>
                    <a:pt x="1762467" y="716038"/>
                  </a:lnTo>
                  <a:lnTo>
                    <a:pt x="1752930" y="718997"/>
                  </a:lnTo>
                  <a:lnTo>
                    <a:pt x="1741195" y="720382"/>
                  </a:lnTo>
                  <a:lnTo>
                    <a:pt x="1731238" y="720801"/>
                  </a:lnTo>
                  <a:lnTo>
                    <a:pt x="1727034" y="720813"/>
                  </a:lnTo>
                  <a:lnTo>
                    <a:pt x="1824875" y="822350"/>
                  </a:lnTo>
                  <a:lnTo>
                    <a:pt x="1947418" y="896302"/>
                  </a:lnTo>
                  <a:lnTo>
                    <a:pt x="2052142" y="941501"/>
                  </a:lnTo>
                  <a:lnTo>
                    <a:pt x="2096503" y="956830"/>
                  </a:lnTo>
                  <a:lnTo>
                    <a:pt x="2070976" y="943724"/>
                  </a:lnTo>
                  <a:lnTo>
                    <a:pt x="2037346" y="925449"/>
                  </a:lnTo>
                  <a:lnTo>
                    <a:pt x="1992579" y="897216"/>
                  </a:lnTo>
                  <a:lnTo>
                    <a:pt x="1933625" y="854265"/>
                  </a:lnTo>
                  <a:lnTo>
                    <a:pt x="1990394" y="888796"/>
                  </a:lnTo>
                  <a:lnTo>
                    <a:pt x="2049322" y="915111"/>
                  </a:lnTo>
                  <a:lnTo>
                    <a:pt x="2095550" y="931862"/>
                  </a:lnTo>
                  <a:lnTo>
                    <a:pt x="2114258" y="937742"/>
                  </a:lnTo>
                  <a:close/>
                </a:path>
                <a:path w="3136900" h="1860550">
                  <a:moveTo>
                    <a:pt x="2159368" y="925753"/>
                  </a:moveTo>
                  <a:lnTo>
                    <a:pt x="2152307" y="868045"/>
                  </a:lnTo>
                  <a:lnTo>
                    <a:pt x="2141220" y="814514"/>
                  </a:lnTo>
                  <a:lnTo>
                    <a:pt x="2126513" y="765022"/>
                  </a:lnTo>
                  <a:lnTo>
                    <a:pt x="2108593" y="719404"/>
                  </a:lnTo>
                  <a:lnTo>
                    <a:pt x="2087867" y="677519"/>
                  </a:lnTo>
                  <a:lnTo>
                    <a:pt x="2064740" y="639216"/>
                  </a:lnTo>
                  <a:lnTo>
                    <a:pt x="2039607" y="604342"/>
                  </a:lnTo>
                  <a:lnTo>
                    <a:pt x="2012873" y="572744"/>
                  </a:lnTo>
                  <a:lnTo>
                    <a:pt x="1984933" y="544271"/>
                  </a:lnTo>
                  <a:lnTo>
                    <a:pt x="1927517" y="535508"/>
                  </a:lnTo>
                  <a:lnTo>
                    <a:pt x="1881987" y="529615"/>
                  </a:lnTo>
                  <a:lnTo>
                    <a:pt x="1841207" y="525233"/>
                  </a:lnTo>
                  <a:lnTo>
                    <a:pt x="1865134" y="518680"/>
                  </a:lnTo>
                  <a:lnTo>
                    <a:pt x="1887283" y="511530"/>
                  </a:lnTo>
                  <a:lnTo>
                    <a:pt x="1907755" y="503872"/>
                  </a:lnTo>
                  <a:lnTo>
                    <a:pt x="1926615" y="495808"/>
                  </a:lnTo>
                  <a:lnTo>
                    <a:pt x="1841030" y="443433"/>
                  </a:lnTo>
                  <a:lnTo>
                    <a:pt x="1766455" y="411022"/>
                  </a:lnTo>
                  <a:lnTo>
                    <a:pt x="1713750" y="394550"/>
                  </a:lnTo>
                  <a:lnTo>
                    <a:pt x="1693773" y="389953"/>
                  </a:lnTo>
                  <a:lnTo>
                    <a:pt x="1681238" y="394677"/>
                  </a:lnTo>
                  <a:lnTo>
                    <a:pt x="1674495" y="400748"/>
                  </a:lnTo>
                  <a:lnTo>
                    <a:pt x="1671243" y="412229"/>
                  </a:lnTo>
                  <a:lnTo>
                    <a:pt x="1669161" y="433146"/>
                  </a:lnTo>
                  <a:lnTo>
                    <a:pt x="1663128" y="454710"/>
                  </a:lnTo>
                  <a:lnTo>
                    <a:pt x="1652752" y="467055"/>
                  </a:lnTo>
                  <a:lnTo>
                    <a:pt x="1642948" y="472643"/>
                  </a:lnTo>
                  <a:lnTo>
                    <a:pt x="1638592" y="473951"/>
                  </a:lnTo>
                  <a:lnTo>
                    <a:pt x="1900631" y="597306"/>
                  </a:lnTo>
                  <a:lnTo>
                    <a:pt x="2052421" y="755192"/>
                  </a:lnTo>
                  <a:lnTo>
                    <a:pt x="2122551" y="891247"/>
                  </a:lnTo>
                  <a:lnTo>
                    <a:pt x="2139569" y="949134"/>
                  </a:lnTo>
                  <a:lnTo>
                    <a:pt x="2112543" y="839317"/>
                  </a:lnTo>
                  <a:lnTo>
                    <a:pt x="2082076" y="755637"/>
                  </a:lnTo>
                  <a:lnTo>
                    <a:pt x="2057171" y="702348"/>
                  </a:lnTo>
                  <a:lnTo>
                    <a:pt x="2046871" y="683641"/>
                  </a:lnTo>
                  <a:lnTo>
                    <a:pt x="2092553" y="750328"/>
                  </a:lnTo>
                  <a:lnTo>
                    <a:pt x="2128101" y="830351"/>
                  </a:lnTo>
                  <a:lnTo>
                    <a:pt x="2151164" y="897534"/>
                  </a:lnTo>
                  <a:lnTo>
                    <a:pt x="2159368" y="925753"/>
                  </a:lnTo>
                  <a:close/>
                </a:path>
                <a:path w="3136900" h="1860550">
                  <a:moveTo>
                    <a:pt x="2212492" y="407784"/>
                  </a:moveTo>
                  <a:lnTo>
                    <a:pt x="2132203" y="232879"/>
                  </a:lnTo>
                  <a:lnTo>
                    <a:pt x="2045677" y="105067"/>
                  </a:lnTo>
                  <a:lnTo>
                    <a:pt x="1976475" y="26657"/>
                  </a:lnTo>
                  <a:lnTo>
                    <a:pt x="1948167" y="0"/>
                  </a:lnTo>
                  <a:lnTo>
                    <a:pt x="1936991" y="12153"/>
                  </a:lnTo>
                  <a:lnTo>
                    <a:pt x="1914499" y="26555"/>
                  </a:lnTo>
                  <a:lnTo>
                    <a:pt x="1886496" y="41173"/>
                  </a:lnTo>
                  <a:lnTo>
                    <a:pt x="1858784" y="54013"/>
                  </a:lnTo>
                  <a:lnTo>
                    <a:pt x="1840420" y="72618"/>
                  </a:lnTo>
                  <a:lnTo>
                    <a:pt x="1833359" y="98933"/>
                  </a:lnTo>
                  <a:lnTo>
                    <a:pt x="1832711" y="122428"/>
                  </a:lnTo>
                  <a:lnTo>
                    <a:pt x="1833575" y="132600"/>
                  </a:lnTo>
                  <a:lnTo>
                    <a:pt x="1872310" y="166916"/>
                  </a:lnTo>
                  <a:lnTo>
                    <a:pt x="1908048" y="203085"/>
                  </a:lnTo>
                  <a:lnTo>
                    <a:pt x="1940877" y="240842"/>
                  </a:lnTo>
                  <a:lnTo>
                    <a:pt x="1970951" y="279920"/>
                  </a:lnTo>
                  <a:lnTo>
                    <a:pt x="1998370" y="320052"/>
                  </a:lnTo>
                  <a:lnTo>
                    <a:pt x="2023275" y="360972"/>
                  </a:lnTo>
                  <a:lnTo>
                    <a:pt x="2045779" y="402399"/>
                  </a:lnTo>
                  <a:lnTo>
                    <a:pt x="2053729" y="389318"/>
                  </a:lnTo>
                  <a:lnTo>
                    <a:pt x="2058758" y="379145"/>
                  </a:lnTo>
                  <a:lnTo>
                    <a:pt x="2061387" y="372541"/>
                  </a:lnTo>
                  <a:lnTo>
                    <a:pt x="2062149" y="370205"/>
                  </a:lnTo>
                  <a:lnTo>
                    <a:pt x="2102891" y="378193"/>
                  </a:lnTo>
                  <a:lnTo>
                    <a:pt x="2141524" y="387223"/>
                  </a:lnTo>
                  <a:lnTo>
                    <a:pt x="2178050" y="397129"/>
                  </a:lnTo>
                  <a:lnTo>
                    <a:pt x="2212492" y="407784"/>
                  </a:lnTo>
                  <a:close/>
                </a:path>
                <a:path w="3136900" h="1860550">
                  <a:moveTo>
                    <a:pt x="2269731" y="748271"/>
                  </a:moveTo>
                  <a:lnTo>
                    <a:pt x="2268867" y="702208"/>
                  </a:lnTo>
                  <a:lnTo>
                    <a:pt x="2266073" y="657491"/>
                  </a:lnTo>
                  <a:lnTo>
                    <a:pt x="2261476" y="614108"/>
                  </a:lnTo>
                  <a:lnTo>
                    <a:pt x="2189746" y="589965"/>
                  </a:lnTo>
                  <a:lnTo>
                    <a:pt x="2152599" y="579577"/>
                  </a:lnTo>
                  <a:lnTo>
                    <a:pt x="2115286" y="570230"/>
                  </a:lnTo>
                  <a:lnTo>
                    <a:pt x="2151723" y="707694"/>
                  </a:lnTo>
                  <a:lnTo>
                    <a:pt x="2170747" y="821448"/>
                  </a:lnTo>
                  <a:lnTo>
                    <a:pt x="2178024" y="898931"/>
                  </a:lnTo>
                  <a:lnTo>
                    <a:pt x="2179180" y="927544"/>
                  </a:lnTo>
                  <a:lnTo>
                    <a:pt x="2204097" y="843178"/>
                  </a:lnTo>
                  <a:lnTo>
                    <a:pt x="2213673" y="745299"/>
                  </a:lnTo>
                  <a:lnTo>
                    <a:pt x="2214549" y="664298"/>
                  </a:lnTo>
                  <a:lnTo>
                    <a:pt x="2213368" y="630542"/>
                  </a:lnTo>
                  <a:lnTo>
                    <a:pt x="2237498" y="715454"/>
                  </a:lnTo>
                  <a:lnTo>
                    <a:pt x="2248471" y="819772"/>
                  </a:lnTo>
                  <a:lnTo>
                    <a:pt x="2251341" y="908227"/>
                  </a:lnTo>
                  <a:lnTo>
                    <a:pt x="2251176" y="945553"/>
                  </a:lnTo>
                  <a:lnTo>
                    <a:pt x="2259380" y="894295"/>
                  </a:lnTo>
                  <a:lnTo>
                    <a:pt x="2265121" y="844321"/>
                  </a:lnTo>
                  <a:lnTo>
                    <a:pt x="2268537" y="795642"/>
                  </a:lnTo>
                  <a:lnTo>
                    <a:pt x="2269731" y="748271"/>
                  </a:lnTo>
                  <a:close/>
                </a:path>
                <a:path w="3136900" h="1860550">
                  <a:moveTo>
                    <a:pt x="2389289" y="684441"/>
                  </a:moveTo>
                  <a:lnTo>
                    <a:pt x="2379383" y="676376"/>
                  </a:lnTo>
                  <a:lnTo>
                    <a:pt x="2368778" y="668566"/>
                  </a:lnTo>
                  <a:lnTo>
                    <a:pt x="2357501" y="661009"/>
                  </a:lnTo>
                  <a:lnTo>
                    <a:pt x="2345575" y="653694"/>
                  </a:lnTo>
                  <a:lnTo>
                    <a:pt x="2330450" y="751001"/>
                  </a:lnTo>
                  <a:lnTo>
                    <a:pt x="2310384" y="828687"/>
                  </a:lnTo>
                  <a:lnTo>
                    <a:pt x="2292870" y="880135"/>
                  </a:lnTo>
                  <a:lnTo>
                    <a:pt x="2285365" y="898740"/>
                  </a:lnTo>
                  <a:lnTo>
                    <a:pt x="2304211" y="873315"/>
                  </a:lnTo>
                  <a:lnTo>
                    <a:pt x="2319337" y="847217"/>
                  </a:lnTo>
                  <a:lnTo>
                    <a:pt x="2329408" y="826858"/>
                  </a:lnTo>
                  <a:lnTo>
                    <a:pt x="2333053" y="818654"/>
                  </a:lnTo>
                  <a:lnTo>
                    <a:pt x="2329078" y="849769"/>
                  </a:lnTo>
                  <a:lnTo>
                    <a:pt x="2319451" y="884008"/>
                  </a:lnTo>
                  <a:lnTo>
                    <a:pt x="2309647" y="911669"/>
                  </a:lnTo>
                  <a:lnTo>
                    <a:pt x="2305164" y="923048"/>
                  </a:lnTo>
                  <a:lnTo>
                    <a:pt x="2331897" y="873645"/>
                  </a:lnTo>
                  <a:lnTo>
                    <a:pt x="2353043" y="822617"/>
                  </a:lnTo>
                  <a:lnTo>
                    <a:pt x="2369248" y="772414"/>
                  </a:lnTo>
                  <a:lnTo>
                    <a:pt x="2381123" y="725525"/>
                  </a:lnTo>
                  <a:lnTo>
                    <a:pt x="2389289" y="684441"/>
                  </a:lnTo>
                  <a:close/>
                </a:path>
                <a:path w="3136900" h="1860550">
                  <a:moveTo>
                    <a:pt x="2426436" y="728421"/>
                  </a:moveTo>
                  <a:lnTo>
                    <a:pt x="2420937" y="719353"/>
                  </a:lnTo>
                  <a:lnTo>
                    <a:pt x="2414574" y="710552"/>
                  </a:lnTo>
                  <a:lnTo>
                    <a:pt x="2407386" y="701992"/>
                  </a:lnTo>
                  <a:lnTo>
                    <a:pt x="2399411" y="693686"/>
                  </a:lnTo>
                  <a:lnTo>
                    <a:pt x="2380627" y="790422"/>
                  </a:lnTo>
                  <a:lnTo>
                    <a:pt x="2350630" y="876465"/>
                  </a:lnTo>
                  <a:lnTo>
                    <a:pt x="2322817" y="938136"/>
                  </a:lnTo>
                  <a:lnTo>
                    <a:pt x="2310574" y="961732"/>
                  </a:lnTo>
                  <a:lnTo>
                    <a:pt x="2341245" y="912596"/>
                  </a:lnTo>
                  <a:lnTo>
                    <a:pt x="2367965" y="864692"/>
                  </a:lnTo>
                  <a:lnTo>
                    <a:pt x="2390940" y="818007"/>
                  </a:lnTo>
                  <a:lnTo>
                    <a:pt x="2410371" y="772591"/>
                  </a:lnTo>
                  <a:lnTo>
                    <a:pt x="2426436" y="728421"/>
                  </a:lnTo>
                  <a:close/>
                </a:path>
                <a:path w="3136900" h="1860550">
                  <a:moveTo>
                    <a:pt x="2520200" y="833501"/>
                  </a:moveTo>
                  <a:lnTo>
                    <a:pt x="2327364" y="979144"/>
                  </a:lnTo>
                  <a:lnTo>
                    <a:pt x="2456891" y="909154"/>
                  </a:lnTo>
                  <a:lnTo>
                    <a:pt x="2517571" y="855700"/>
                  </a:lnTo>
                  <a:lnTo>
                    <a:pt x="2520200" y="833501"/>
                  </a:lnTo>
                  <a:close/>
                </a:path>
                <a:path w="3136900" h="1860550">
                  <a:moveTo>
                    <a:pt x="2557665" y="805116"/>
                  </a:moveTo>
                  <a:lnTo>
                    <a:pt x="2552141" y="773137"/>
                  </a:lnTo>
                  <a:lnTo>
                    <a:pt x="2495359" y="689940"/>
                  </a:lnTo>
                  <a:lnTo>
                    <a:pt x="2525141" y="791667"/>
                  </a:lnTo>
                  <a:lnTo>
                    <a:pt x="2520200" y="833501"/>
                  </a:lnTo>
                  <a:lnTo>
                    <a:pt x="2557665" y="805116"/>
                  </a:lnTo>
                  <a:close/>
                </a:path>
                <a:path w="3136900" h="1860550">
                  <a:moveTo>
                    <a:pt x="2744076" y="587806"/>
                  </a:moveTo>
                  <a:lnTo>
                    <a:pt x="2548102" y="487286"/>
                  </a:lnTo>
                  <a:lnTo>
                    <a:pt x="2453030" y="466115"/>
                  </a:lnTo>
                  <a:lnTo>
                    <a:pt x="2434806" y="333883"/>
                  </a:lnTo>
                  <a:lnTo>
                    <a:pt x="2363520" y="186182"/>
                  </a:lnTo>
                  <a:lnTo>
                    <a:pt x="2290241" y="95110"/>
                  </a:lnTo>
                  <a:lnTo>
                    <a:pt x="2256574" y="64008"/>
                  </a:lnTo>
                  <a:lnTo>
                    <a:pt x="2249563" y="78727"/>
                  </a:lnTo>
                  <a:lnTo>
                    <a:pt x="2238235" y="92976"/>
                  </a:lnTo>
                  <a:lnTo>
                    <a:pt x="2223033" y="105460"/>
                  </a:lnTo>
                  <a:lnTo>
                    <a:pt x="2204364" y="114858"/>
                  </a:lnTo>
                  <a:lnTo>
                    <a:pt x="2186228" y="125641"/>
                  </a:lnTo>
                  <a:lnTo>
                    <a:pt x="2172652" y="139712"/>
                  </a:lnTo>
                  <a:lnTo>
                    <a:pt x="2164130" y="151942"/>
                  </a:lnTo>
                  <a:lnTo>
                    <a:pt x="2161171" y="157149"/>
                  </a:lnTo>
                  <a:lnTo>
                    <a:pt x="2203234" y="195999"/>
                  </a:lnTo>
                  <a:lnTo>
                    <a:pt x="2238984" y="236855"/>
                  </a:lnTo>
                  <a:lnTo>
                    <a:pt x="2268855" y="279349"/>
                  </a:lnTo>
                  <a:lnTo>
                    <a:pt x="2293264" y="323100"/>
                  </a:lnTo>
                  <a:lnTo>
                    <a:pt x="2312657" y="367741"/>
                  </a:lnTo>
                  <a:lnTo>
                    <a:pt x="2327452" y="412889"/>
                  </a:lnTo>
                  <a:lnTo>
                    <a:pt x="2333688" y="439521"/>
                  </a:lnTo>
                  <a:lnTo>
                    <a:pt x="2068182" y="380352"/>
                  </a:lnTo>
                  <a:lnTo>
                    <a:pt x="2038502" y="447357"/>
                  </a:lnTo>
                  <a:lnTo>
                    <a:pt x="2008568" y="484352"/>
                  </a:lnTo>
                  <a:lnTo>
                    <a:pt x="1960359" y="504571"/>
                  </a:lnTo>
                  <a:lnTo>
                    <a:pt x="1875853" y="521195"/>
                  </a:lnTo>
                  <a:lnTo>
                    <a:pt x="2412098" y="590448"/>
                  </a:lnTo>
                  <a:lnTo>
                    <a:pt x="2637879" y="661238"/>
                  </a:lnTo>
                  <a:lnTo>
                    <a:pt x="2595524" y="776490"/>
                  </a:lnTo>
                  <a:lnTo>
                    <a:pt x="2557665" y="805116"/>
                  </a:lnTo>
                  <a:lnTo>
                    <a:pt x="2562568" y="833501"/>
                  </a:lnTo>
                  <a:lnTo>
                    <a:pt x="2518994" y="900379"/>
                  </a:lnTo>
                  <a:lnTo>
                    <a:pt x="2413762" y="1003147"/>
                  </a:lnTo>
                  <a:lnTo>
                    <a:pt x="2688488" y="740295"/>
                  </a:lnTo>
                  <a:lnTo>
                    <a:pt x="2744076" y="587806"/>
                  </a:lnTo>
                  <a:close/>
                </a:path>
                <a:path w="3136900" h="1860550">
                  <a:moveTo>
                    <a:pt x="2856496" y="1498790"/>
                  </a:moveTo>
                  <a:lnTo>
                    <a:pt x="2855125" y="1480654"/>
                  </a:lnTo>
                  <a:lnTo>
                    <a:pt x="2854426" y="1462735"/>
                  </a:lnTo>
                  <a:lnTo>
                    <a:pt x="2854172" y="1445056"/>
                  </a:lnTo>
                  <a:lnTo>
                    <a:pt x="2854134" y="1427594"/>
                  </a:lnTo>
                  <a:lnTo>
                    <a:pt x="2854134" y="1196174"/>
                  </a:lnTo>
                  <a:lnTo>
                    <a:pt x="2816758" y="1196174"/>
                  </a:lnTo>
                  <a:lnTo>
                    <a:pt x="2816758" y="1363497"/>
                  </a:lnTo>
                  <a:lnTo>
                    <a:pt x="2812351" y="1402029"/>
                  </a:lnTo>
                  <a:lnTo>
                    <a:pt x="2797543" y="1437601"/>
                  </a:lnTo>
                  <a:lnTo>
                    <a:pt x="2769946" y="1463713"/>
                  </a:lnTo>
                  <a:lnTo>
                    <a:pt x="2727160" y="1473873"/>
                  </a:lnTo>
                  <a:lnTo>
                    <a:pt x="2694165" y="1467231"/>
                  </a:lnTo>
                  <a:lnTo>
                    <a:pt x="2671902" y="1448358"/>
                  </a:lnTo>
                  <a:lnTo>
                    <a:pt x="2659316" y="1418793"/>
                  </a:lnTo>
                  <a:lnTo>
                    <a:pt x="2655366" y="1380109"/>
                  </a:lnTo>
                  <a:lnTo>
                    <a:pt x="2655366" y="1196174"/>
                  </a:lnTo>
                  <a:lnTo>
                    <a:pt x="2617978" y="1196174"/>
                  </a:lnTo>
                  <a:lnTo>
                    <a:pt x="2617978" y="1389621"/>
                  </a:lnTo>
                  <a:lnTo>
                    <a:pt x="2623604" y="1435823"/>
                  </a:lnTo>
                  <a:lnTo>
                    <a:pt x="2641562" y="1472679"/>
                  </a:lnTo>
                  <a:lnTo>
                    <a:pt x="2673553" y="1497088"/>
                  </a:lnTo>
                  <a:lnTo>
                    <a:pt x="2721216" y="1505915"/>
                  </a:lnTo>
                  <a:lnTo>
                    <a:pt x="2761297" y="1500200"/>
                  </a:lnTo>
                  <a:lnTo>
                    <a:pt x="2789085" y="1485582"/>
                  </a:lnTo>
                  <a:lnTo>
                    <a:pt x="2807411" y="1465859"/>
                  </a:lnTo>
                  <a:lnTo>
                    <a:pt x="2819120" y="1444790"/>
                  </a:lnTo>
                  <a:lnTo>
                    <a:pt x="2820314" y="1444790"/>
                  </a:lnTo>
                  <a:lnTo>
                    <a:pt x="2820314" y="1498790"/>
                  </a:lnTo>
                  <a:lnTo>
                    <a:pt x="2856496" y="1498790"/>
                  </a:lnTo>
                  <a:close/>
                </a:path>
                <a:path w="3136900" h="1860550">
                  <a:moveTo>
                    <a:pt x="3136506" y="1498790"/>
                  </a:moveTo>
                  <a:lnTo>
                    <a:pt x="2970961" y="1330274"/>
                  </a:lnTo>
                  <a:lnTo>
                    <a:pt x="3118701" y="1196174"/>
                  </a:lnTo>
                  <a:lnTo>
                    <a:pt x="3070644" y="1196174"/>
                  </a:lnTo>
                  <a:lnTo>
                    <a:pt x="2935363" y="1320190"/>
                  </a:lnTo>
                  <a:lnTo>
                    <a:pt x="2935363" y="1041603"/>
                  </a:lnTo>
                  <a:lnTo>
                    <a:pt x="2897975" y="1053261"/>
                  </a:lnTo>
                  <a:lnTo>
                    <a:pt x="2897975" y="1498790"/>
                  </a:lnTo>
                  <a:lnTo>
                    <a:pt x="2935363" y="1498790"/>
                  </a:lnTo>
                  <a:lnTo>
                    <a:pt x="2935363" y="1343342"/>
                  </a:lnTo>
                  <a:lnTo>
                    <a:pt x="3084880" y="1498790"/>
                  </a:lnTo>
                  <a:lnTo>
                    <a:pt x="3136506" y="149879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147297" y="2583622"/>
              <a:ext cx="164654" cy="20177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344691" y="2583628"/>
              <a:ext cx="162696" cy="19821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539816" y="2583622"/>
              <a:ext cx="317016" cy="201773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959420" y="2542072"/>
              <a:ext cx="290036" cy="24332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8328005" y="2587167"/>
              <a:ext cx="274955" cy="194945"/>
            </a:xfrm>
            <a:custGeom>
              <a:avLst/>
              <a:gdLst/>
              <a:ahLst/>
              <a:cxnLst/>
              <a:rect l="l" t="t" r="r" b="b"/>
              <a:pathLst>
                <a:path w="274955" h="194944">
                  <a:moveTo>
                    <a:pt x="274954" y="0"/>
                  </a:moveTo>
                  <a:lnTo>
                    <a:pt x="244400" y="0"/>
                  </a:lnTo>
                  <a:lnTo>
                    <a:pt x="210856" y="129388"/>
                  </a:lnTo>
                  <a:lnTo>
                    <a:pt x="205302" y="152236"/>
                  </a:lnTo>
                  <a:lnTo>
                    <a:pt x="204035" y="158801"/>
                  </a:lnTo>
                  <a:lnTo>
                    <a:pt x="203564" y="163073"/>
                  </a:lnTo>
                  <a:lnTo>
                    <a:pt x="202150" y="163073"/>
                  </a:lnTo>
                  <a:lnTo>
                    <a:pt x="199965" y="152064"/>
                  </a:lnTo>
                  <a:lnTo>
                    <a:pt x="196987" y="139842"/>
                  </a:lnTo>
                  <a:lnTo>
                    <a:pt x="193214" y="126401"/>
                  </a:lnTo>
                  <a:lnTo>
                    <a:pt x="153827" y="0"/>
                  </a:lnTo>
                  <a:lnTo>
                    <a:pt x="121860" y="0"/>
                  </a:lnTo>
                  <a:lnTo>
                    <a:pt x="86154" y="111734"/>
                  </a:lnTo>
                  <a:lnTo>
                    <a:pt x="80698" y="129607"/>
                  </a:lnTo>
                  <a:lnTo>
                    <a:pt x="74845" y="151816"/>
                  </a:lnTo>
                  <a:lnTo>
                    <a:pt x="72290" y="163419"/>
                  </a:lnTo>
                  <a:lnTo>
                    <a:pt x="70877" y="163419"/>
                  </a:lnTo>
                  <a:lnTo>
                    <a:pt x="69636" y="155193"/>
                  </a:lnTo>
                  <a:lnTo>
                    <a:pt x="67343" y="143835"/>
                  </a:lnTo>
                  <a:lnTo>
                    <a:pt x="63998" y="129349"/>
                  </a:lnTo>
                  <a:lnTo>
                    <a:pt x="30920" y="0"/>
                  </a:lnTo>
                  <a:lnTo>
                    <a:pt x="0" y="0"/>
                  </a:lnTo>
                  <a:lnTo>
                    <a:pt x="53108" y="194674"/>
                  </a:lnTo>
                  <a:lnTo>
                    <a:pt x="87222" y="194674"/>
                  </a:lnTo>
                  <a:lnTo>
                    <a:pt x="123985" y="80814"/>
                  </a:lnTo>
                  <a:lnTo>
                    <a:pt x="126759" y="71501"/>
                  </a:lnTo>
                  <a:lnTo>
                    <a:pt x="129756" y="60402"/>
                  </a:lnTo>
                  <a:lnTo>
                    <a:pt x="136414" y="32868"/>
                  </a:lnTo>
                  <a:lnTo>
                    <a:pt x="137828" y="32868"/>
                  </a:lnTo>
                  <a:lnTo>
                    <a:pt x="142086" y="49766"/>
                  </a:lnTo>
                  <a:lnTo>
                    <a:pt x="148396" y="73570"/>
                  </a:lnTo>
                  <a:lnTo>
                    <a:pt x="186140" y="194674"/>
                  </a:lnTo>
                  <a:lnTo>
                    <a:pt x="221145" y="194674"/>
                  </a:lnTo>
                  <a:lnTo>
                    <a:pt x="27495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609910" y="2583631"/>
              <a:ext cx="178874" cy="201763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822759" y="2583626"/>
              <a:ext cx="112069" cy="198213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8957521" y="2505466"/>
              <a:ext cx="156210" cy="276860"/>
            </a:xfrm>
            <a:custGeom>
              <a:avLst/>
              <a:gdLst/>
              <a:ahLst/>
              <a:cxnLst/>
              <a:rect l="l" t="t" r="r" b="b"/>
              <a:pathLst>
                <a:path w="156209" h="276860">
                  <a:moveTo>
                    <a:pt x="29140" y="0"/>
                  </a:moveTo>
                  <a:lnTo>
                    <a:pt x="0" y="0"/>
                  </a:lnTo>
                  <a:lnTo>
                    <a:pt x="0" y="276379"/>
                  </a:lnTo>
                  <a:lnTo>
                    <a:pt x="29140" y="276379"/>
                  </a:lnTo>
                  <a:lnTo>
                    <a:pt x="29140" y="203564"/>
                  </a:lnTo>
                  <a:lnTo>
                    <a:pt x="51338" y="184381"/>
                  </a:lnTo>
                  <a:lnTo>
                    <a:pt x="120080" y="276379"/>
                  </a:lnTo>
                  <a:lnTo>
                    <a:pt x="155785" y="276379"/>
                  </a:lnTo>
                  <a:lnTo>
                    <a:pt x="71411" y="164654"/>
                  </a:lnTo>
                  <a:lnTo>
                    <a:pt x="150278" y="81704"/>
                  </a:lnTo>
                  <a:lnTo>
                    <a:pt x="115294" y="81704"/>
                  </a:lnTo>
                  <a:lnTo>
                    <a:pt x="52396" y="148309"/>
                  </a:lnTo>
                  <a:lnTo>
                    <a:pt x="38769" y="164210"/>
                  </a:lnTo>
                  <a:lnTo>
                    <a:pt x="33453" y="170892"/>
                  </a:lnTo>
                  <a:lnTo>
                    <a:pt x="29140" y="176727"/>
                  </a:lnTo>
                  <a:lnTo>
                    <a:pt x="27726" y="176727"/>
                  </a:lnTo>
                  <a:lnTo>
                    <a:pt x="28345" y="167182"/>
                  </a:lnTo>
                  <a:lnTo>
                    <a:pt x="29052" y="152090"/>
                  </a:lnTo>
                  <a:lnTo>
                    <a:pt x="291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3007919" y="358532"/>
              <a:ext cx="2205355" cy="2616835"/>
            </a:xfrm>
            <a:custGeom>
              <a:avLst/>
              <a:gdLst/>
              <a:ahLst/>
              <a:cxnLst/>
              <a:rect l="l" t="t" r="r" b="b"/>
              <a:pathLst>
                <a:path w="2205355" h="2616835">
                  <a:moveTo>
                    <a:pt x="0" y="0"/>
                  </a:moveTo>
                  <a:lnTo>
                    <a:pt x="1920506" y="2555293"/>
                  </a:lnTo>
                  <a:lnTo>
                    <a:pt x="2205273" y="2616789"/>
                  </a:lnTo>
                  <a:lnTo>
                    <a:pt x="718009" y="868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4092893" y="659606"/>
              <a:ext cx="1341755" cy="1917064"/>
            </a:xfrm>
            <a:custGeom>
              <a:avLst/>
              <a:gdLst/>
              <a:ahLst/>
              <a:cxnLst/>
              <a:rect l="l" t="t" r="r" b="b"/>
              <a:pathLst>
                <a:path w="1341755" h="1917064">
                  <a:moveTo>
                    <a:pt x="0" y="0"/>
                  </a:moveTo>
                  <a:lnTo>
                    <a:pt x="1015749" y="1868749"/>
                  </a:lnTo>
                  <a:lnTo>
                    <a:pt x="1341257" y="1917051"/>
                  </a:lnTo>
                  <a:lnTo>
                    <a:pt x="714564" y="13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978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3388896" y="2125799"/>
              <a:ext cx="968375" cy="511809"/>
            </a:xfrm>
            <a:custGeom>
              <a:avLst/>
              <a:gdLst/>
              <a:ahLst/>
              <a:cxnLst/>
              <a:rect l="l" t="t" r="r" b="b"/>
              <a:pathLst>
                <a:path w="968375" h="511810">
                  <a:moveTo>
                    <a:pt x="0" y="0"/>
                  </a:moveTo>
                  <a:lnTo>
                    <a:pt x="511795" y="460698"/>
                  </a:lnTo>
                  <a:lnTo>
                    <a:pt x="968232" y="511670"/>
                  </a:lnTo>
                  <a:lnTo>
                    <a:pt x="644859" y="837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700" marR="5080">
              <a:lnSpc>
                <a:spcPts val="8240"/>
              </a:lnSpc>
              <a:spcBef>
                <a:spcPts val="865"/>
              </a:spcBef>
            </a:pPr>
            <a:r>
              <a:rPr spc="-630" dirty="0">
                <a:solidFill>
                  <a:srgbClr val="123C64"/>
                </a:solidFill>
              </a:rPr>
              <a:t>W</a:t>
            </a:r>
            <a:r>
              <a:rPr spc="-409" dirty="0">
                <a:solidFill>
                  <a:srgbClr val="123C64"/>
                </a:solidFill>
              </a:rPr>
              <a:t>o</a:t>
            </a:r>
            <a:r>
              <a:rPr spc="-385" dirty="0">
                <a:solidFill>
                  <a:srgbClr val="123C64"/>
                </a:solidFill>
              </a:rPr>
              <a:t>r</a:t>
            </a:r>
            <a:r>
              <a:rPr spc="-375" dirty="0">
                <a:solidFill>
                  <a:srgbClr val="123C64"/>
                </a:solidFill>
              </a:rPr>
              <a:t>l</a:t>
            </a:r>
            <a:r>
              <a:rPr spc="-254" dirty="0">
                <a:solidFill>
                  <a:srgbClr val="123C64"/>
                </a:solidFill>
              </a:rPr>
              <a:t>d</a:t>
            </a:r>
            <a:r>
              <a:rPr spc="-310" dirty="0">
                <a:solidFill>
                  <a:srgbClr val="123C64"/>
                </a:solidFill>
              </a:rPr>
              <a:t>S</a:t>
            </a:r>
            <a:r>
              <a:rPr spc="-145" dirty="0">
                <a:solidFill>
                  <a:srgbClr val="123C64"/>
                </a:solidFill>
              </a:rPr>
              <a:t>k</a:t>
            </a:r>
            <a:r>
              <a:rPr spc="-195" dirty="0">
                <a:solidFill>
                  <a:srgbClr val="123C64"/>
                </a:solidFill>
              </a:rPr>
              <a:t>il</a:t>
            </a:r>
            <a:r>
              <a:rPr spc="-265" dirty="0">
                <a:solidFill>
                  <a:srgbClr val="123C64"/>
                </a:solidFill>
              </a:rPr>
              <a:t>l</a:t>
            </a:r>
            <a:r>
              <a:rPr dirty="0">
                <a:solidFill>
                  <a:srgbClr val="123C64"/>
                </a:solidFill>
              </a:rPr>
              <a:t>s</a:t>
            </a:r>
            <a:r>
              <a:rPr spc="-295" dirty="0">
                <a:solidFill>
                  <a:srgbClr val="123C64"/>
                </a:solidFill>
              </a:rPr>
              <a:t> </a:t>
            </a:r>
            <a:r>
              <a:rPr spc="-25" dirty="0">
                <a:solidFill>
                  <a:srgbClr val="123C64"/>
                </a:solidFill>
              </a:rPr>
              <a:t>UK </a:t>
            </a:r>
            <a:r>
              <a:rPr spc="-290" dirty="0"/>
              <a:t>National</a:t>
            </a:r>
            <a:r>
              <a:rPr spc="-300" dirty="0"/>
              <a:t> </a:t>
            </a:r>
            <a:r>
              <a:rPr spc="-325" dirty="0"/>
              <a:t>Competitions</a:t>
            </a:r>
          </a:p>
        </p:txBody>
      </p:sp>
      <p:sp>
        <p:nvSpPr>
          <p:cNvPr id="22" name="object 22"/>
          <p:cNvSpPr txBox="1">
            <a:spLocks noGrp="1"/>
          </p:cNvSpPr>
          <p:nvPr>
            <p:ph type="body" idx="1"/>
          </p:nvPr>
        </p:nvSpPr>
        <p:spPr>
          <a:xfrm>
            <a:off x="672113" y="3584673"/>
            <a:ext cx="13420779" cy="5006883"/>
          </a:xfrm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2700" marR="5080" algn="l">
              <a:lnSpc>
                <a:spcPct val="101499"/>
              </a:lnSpc>
              <a:spcBef>
                <a:spcPts val="15"/>
              </a:spcBef>
            </a:pPr>
            <a:r>
              <a:rPr lang="en-GB" sz="5400" dirty="0"/>
              <a:t>Boost your employability! Take part for a chance to compete in the National Finals 2025. </a:t>
            </a:r>
            <a:br>
              <a:rPr lang="en-GB" sz="5400" dirty="0"/>
            </a:br>
            <a:r>
              <a:rPr lang="en-GB" sz="5400" dirty="0"/>
              <a:t>Eligible competitors could join Squad UK and represent </a:t>
            </a:r>
            <a:r>
              <a:rPr lang="en-GB" sz="5400"/>
              <a:t>the UK </a:t>
            </a:r>
            <a:r>
              <a:rPr lang="en-GB" sz="5400" dirty="0"/>
              <a:t>at WorldSkills Japan 2028.</a:t>
            </a:r>
            <a:endParaRPr sz="5400" spc="-10" dirty="0"/>
          </a:p>
        </p:txBody>
      </p:sp>
      <p:pic>
        <p:nvPicPr>
          <p:cNvPr id="23" name="object 2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3970086" y="5682456"/>
            <a:ext cx="6134013" cy="5626099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704989" y="9006896"/>
            <a:ext cx="52069" cy="364490"/>
          </a:xfrm>
          <a:custGeom>
            <a:avLst/>
            <a:gdLst/>
            <a:ahLst/>
            <a:cxnLst/>
            <a:rect l="l" t="t" r="r" b="b"/>
            <a:pathLst>
              <a:path w="52070" h="364490">
                <a:moveTo>
                  <a:pt x="52019" y="0"/>
                </a:moveTo>
                <a:lnTo>
                  <a:pt x="0" y="0"/>
                </a:lnTo>
                <a:lnTo>
                  <a:pt x="0" y="156057"/>
                </a:lnTo>
                <a:lnTo>
                  <a:pt x="0" y="364134"/>
                </a:lnTo>
                <a:lnTo>
                  <a:pt x="52019" y="364134"/>
                </a:lnTo>
                <a:lnTo>
                  <a:pt x="52019" y="156057"/>
                </a:lnTo>
                <a:lnTo>
                  <a:pt x="52019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04994" y="9423042"/>
            <a:ext cx="52069" cy="156210"/>
          </a:xfrm>
          <a:custGeom>
            <a:avLst/>
            <a:gdLst/>
            <a:ahLst/>
            <a:cxnLst/>
            <a:rect l="l" t="t" r="r" b="b"/>
            <a:pathLst>
              <a:path w="52070" h="156209">
                <a:moveTo>
                  <a:pt x="52019" y="0"/>
                </a:moveTo>
                <a:lnTo>
                  <a:pt x="0" y="0"/>
                </a:lnTo>
                <a:lnTo>
                  <a:pt x="0" y="156058"/>
                </a:lnTo>
                <a:lnTo>
                  <a:pt x="52019" y="156058"/>
                </a:lnTo>
                <a:lnTo>
                  <a:pt x="52019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04994" y="9891217"/>
            <a:ext cx="52069" cy="104139"/>
          </a:xfrm>
          <a:custGeom>
            <a:avLst/>
            <a:gdLst/>
            <a:ahLst/>
            <a:cxnLst/>
            <a:rect l="l" t="t" r="r" b="b"/>
            <a:pathLst>
              <a:path w="52070" h="104140">
                <a:moveTo>
                  <a:pt x="52019" y="0"/>
                </a:moveTo>
                <a:lnTo>
                  <a:pt x="0" y="0"/>
                </a:lnTo>
                <a:lnTo>
                  <a:pt x="0" y="104038"/>
                </a:lnTo>
                <a:lnTo>
                  <a:pt x="52019" y="104038"/>
                </a:lnTo>
                <a:lnTo>
                  <a:pt x="52019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04994" y="10099294"/>
            <a:ext cx="52069" cy="52069"/>
          </a:xfrm>
          <a:custGeom>
            <a:avLst/>
            <a:gdLst/>
            <a:ahLst/>
            <a:cxnLst/>
            <a:rect l="l" t="t" r="r" b="b"/>
            <a:pathLst>
              <a:path w="52070" h="52070">
                <a:moveTo>
                  <a:pt x="52019" y="0"/>
                </a:moveTo>
                <a:lnTo>
                  <a:pt x="0" y="0"/>
                </a:lnTo>
                <a:lnTo>
                  <a:pt x="0" y="52019"/>
                </a:lnTo>
                <a:lnTo>
                  <a:pt x="52019" y="52019"/>
                </a:lnTo>
                <a:lnTo>
                  <a:pt x="52019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04994" y="10255353"/>
            <a:ext cx="52069" cy="52069"/>
          </a:xfrm>
          <a:custGeom>
            <a:avLst/>
            <a:gdLst/>
            <a:ahLst/>
            <a:cxnLst/>
            <a:rect l="l" t="t" r="r" b="b"/>
            <a:pathLst>
              <a:path w="52070" h="52070">
                <a:moveTo>
                  <a:pt x="52019" y="0"/>
                </a:moveTo>
                <a:lnTo>
                  <a:pt x="0" y="0"/>
                </a:lnTo>
                <a:lnTo>
                  <a:pt x="0" y="52019"/>
                </a:lnTo>
                <a:lnTo>
                  <a:pt x="52019" y="52019"/>
                </a:lnTo>
                <a:lnTo>
                  <a:pt x="52019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04989" y="10359396"/>
            <a:ext cx="52069" cy="364490"/>
          </a:xfrm>
          <a:custGeom>
            <a:avLst/>
            <a:gdLst/>
            <a:ahLst/>
            <a:cxnLst/>
            <a:rect l="l" t="t" r="r" b="b"/>
            <a:pathLst>
              <a:path w="52070" h="364490">
                <a:moveTo>
                  <a:pt x="52019" y="0"/>
                </a:moveTo>
                <a:lnTo>
                  <a:pt x="0" y="0"/>
                </a:lnTo>
                <a:lnTo>
                  <a:pt x="0" y="260096"/>
                </a:lnTo>
                <a:lnTo>
                  <a:pt x="0" y="364134"/>
                </a:lnTo>
                <a:lnTo>
                  <a:pt x="52019" y="364134"/>
                </a:lnTo>
                <a:lnTo>
                  <a:pt x="52019" y="260096"/>
                </a:lnTo>
                <a:lnTo>
                  <a:pt x="52019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09028" y="9110935"/>
            <a:ext cx="156210" cy="156210"/>
          </a:xfrm>
          <a:custGeom>
            <a:avLst/>
            <a:gdLst/>
            <a:ahLst/>
            <a:cxnLst/>
            <a:rect l="l" t="t" r="r" b="b"/>
            <a:pathLst>
              <a:path w="156209" h="156209">
                <a:moveTo>
                  <a:pt x="156057" y="0"/>
                </a:moveTo>
                <a:lnTo>
                  <a:pt x="104038" y="0"/>
                </a:lnTo>
                <a:lnTo>
                  <a:pt x="52019" y="0"/>
                </a:lnTo>
                <a:lnTo>
                  <a:pt x="0" y="0"/>
                </a:lnTo>
                <a:lnTo>
                  <a:pt x="0" y="52019"/>
                </a:lnTo>
                <a:lnTo>
                  <a:pt x="0" y="156057"/>
                </a:lnTo>
                <a:lnTo>
                  <a:pt x="52019" y="156057"/>
                </a:lnTo>
                <a:lnTo>
                  <a:pt x="104038" y="156057"/>
                </a:lnTo>
                <a:lnTo>
                  <a:pt x="156057" y="156057"/>
                </a:lnTo>
                <a:lnTo>
                  <a:pt x="156057" y="52019"/>
                </a:lnTo>
                <a:lnTo>
                  <a:pt x="156057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09028" y="10463434"/>
            <a:ext cx="156210" cy="156210"/>
          </a:xfrm>
          <a:custGeom>
            <a:avLst/>
            <a:gdLst/>
            <a:ahLst/>
            <a:cxnLst/>
            <a:rect l="l" t="t" r="r" b="b"/>
            <a:pathLst>
              <a:path w="156209" h="156209">
                <a:moveTo>
                  <a:pt x="156057" y="0"/>
                </a:moveTo>
                <a:lnTo>
                  <a:pt x="104038" y="0"/>
                </a:lnTo>
                <a:lnTo>
                  <a:pt x="52019" y="0"/>
                </a:lnTo>
                <a:lnTo>
                  <a:pt x="0" y="0"/>
                </a:lnTo>
                <a:lnTo>
                  <a:pt x="0" y="156057"/>
                </a:lnTo>
                <a:lnTo>
                  <a:pt x="52019" y="156057"/>
                </a:lnTo>
                <a:lnTo>
                  <a:pt x="104038" y="156057"/>
                </a:lnTo>
                <a:lnTo>
                  <a:pt x="156057" y="156057"/>
                </a:lnTo>
                <a:lnTo>
                  <a:pt x="156057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57008" y="9006896"/>
            <a:ext cx="312420" cy="364490"/>
          </a:xfrm>
          <a:custGeom>
            <a:avLst/>
            <a:gdLst/>
            <a:ahLst/>
            <a:cxnLst/>
            <a:rect l="l" t="t" r="r" b="b"/>
            <a:pathLst>
              <a:path w="312419" h="364490">
                <a:moveTo>
                  <a:pt x="312115" y="0"/>
                </a:moveTo>
                <a:lnTo>
                  <a:pt x="312115" y="0"/>
                </a:lnTo>
                <a:lnTo>
                  <a:pt x="0" y="0"/>
                </a:lnTo>
                <a:lnTo>
                  <a:pt x="0" y="52019"/>
                </a:lnTo>
                <a:lnTo>
                  <a:pt x="260096" y="52019"/>
                </a:lnTo>
                <a:lnTo>
                  <a:pt x="260096" y="156057"/>
                </a:lnTo>
                <a:lnTo>
                  <a:pt x="260096" y="312115"/>
                </a:lnTo>
                <a:lnTo>
                  <a:pt x="208076" y="312115"/>
                </a:lnTo>
                <a:lnTo>
                  <a:pt x="156057" y="312115"/>
                </a:lnTo>
                <a:lnTo>
                  <a:pt x="104038" y="312115"/>
                </a:lnTo>
                <a:lnTo>
                  <a:pt x="52019" y="312115"/>
                </a:lnTo>
                <a:lnTo>
                  <a:pt x="0" y="312115"/>
                </a:lnTo>
                <a:lnTo>
                  <a:pt x="0" y="364134"/>
                </a:lnTo>
                <a:lnTo>
                  <a:pt x="312115" y="364134"/>
                </a:lnTo>
                <a:lnTo>
                  <a:pt x="312115" y="156057"/>
                </a:lnTo>
                <a:lnTo>
                  <a:pt x="312115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57008" y="10359396"/>
            <a:ext cx="312420" cy="364490"/>
          </a:xfrm>
          <a:custGeom>
            <a:avLst/>
            <a:gdLst/>
            <a:ahLst/>
            <a:cxnLst/>
            <a:rect l="l" t="t" r="r" b="b"/>
            <a:pathLst>
              <a:path w="312419" h="364490">
                <a:moveTo>
                  <a:pt x="312115" y="0"/>
                </a:moveTo>
                <a:lnTo>
                  <a:pt x="312115" y="0"/>
                </a:lnTo>
                <a:lnTo>
                  <a:pt x="0" y="0"/>
                </a:lnTo>
                <a:lnTo>
                  <a:pt x="0" y="52019"/>
                </a:lnTo>
                <a:lnTo>
                  <a:pt x="260096" y="52019"/>
                </a:lnTo>
                <a:lnTo>
                  <a:pt x="260096" y="260096"/>
                </a:lnTo>
                <a:lnTo>
                  <a:pt x="260096" y="312115"/>
                </a:lnTo>
                <a:lnTo>
                  <a:pt x="208076" y="312115"/>
                </a:lnTo>
                <a:lnTo>
                  <a:pt x="156057" y="312115"/>
                </a:lnTo>
                <a:lnTo>
                  <a:pt x="104038" y="312115"/>
                </a:lnTo>
                <a:lnTo>
                  <a:pt x="52019" y="312115"/>
                </a:lnTo>
                <a:lnTo>
                  <a:pt x="0" y="312115"/>
                </a:lnTo>
                <a:lnTo>
                  <a:pt x="0" y="364134"/>
                </a:lnTo>
                <a:lnTo>
                  <a:pt x="312115" y="364134"/>
                </a:lnTo>
                <a:lnTo>
                  <a:pt x="312115" y="260096"/>
                </a:lnTo>
                <a:lnTo>
                  <a:pt x="312115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4" name="object 34"/>
          <p:cNvGrpSpPr/>
          <p:nvPr/>
        </p:nvGrpSpPr>
        <p:grpSpPr>
          <a:xfrm>
            <a:off x="757013" y="9006888"/>
            <a:ext cx="1664970" cy="1717039"/>
            <a:chOff x="757013" y="9006888"/>
            <a:chExt cx="1664970" cy="1717039"/>
          </a:xfrm>
        </p:grpSpPr>
        <p:sp>
          <p:nvSpPr>
            <p:cNvPr id="35" name="object 35"/>
            <p:cNvSpPr/>
            <p:nvPr/>
          </p:nvSpPr>
          <p:spPr>
            <a:xfrm>
              <a:off x="757008" y="9423050"/>
              <a:ext cx="260350" cy="884555"/>
            </a:xfrm>
            <a:custGeom>
              <a:avLst/>
              <a:gdLst/>
              <a:ahLst/>
              <a:cxnLst/>
              <a:rect l="l" t="t" r="r" b="b"/>
              <a:pathLst>
                <a:path w="260350" h="884554">
                  <a:moveTo>
                    <a:pt x="52019" y="312115"/>
                  </a:moveTo>
                  <a:lnTo>
                    <a:pt x="0" y="312115"/>
                  </a:lnTo>
                  <a:lnTo>
                    <a:pt x="0" y="364134"/>
                  </a:lnTo>
                  <a:lnTo>
                    <a:pt x="52019" y="364134"/>
                  </a:lnTo>
                  <a:lnTo>
                    <a:pt x="52019" y="312115"/>
                  </a:lnTo>
                  <a:close/>
                </a:path>
                <a:path w="260350" h="884554">
                  <a:moveTo>
                    <a:pt x="104038" y="416153"/>
                  </a:moveTo>
                  <a:lnTo>
                    <a:pt x="52019" y="416153"/>
                  </a:lnTo>
                  <a:lnTo>
                    <a:pt x="0" y="416153"/>
                  </a:lnTo>
                  <a:lnTo>
                    <a:pt x="0" y="468172"/>
                  </a:lnTo>
                  <a:lnTo>
                    <a:pt x="52019" y="468172"/>
                  </a:lnTo>
                  <a:lnTo>
                    <a:pt x="52019" y="520192"/>
                  </a:lnTo>
                  <a:lnTo>
                    <a:pt x="104038" y="520192"/>
                  </a:lnTo>
                  <a:lnTo>
                    <a:pt x="104038" y="416153"/>
                  </a:lnTo>
                  <a:close/>
                </a:path>
                <a:path w="260350" h="884554">
                  <a:moveTo>
                    <a:pt x="156057" y="728268"/>
                  </a:moveTo>
                  <a:lnTo>
                    <a:pt x="104038" y="728268"/>
                  </a:lnTo>
                  <a:lnTo>
                    <a:pt x="52019" y="728268"/>
                  </a:lnTo>
                  <a:lnTo>
                    <a:pt x="52019" y="780288"/>
                  </a:lnTo>
                  <a:lnTo>
                    <a:pt x="104038" y="780288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0" y="832307"/>
                  </a:lnTo>
                  <a:lnTo>
                    <a:pt x="0" y="884326"/>
                  </a:lnTo>
                  <a:lnTo>
                    <a:pt x="52019" y="884326"/>
                  </a:lnTo>
                  <a:lnTo>
                    <a:pt x="104038" y="884326"/>
                  </a:lnTo>
                  <a:lnTo>
                    <a:pt x="156057" y="884326"/>
                  </a:lnTo>
                  <a:lnTo>
                    <a:pt x="156057" y="728268"/>
                  </a:lnTo>
                  <a:close/>
                </a:path>
                <a:path w="260350" h="884554">
                  <a:moveTo>
                    <a:pt x="208076" y="0"/>
                  </a:moveTo>
                  <a:lnTo>
                    <a:pt x="156057" y="0"/>
                  </a:lnTo>
                  <a:lnTo>
                    <a:pt x="156057" y="52019"/>
                  </a:lnTo>
                  <a:lnTo>
                    <a:pt x="208076" y="52019"/>
                  </a:lnTo>
                  <a:lnTo>
                    <a:pt x="208076" y="0"/>
                  </a:lnTo>
                  <a:close/>
                </a:path>
                <a:path w="260350" h="884554">
                  <a:moveTo>
                    <a:pt x="260096" y="728268"/>
                  </a:moveTo>
                  <a:lnTo>
                    <a:pt x="208076" y="728268"/>
                  </a:lnTo>
                  <a:lnTo>
                    <a:pt x="208076" y="832307"/>
                  </a:lnTo>
                  <a:lnTo>
                    <a:pt x="260096" y="832307"/>
                  </a:lnTo>
                  <a:lnTo>
                    <a:pt x="260096" y="728268"/>
                  </a:lnTo>
                  <a:close/>
                </a:path>
                <a:path w="260350" h="884554">
                  <a:moveTo>
                    <a:pt x="260096" y="624230"/>
                  </a:moveTo>
                  <a:lnTo>
                    <a:pt x="208076" y="624230"/>
                  </a:lnTo>
                  <a:lnTo>
                    <a:pt x="208076" y="520192"/>
                  </a:lnTo>
                  <a:lnTo>
                    <a:pt x="156057" y="520192"/>
                  </a:lnTo>
                  <a:lnTo>
                    <a:pt x="156057" y="572211"/>
                  </a:lnTo>
                  <a:lnTo>
                    <a:pt x="104038" y="572211"/>
                  </a:lnTo>
                  <a:lnTo>
                    <a:pt x="52019" y="572211"/>
                  </a:lnTo>
                  <a:lnTo>
                    <a:pt x="0" y="572211"/>
                  </a:lnTo>
                  <a:lnTo>
                    <a:pt x="0" y="728268"/>
                  </a:lnTo>
                  <a:lnTo>
                    <a:pt x="52019" y="728268"/>
                  </a:lnTo>
                  <a:lnTo>
                    <a:pt x="52019" y="624230"/>
                  </a:lnTo>
                  <a:lnTo>
                    <a:pt x="104038" y="624230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728268"/>
                  </a:lnTo>
                  <a:lnTo>
                    <a:pt x="208076" y="728268"/>
                  </a:lnTo>
                  <a:lnTo>
                    <a:pt x="208076" y="676249"/>
                  </a:lnTo>
                  <a:lnTo>
                    <a:pt x="260096" y="676249"/>
                  </a:lnTo>
                  <a:lnTo>
                    <a:pt x="260096" y="624230"/>
                  </a:lnTo>
                  <a:close/>
                </a:path>
                <a:path w="260350" h="884554">
                  <a:moveTo>
                    <a:pt x="260096" y="156057"/>
                  </a:moveTo>
                  <a:lnTo>
                    <a:pt x="208076" y="156057"/>
                  </a:lnTo>
                  <a:lnTo>
                    <a:pt x="208076" y="104038"/>
                  </a:lnTo>
                  <a:lnTo>
                    <a:pt x="156057" y="104038"/>
                  </a:lnTo>
                  <a:lnTo>
                    <a:pt x="156057" y="208076"/>
                  </a:lnTo>
                  <a:lnTo>
                    <a:pt x="104038" y="208076"/>
                  </a:lnTo>
                  <a:lnTo>
                    <a:pt x="104038" y="104038"/>
                  </a:lnTo>
                  <a:lnTo>
                    <a:pt x="156057" y="104038"/>
                  </a:lnTo>
                  <a:lnTo>
                    <a:pt x="156057" y="52019"/>
                  </a:lnTo>
                  <a:lnTo>
                    <a:pt x="104038" y="52019"/>
                  </a:lnTo>
                  <a:lnTo>
                    <a:pt x="52019" y="52019"/>
                  </a:lnTo>
                  <a:lnTo>
                    <a:pt x="52019" y="104038"/>
                  </a:lnTo>
                  <a:lnTo>
                    <a:pt x="0" y="104038"/>
                  </a:lnTo>
                  <a:lnTo>
                    <a:pt x="0" y="208076"/>
                  </a:lnTo>
                  <a:lnTo>
                    <a:pt x="52019" y="208076"/>
                  </a:lnTo>
                  <a:lnTo>
                    <a:pt x="52019" y="312115"/>
                  </a:lnTo>
                  <a:lnTo>
                    <a:pt x="104038" y="312115"/>
                  </a:lnTo>
                  <a:lnTo>
                    <a:pt x="104038" y="416153"/>
                  </a:lnTo>
                  <a:lnTo>
                    <a:pt x="156057" y="416153"/>
                  </a:lnTo>
                  <a:lnTo>
                    <a:pt x="156057" y="364134"/>
                  </a:lnTo>
                  <a:lnTo>
                    <a:pt x="208076" y="364134"/>
                  </a:lnTo>
                  <a:lnTo>
                    <a:pt x="260096" y="364134"/>
                  </a:lnTo>
                  <a:lnTo>
                    <a:pt x="260096" y="312115"/>
                  </a:lnTo>
                  <a:lnTo>
                    <a:pt x="208076" y="312115"/>
                  </a:lnTo>
                  <a:lnTo>
                    <a:pt x="208076" y="260096"/>
                  </a:lnTo>
                  <a:lnTo>
                    <a:pt x="260096" y="260096"/>
                  </a:lnTo>
                  <a:lnTo>
                    <a:pt x="260096" y="156057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043120" y="9423043"/>
              <a:ext cx="0" cy="884555"/>
            </a:xfrm>
            <a:custGeom>
              <a:avLst/>
              <a:gdLst/>
              <a:ahLst/>
              <a:cxnLst/>
              <a:rect l="l" t="t" r="r" b="b"/>
              <a:pathLst>
                <a:path h="884554">
                  <a:moveTo>
                    <a:pt x="0" y="0"/>
                  </a:moveTo>
                  <a:lnTo>
                    <a:pt x="0" y="884329"/>
                  </a:lnTo>
                </a:path>
              </a:pathLst>
            </a:custGeom>
            <a:ln w="52019">
              <a:solidFill>
                <a:srgbClr val="123C64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069124" y="9006897"/>
              <a:ext cx="468630" cy="1717039"/>
            </a:xfrm>
            <a:custGeom>
              <a:avLst/>
              <a:gdLst/>
              <a:ahLst/>
              <a:cxnLst/>
              <a:rect l="l" t="t" r="r" b="b"/>
              <a:pathLst>
                <a:path w="468630" h="1717040">
                  <a:moveTo>
                    <a:pt x="104038" y="1664614"/>
                  </a:moveTo>
                  <a:lnTo>
                    <a:pt x="52019" y="1664614"/>
                  </a:lnTo>
                  <a:lnTo>
                    <a:pt x="52019" y="1716633"/>
                  </a:lnTo>
                  <a:lnTo>
                    <a:pt x="104038" y="1716633"/>
                  </a:lnTo>
                  <a:lnTo>
                    <a:pt x="104038" y="1664614"/>
                  </a:lnTo>
                  <a:close/>
                </a:path>
                <a:path w="468630" h="1717040">
                  <a:moveTo>
                    <a:pt x="104038" y="1456537"/>
                  </a:moveTo>
                  <a:lnTo>
                    <a:pt x="52019" y="1456537"/>
                  </a:lnTo>
                  <a:lnTo>
                    <a:pt x="52019" y="1508556"/>
                  </a:lnTo>
                  <a:lnTo>
                    <a:pt x="104038" y="1508556"/>
                  </a:lnTo>
                  <a:lnTo>
                    <a:pt x="104038" y="1456537"/>
                  </a:lnTo>
                  <a:close/>
                </a:path>
                <a:path w="468630" h="1717040">
                  <a:moveTo>
                    <a:pt x="104038" y="0"/>
                  </a:move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04038" y="0"/>
                  </a:lnTo>
                  <a:close/>
                </a:path>
                <a:path w="468630" h="1717040">
                  <a:moveTo>
                    <a:pt x="156057" y="1612595"/>
                  </a:moveTo>
                  <a:lnTo>
                    <a:pt x="104038" y="1612595"/>
                  </a:lnTo>
                  <a:lnTo>
                    <a:pt x="104038" y="1664614"/>
                  </a:lnTo>
                  <a:lnTo>
                    <a:pt x="156057" y="1664614"/>
                  </a:lnTo>
                  <a:lnTo>
                    <a:pt x="156057" y="1612595"/>
                  </a:lnTo>
                  <a:close/>
                </a:path>
                <a:path w="468630" h="1717040">
                  <a:moveTo>
                    <a:pt x="312115" y="1664614"/>
                  </a:moveTo>
                  <a:lnTo>
                    <a:pt x="260096" y="1664614"/>
                  </a:lnTo>
                  <a:lnTo>
                    <a:pt x="208076" y="1664614"/>
                  </a:lnTo>
                  <a:lnTo>
                    <a:pt x="156057" y="1664614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60096" y="1716633"/>
                  </a:lnTo>
                  <a:lnTo>
                    <a:pt x="312115" y="1716633"/>
                  </a:lnTo>
                  <a:lnTo>
                    <a:pt x="312115" y="1664614"/>
                  </a:lnTo>
                  <a:close/>
                </a:path>
                <a:path w="468630" h="1717040">
                  <a:moveTo>
                    <a:pt x="312115" y="1508556"/>
                  </a:moveTo>
                  <a:lnTo>
                    <a:pt x="260096" y="1508556"/>
                  </a:lnTo>
                  <a:lnTo>
                    <a:pt x="260096" y="1560576"/>
                  </a:lnTo>
                  <a:lnTo>
                    <a:pt x="208076" y="1560576"/>
                  </a:lnTo>
                  <a:lnTo>
                    <a:pt x="208076" y="1612595"/>
                  </a:lnTo>
                  <a:lnTo>
                    <a:pt x="260096" y="1612595"/>
                  </a:lnTo>
                  <a:lnTo>
                    <a:pt x="312115" y="1612595"/>
                  </a:lnTo>
                  <a:lnTo>
                    <a:pt x="312115" y="1508556"/>
                  </a:lnTo>
                  <a:close/>
                </a:path>
                <a:path w="468630" h="1717040">
                  <a:moveTo>
                    <a:pt x="312115" y="312115"/>
                  </a:moveTo>
                  <a:lnTo>
                    <a:pt x="260096" y="312115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12115" y="312115"/>
                  </a:lnTo>
                  <a:close/>
                </a:path>
                <a:path w="468630" h="1717040">
                  <a:moveTo>
                    <a:pt x="312115" y="104038"/>
                  </a:moveTo>
                  <a:lnTo>
                    <a:pt x="260096" y="104038"/>
                  </a:lnTo>
                  <a:lnTo>
                    <a:pt x="260096" y="0"/>
                  </a:lnTo>
                  <a:lnTo>
                    <a:pt x="208076" y="0"/>
                  </a:lnTo>
                  <a:lnTo>
                    <a:pt x="156057" y="0"/>
                  </a:lnTo>
                  <a:lnTo>
                    <a:pt x="156057" y="52019"/>
                  </a:lnTo>
                  <a:lnTo>
                    <a:pt x="104038" y="52019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104038"/>
                  </a:lnTo>
                  <a:lnTo>
                    <a:pt x="208076" y="104038"/>
                  </a:lnTo>
                  <a:lnTo>
                    <a:pt x="208076" y="156057"/>
                  </a:lnTo>
                  <a:lnTo>
                    <a:pt x="156057" y="156057"/>
                  </a:lnTo>
                  <a:lnTo>
                    <a:pt x="156057" y="208076"/>
                  </a:lnTo>
                  <a:lnTo>
                    <a:pt x="208076" y="208076"/>
                  </a:lnTo>
                  <a:lnTo>
                    <a:pt x="208076" y="260096"/>
                  </a:lnTo>
                  <a:lnTo>
                    <a:pt x="156057" y="260096"/>
                  </a:lnTo>
                  <a:lnTo>
                    <a:pt x="156057" y="364134"/>
                  </a:lnTo>
                  <a:lnTo>
                    <a:pt x="104038" y="364134"/>
                  </a:lnTo>
                  <a:lnTo>
                    <a:pt x="104038" y="156057"/>
                  </a:lnTo>
                  <a:lnTo>
                    <a:pt x="52019" y="156057"/>
                  </a:lnTo>
                  <a:lnTo>
                    <a:pt x="52019" y="416153"/>
                  </a:lnTo>
                  <a:lnTo>
                    <a:pt x="0" y="416153"/>
                  </a:lnTo>
                  <a:lnTo>
                    <a:pt x="0" y="468172"/>
                  </a:lnTo>
                  <a:lnTo>
                    <a:pt x="52019" y="468172"/>
                  </a:lnTo>
                  <a:lnTo>
                    <a:pt x="52019" y="676249"/>
                  </a:lnTo>
                  <a:lnTo>
                    <a:pt x="104038" y="676249"/>
                  </a:lnTo>
                  <a:lnTo>
                    <a:pt x="104038" y="520192"/>
                  </a:lnTo>
                  <a:lnTo>
                    <a:pt x="156057" y="520192"/>
                  </a:lnTo>
                  <a:lnTo>
                    <a:pt x="156057" y="468172"/>
                  </a:lnTo>
                  <a:lnTo>
                    <a:pt x="104038" y="468172"/>
                  </a:lnTo>
                  <a:lnTo>
                    <a:pt x="104038" y="416153"/>
                  </a:lnTo>
                  <a:lnTo>
                    <a:pt x="156057" y="416153"/>
                  </a:lnTo>
                  <a:lnTo>
                    <a:pt x="208076" y="416153"/>
                  </a:lnTo>
                  <a:lnTo>
                    <a:pt x="208076" y="312115"/>
                  </a:lnTo>
                  <a:lnTo>
                    <a:pt x="260096" y="312115"/>
                  </a:lnTo>
                  <a:lnTo>
                    <a:pt x="260096" y="208076"/>
                  </a:lnTo>
                  <a:lnTo>
                    <a:pt x="312115" y="208076"/>
                  </a:lnTo>
                  <a:lnTo>
                    <a:pt x="312115" y="156057"/>
                  </a:lnTo>
                  <a:lnTo>
                    <a:pt x="312115" y="104038"/>
                  </a:lnTo>
                  <a:close/>
                </a:path>
                <a:path w="468630" h="1717040">
                  <a:moveTo>
                    <a:pt x="364134" y="1612595"/>
                  </a:moveTo>
                  <a:lnTo>
                    <a:pt x="312115" y="1612595"/>
                  </a:lnTo>
                  <a:lnTo>
                    <a:pt x="312115" y="1664614"/>
                  </a:lnTo>
                  <a:lnTo>
                    <a:pt x="364134" y="1664614"/>
                  </a:lnTo>
                  <a:lnTo>
                    <a:pt x="364134" y="1612595"/>
                  </a:lnTo>
                  <a:close/>
                </a:path>
                <a:path w="468630" h="1717040">
                  <a:moveTo>
                    <a:pt x="416153" y="1560576"/>
                  </a:moveTo>
                  <a:lnTo>
                    <a:pt x="364134" y="1560576"/>
                  </a:lnTo>
                  <a:lnTo>
                    <a:pt x="364134" y="1612595"/>
                  </a:lnTo>
                  <a:lnTo>
                    <a:pt x="416153" y="1612595"/>
                  </a:lnTo>
                  <a:lnTo>
                    <a:pt x="416153" y="1560576"/>
                  </a:lnTo>
                  <a:close/>
                </a:path>
                <a:path w="468630" h="1717040">
                  <a:moveTo>
                    <a:pt x="416153" y="1456537"/>
                  </a:moveTo>
                  <a:lnTo>
                    <a:pt x="364134" y="1456537"/>
                  </a:lnTo>
                  <a:lnTo>
                    <a:pt x="364134" y="1508556"/>
                  </a:lnTo>
                  <a:lnTo>
                    <a:pt x="416153" y="1508556"/>
                  </a:lnTo>
                  <a:lnTo>
                    <a:pt x="416153" y="1456537"/>
                  </a:lnTo>
                  <a:close/>
                </a:path>
                <a:path w="468630" h="1717040">
                  <a:moveTo>
                    <a:pt x="416153" y="312115"/>
                  </a:moveTo>
                  <a:lnTo>
                    <a:pt x="364134" y="312115"/>
                  </a:lnTo>
                  <a:lnTo>
                    <a:pt x="364134" y="416153"/>
                  </a:lnTo>
                  <a:lnTo>
                    <a:pt x="416153" y="416153"/>
                  </a:lnTo>
                  <a:lnTo>
                    <a:pt x="416153" y="312115"/>
                  </a:lnTo>
                  <a:close/>
                </a:path>
                <a:path w="468630" h="1717040">
                  <a:moveTo>
                    <a:pt x="468172" y="416153"/>
                  </a:moveTo>
                  <a:lnTo>
                    <a:pt x="416153" y="416153"/>
                  </a:lnTo>
                  <a:lnTo>
                    <a:pt x="416153" y="520192"/>
                  </a:lnTo>
                  <a:lnTo>
                    <a:pt x="364134" y="520192"/>
                  </a:lnTo>
                  <a:lnTo>
                    <a:pt x="312115" y="520192"/>
                  </a:lnTo>
                  <a:lnTo>
                    <a:pt x="312115" y="624230"/>
                  </a:lnTo>
                  <a:lnTo>
                    <a:pt x="260096" y="624230"/>
                  </a:lnTo>
                  <a:lnTo>
                    <a:pt x="260096" y="884326"/>
                  </a:lnTo>
                  <a:lnTo>
                    <a:pt x="312115" y="884326"/>
                  </a:lnTo>
                  <a:lnTo>
                    <a:pt x="312115" y="988364"/>
                  </a:lnTo>
                  <a:lnTo>
                    <a:pt x="312115" y="1040384"/>
                  </a:lnTo>
                  <a:lnTo>
                    <a:pt x="312115" y="1144422"/>
                  </a:lnTo>
                  <a:lnTo>
                    <a:pt x="260096" y="1144422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260096" y="1352499"/>
                  </a:lnTo>
                  <a:lnTo>
                    <a:pt x="260096" y="1300480"/>
                  </a:lnTo>
                  <a:lnTo>
                    <a:pt x="208076" y="1300480"/>
                  </a:lnTo>
                  <a:lnTo>
                    <a:pt x="208076" y="1248460"/>
                  </a:lnTo>
                  <a:lnTo>
                    <a:pt x="156057" y="1248460"/>
                  </a:lnTo>
                  <a:lnTo>
                    <a:pt x="156057" y="1196441"/>
                  </a:lnTo>
                  <a:lnTo>
                    <a:pt x="104038" y="1196441"/>
                  </a:lnTo>
                  <a:lnTo>
                    <a:pt x="104038" y="1144422"/>
                  </a:lnTo>
                  <a:lnTo>
                    <a:pt x="156057" y="1144422"/>
                  </a:lnTo>
                  <a:lnTo>
                    <a:pt x="156057" y="1196441"/>
                  </a:lnTo>
                  <a:lnTo>
                    <a:pt x="208076" y="1196441"/>
                  </a:lnTo>
                  <a:lnTo>
                    <a:pt x="208076" y="1144422"/>
                  </a:lnTo>
                  <a:lnTo>
                    <a:pt x="260096" y="1144422"/>
                  </a:lnTo>
                  <a:lnTo>
                    <a:pt x="260096" y="1092403"/>
                  </a:lnTo>
                  <a:lnTo>
                    <a:pt x="208076" y="1092403"/>
                  </a:lnTo>
                  <a:lnTo>
                    <a:pt x="208076" y="1040384"/>
                  </a:lnTo>
                  <a:lnTo>
                    <a:pt x="260096" y="1040384"/>
                  </a:lnTo>
                  <a:lnTo>
                    <a:pt x="312115" y="1040384"/>
                  </a:lnTo>
                  <a:lnTo>
                    <a:pt x="312115" y="988364"/>
                  </a:lnTo>
                  <a:lnTo>
                    <a:pt x="260096" y="988364"/>
                  </a:lnTo>
                  <a:lnTo>
                    <a:pt x="208076" y="988364"/>
                  </a:lnTo>
                  <a:lnTo>
                    <a:pt x="208076" y="884326"/>
                  </a:lnTo>
                  <a:lnTo>
                    <a:pt x="156057" y="884326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728268"/>
                  </a:lnTo>
                  <a:lnTo>
                    <a:pt x="208076" y="728268"/>
                  </a:lnTo>
                  <a:lnTo>
                    <a:pt x="208076" y="624230"/>
                  </a:lnTo>
                  <a:lnTo>
                    <a:pt x="260096" y="624230"/>
                  </a:lnTo>
                  <a:lnTo>
                    <a:pt x="260096" y="468172"/>
                  </a:lnTo>
                  <a:lnTo>
                    <a:pt x="208076" y="468172"/>
                  </a:lnTo>
                  <a:lnTo>
                    <a:pt x="208076" y="520192"/>
                  </a:lnTo>
                  <a:lnTo>
                    <a:pt x="156057" y="520192"/>
                  </a:lnTo>
                  <a:lnTo>
                    <a:pt x="156057" y="676249"/>
                  </a:lnTo>
                  <a:lnTo>
                    <a:pt x="104038" y="676249"/>
                  </a:lnTo>
                  <a:lnTo>
                    <a:pt x="104038" y="728268"/>
                  </a:lnTo>
                  <a:lnTo>
                    <a:pt x="52019" y="728268"/>
                  </a:lnTo>
                  <a:lnTo>
                    <a:pt x="52019" y="676249"/>
                  </a:lnTo>
                  <a:lnTo>
                    <a:pt x="0" y="676249"/>
                  </a:lnTo>
                  <a:lnTo>
                    <a:pt x="0" y="832307"/>
                  </a:lnTo>
                  <a:lnTo>
                    <a:pt x="52019" y="832307"/>
                  </a:lnTo>
                  <a:lnTo>
                    <a:pt x="52019" y="884326"/>
                  </a:lnTo>
                  <a:lnTo>
                    <a:pt x="0" y="884326"/>
                  </a:lnTo>
                  <a:lnTo>
                    <a:pt x="0" y="936345"/>
                  </a:lnTo>
                  <a:lnTo>
                    <a:pt x="52019" y="936345"/>
                  </a:lnTo>
                  <a:lnTo>
                    <a:pt x="52019" y="988364"/>
                  </a:lnTo>
                  <a:lnTo>
                    <a:pt x="104038" y="988364"/>
                  </a:lnTo>
                  <a:lnTo>
                    <a:pt x="104038" y="936345"/>
                  </a:lnTo>
                  <a:lnTo>
                    <a:pt x="156057" y="936345"/>
                  </a:lnTo>
                  <a:lnTo>
                    <a:pt x="156057" y="988364"/>
                  </a:lnTo>
                  <a:lnTo>
                    <a:pt x="104038" y="988364"/>
                  </a:lnTo>
                  <a:lnTo>
                    <a:pt x="104038" y="1092403"/>
                  </a:lnTo>
                  <a:lnTo>
                    <a:pt x="52019" y="1092403"/>
                  </a:lnTo>
                  <a:lnTo>
                    <a:pt x="52019" y="988364"/>
                  </a:lnTo>
                  <a:lnTo>
                    <a:pt x="0" y="988364"/>
                  </a:lnTo>
                  <a:lnTo>
                    <a:pt x="0" y="1144422"/>
                  </a:lnTo>
                  <a:lnTo>
                    <a:pt x="0" y="1196441"/>
                  </a:lnTo>
                  <a:lnTo>
                    <a:pt x="52019" y="1196441"/>
                  </a:lnTo>
                  <a:lnTo>
                    <a:pt x="52019" y="1352499"/>
                  </a:lnTo>
                  <a:lnTo>
                    <a:pt x="52019" y="1404518"/>
                  </a:lnTo>
                  <a:lnTo>
                    <a:pt x="104038" y="1404518"/>
                  </a:lnTo>
                  <a:lnTo>
                    <a:pt x="104038" y="1352499"/>
                  </a:lnTo>
                  <a:lnTo>
                    <a:pt x="156057" y="1352499"/>
                  </a:lnTo>
                  <a:lnTo>
                    <a:pt x="156057" y="1404518"/>
                  </a:lnTo>
                  <a:lnTo>
                    <a:pt x="104038" y="1404518"/>
                  </a:lnTo>
                  <a:lnTo>
                    <a:pt x="104038" y="1456537"/>
                  </a:lnTo>
                  <a:lnTo>
                    <a:pt x="156057" y="1456537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456537"/>
                  </a:lnTo>
                  <a:lnTo>
                    <a:pt x="260096" y="1456537"/>
                  </a:lnTo>
                  <a:lnTo>
                    <a:pt x="312115" y="1456537"/>
                  </a:lnTo>
                  <a:lnTo>
                    <a:pt x="312115" y="1404518"/>
                  </a:lnTo>
                  <a:lnTo>
                    <a:pt x="364134" y="1404518"/>
                  </a:lnTo>
                  <a:lnTo>
                    <a:pt x="364134" y="1352499"/>
                  </a:lnTo>
                  <a:lnTo>
                    <a:pt x="416153" y="1352499"/>
                  </a:lnTo>
                  <a:lnTo>
                    <a:pt x="416153" y="1248460"/>
                  </a:lnTo>
                  <a:lnTo>
                    <a:pt x="364134" y="1248460"/>
                  </a:lnTo>
                  <a:lnTo>
                    <a:pt x="312115" y="1248460"/>
                  </a:lnTo>
                  <a:lnTo>
                    <a:pt x="312115" y="1196441"/>
                  </a:lnTo>
                  <a:lnTo>
                    <a:pt x="364134" y="1196441"/>
                  </a:lnTo>
                  <a:lnTo>
                    <a:pt x="416153" y="1196441"/>
                  </a:lnTo>
                  <a:lnTo>
                    <a:pt x="416153" y="1144422"/>
                  </a:lnTo>
                  <a:lnTo>
                    <a:pt x="364134" y="1144422"/>
                  </a:lnTo>
                  <a:lnTo>
                    <a:pt x="364134" y="936345"/>
                  </a:lnTo>
                  <a:lnTo>
                    <a:pt x="416153" y="936345"/>
                  </a:lnTo>
                  <a:lnTo>
                    <a:pt x="416153" y="988364"/>
                  </a:lnTo>
                  <a:lnTo>
                    <a:pt x="468172" y="988364"/>
                  </a:lnTo>
                  <a:lnTo>
                    <a:pt x="468172" y="832307"/>
                  </a:lnTo>
                  <a:lnTo>
                    <a:pt x="416153" y="832307"/>
                  </a:lnTo>
                  <a:lnTo>
                    <a:pt x="416153" y="884326"/>
                  </a:lnTo>
                  <a:lnTo>
                    <a:pt x="364134" y="884326"/>
                  </a:lnTo>
                  <a:lnTo>
                    <a:pt x="364134" y="780288"/>
                  </a:lnTo>
                  <a:lnTo>
                    <a:pt x="312115" y="780288"/>
                  </a:lnTo>
                  <a:lnTo>
                    <a:pt x="312115" y="728268"/>
                  </a:lnTo>
                  <a:lnTo>
                    <a:pt x="364134" y="728268"/>
                  </a:lnTo>
                  <a:lnTo>
                    <a:pt x="364134" y="780288"/>
                  </a:lnTo>
                  <a:lnTo>
                    <a:pt x="416153" y="780288"/>
                  </a:lnTo>
                  <a:lnTo>
                    <a:pt x="468172" y="780288"/>
                  </a:lnTo>
                  <a:lnTo>
                    <a:pt x="468172" y="728268"/>
                  </a:lnTo>
                  <a:lnTo>
                    <a:pt x="416153" y="728268"/>
                  </a:lnTo>
                  <a:lnTo>
                    <a:pt x="416153" y="676249"/>
                  </a:lnTo>
                  <a:lnTo>
                    <a:pt x="364134" y="676249"/>
                  </a:lnTo>
                  <a:lnTo>
                    <a:pt x="364134" y="572211"/>
                  </a:lnTo>
                  <a:lnTo>
                    <a:pt x="416153" y="572211"/>
                  </a:lnTo>
                  <a:lnTo>
                    <a:pt x="468172" y="572211"/>
                  </a:lnTo>
                  <a:lnTo>
                    <a:pt x="468172" y="416153"/>
                  </a:lnTo>
                  <a:close/>
                </a:path>
                <a:path w="468630" h="1717040">
                  <a:moveTo>
                    <a:pt x="468172" y="260096"/>
                  </a:moveTo>
                  <a:lnTo>
                    <a:pt x="416153" y="260096"/>
                  </a:lnTo>
                  <a:lnTo>
                    <a:pt x="416153" y="312115"/>
                  </a:lnTo>
                  <a:lnTo>
                    <a:pt x="468172" y="312115"/>
                  </a:lnTo>
                  <a:lnTo>
                    <a:pt x="468172" y="260096"/>
                  </a:lnTo>
                  <a:close/>
                </a:path>
                <a:path w="468630" h="1717040">
                  <a:moveTo>
                    <a:pt x="468172" y="156057"/>
                  </a:moveTo>
                  <a:lnTo>
                    <a:pt x="416153" y="156057"/>
                  </a:lnTo>
                  <a:lnTo>
                    <a:pt x="416153" y="208076"/>
                  </a:lnTo>
                  <a:lnTo>
                    <a:pt x="468172" y="208076"/>
                  </a:lnTo>
                  <a:lnTo>
                    <a:pt x="468172" y="156057"/>
                  </a:lnTo>
                  <a:close/>
                </a:path>
                <a:path w="468630" h="1717040">
                  <a:moveTo>
                    <a:pt x="468172" y="0"/>
                  </a:moveTo>
                  <a:lnTo>
                    <a:pt x="416153" y="0"/>
                  </a:lnTo>
                  <a:lnTo>
                    <a:pt x="364134" y="0"/>
                  </a:lnTo>
                  <a:lnTo>
                    <a:pt x="312115" y="0"/>
                  </a:lnTo>
                  <a:lnTo>
                    <a:pt x="312115" y="104038"/>
                  </a:lnTo>
                  <a:lnTo>
                    <a:pt x="364134" y="104038"/>
                  </a:lnTo>
                  <a:lnTo>
                    <a:pt x="364134" y="156057"/>
                  </a:lnTo>
                  <a:lnTo>
                    <a:pt x="416153" y="156057"/>
                  </a:lnTo>
                  <a:lnTo>
                    <a:pt x="416153" y="52019"/>
                  </a:lnTo>
                  <a:lnTo>
                    <a:pt x="468172" y="52019"/>
                  </a:lnTo>
                  <a:lnTo>
                    <a:pt x="468172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485277" y="9006897"/>
              <a:ext cx="416559" cy="1717039"/>
            </a:xfrm>
            <a:custGeom>
              <a:avLst/>
              <a:gdLst/>
              <a:ahLst/>
              <a:cxnLst/>
              <a:rect l="l" t="t" r="r" b="b"/>
              <a:pathLst>
                <a:path w="416560" h="1717040">
                  <a:moveTo>
                    <a:pt x="52019" y="1664614"/>
                  </a:moveTo>
                  <a:lnTo>
                    <a:pt x="0" y="1664614"/>
                  </a:lnTo>
                  <a:lnTo>
                    <a:pt x="0" y="1716633"/>
                  </a:lnTo>
                  <a:lnTo>
                    <a:pt x="52019" y="1716633"/>
                  </a:lnTo>
                  <a:lnTo>
                    <a:pt x="52019" y="1664614"/>
                  </a:lnTo>
                  <a:close/>
                </a:path>
                <a:path w="416560" h="1717040">
                  <a:moveTo>
                    <a:pt x="52019" y="1040384"/>
                  </a:moveTo>
                  <a:lnTo>
                    <a:pt x="0" y="1040384"/>
                  </a:lnTo>
                  <a:lnTo>
                    <a:pt x="0" y="1144422"/>
                  </a:lnTo>
                  <a:lnTo>
                    <a:pt x="0" y="1196441"/>
                  </a:lnTo>
                  <a:lnTo>
                    <a:pt x="52019" y="1196441"/>
                  </a:lnTo>
                  <a:lnTo>
                    <a:pt x="52019" y="1144422"/>
                  </a:lnTo>
                  <a:lnTo>
                    <a:pt x="52019" y="1040384"/>
                  </a:lnTo>
                  <a:close/>
                </a:path>
                <a:path w="416560" h="1717040">
                  <a:moveTo>
                    <a:pt x="104038" y="312115"/>
                  </a:move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04038" y="312115"/>
                  </a:lnTo>
                  <a:close/>
                </a:path>
                <a:path w="416560" h="1717040">
                  <a:moveTo>
                    <a:pt x="104038" y="52019"/>
                  </a:moveTo>
                  <a:lnTo>
                    <a:pt x="52019" y="52019"/>
                  </a:lnTo>
                  <a:lnTo>
                    <a:pt x="52019" y="104038"/>
                  </a:lnTo>
                  <a:lnTo>
                    <a:pt x="104038" y="104038"/>
                  </a:lnTo>
                  <a:lnTo>
                    <a:pt x="104038" y="52019"/>
                  </a:lnTo>
                  <a:close/>
                </a:path>
                <a:path w="416560" h="1717040">
                  <a:moveTo>
                    <a:pt x="156057" y="364134"/>
                  </a:moveTo>
                  <a:lnTo>
                    <a:pt x="104038" y="364134"/>
                  </a:lnTo>
                  <a:lnTo>
                    <a:pt x="104038" y="468172"/>
                  </a:lnTo>
                  <a:lnTo>
                    <a:pt x="156057" y="468172"/>
                  </a:lnTo>
                  <a:lnTo>
                    <a:pt x="156057" y="364134"/>
                  </a:lnTo>
                  <a:close/>
                </a:path>
                <a:path w="416560" h="1717040">
                  <a:moveTo>
                    <a:pt x="156057" y="208076"/>
                  </a:moveTo>
                  <a:lnTo>
                    <a:pt x="104038" y="208076"/>
                  </a:lnTo>
                  <a:lnTo>
                    <a:pt x="104038" y="156057"/>
                  </a:ln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56057" y="260096"/>
                  </a:lnTo>
                  <a:lnTo>
                    <a:pt x="156057" y="208076"/>
                  </a:lnTo>
                  <a:close/>
                </a:path>
                <a:path w="416560" h="1717040">
                  <a:moveTo>
                    <a:pt x="208076" y="1612595"/>
                  </a:moveTo>
                  <a:lnTo>
                    <a:pt x="156057" y="1612595"/>
                  </a:lnTo>
                  <a:lnTo>
                    <a:pt x="104038" y="1612595"/>
                  </a:lnTo>
                  <a:lnTo>
                    <a:pt x="104038" y="1716633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08076" y="1612595"/>
                  </a:lnTo>
                  <a:close/>
                </a:path>
                <a:path w="416560" h="1717040">
                  <a:moveTo>
                    <a:pt x="208076" y="676249"/>
                  </a:moveTo>
                  <a:lnTo>
                    <a:pt x="156057" y="676249"/>
                  </a:lnTo>
                  <a:lnTo>
                    <a:pt x="156057" y="728268"/>
                  </a:lnTo>
                  <a:lnTo>
                    <a:pt x="208076" y="728268"/>
                  </a:lnTo>
                  <a:lnTo>
                    <a:pt x="208076" y="676249"/>
                  </a:lnTo>
                  <a:close/>
                </a:path>
                <a:path w="416560" h="1717040">
                  <a:moveTo>
                    <a:pt x="208076" y="520192"/>
                  </a:moveTo>
                  <a:lnTo>
                    <a:pt x="156057" y="520192"/>
                  </a:lnTo>
                  <a:lnTo>
                    <a:pt x="104038" y="520192"/>
                  </a:lnTo>
                  <a:lnTo>
                    <a:pt x="104038" y="468172"/>
                  </a:lnTo>
                  <a:lnTo>
                    <a:pt x="52019" y="468172"/>
                  </a:lnTo>
                  <a:lnTo>
                    <a:pt x="52019" y="624230"/>
                  </a:lnTo>
                  <a:lnTo>
                    <a:pt x="104038" y="624230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572211"/>
                  </a:lnTo>
                  <a:lnTo>
                    <a:pt x="208076" y="572211"/>
                  </a:lnTo>
                  <a:lnTo>
                    <a:pt x="208076" y="520192"/>
                  </a:lnTo>
                  <a:close/>
                </a:path>
                <a:path w="416560" h="1717040">
                  <a:moveTo>
                    <a:pt x="208076" y="312115"/>
                  </a:moveTo>
                  <a:lnTo>
                    <a:pt x="156057" y="312115"/>
                  </a:lnTo>
                  <a:lnTo>
                    <a:pt x="156057" y="364134"/>
                  </a:lnTo>
                  <a:lnTo>
                    <a:pt x="208076" y="364134"/>
                  </a:lnTo>
                  <a:lnTo>
                    <a:pt x="208076" y="312115"/>
                  </a:lnTo>
                  <a:close/>
                </a:path>
                <a:path w="416560" h="1717040">
                  <a:moveTo>
                    <a:pt x="260096" y="1404518"/>
                  </a:moveTo>
                  <a:lnTo>
                    <a:pt x="208076" y="1404518"/>
                  </a:lnTo>
                  <a:lnTo>
                    <a:pt x="208076" y="1352499"/>
                  </a:lnTo>
                  <a:lnTo>
                    <a:pt x="208076" y="1300480"/>
                  </a:lnTo>
                  <a:lnTo>
                    <a:pt x="156057" y="1300480"/>
                  </a:lnTo>
                  <a:lnTo>
                    <a:pt x="156057" y="1248460"/>
                  </a:lnTo>
                  <a:lnTo>
                    <a:pt x="208076" y="1248460"/>
                  </a:lnTo>
                  <a:lnTo>
                    <a:pt x="208076" y="1144422"/>
                  </a:lnTo>
                  <a:lnTo>
                    <a:pt x="208076" y="1092403"/>
                  </a:lnTo>
                  <a:lnTo>
                    <a:pt x="156057" y="1092403"/>
                  </a:lnTo>
                  <a:lnTo>
                    <a:pt x="156057" y="1144422"/>
                  </a:lnTo>
                  <a:lnTo>
                    <a:pt x="104038" y="1144422"/>
                  </a:lnTo>
                  <a:lnTo>
                    <a:pt x="104038" y="1196441"/>
                  </a:lnTo>
                  <a:lnTo>
                    <a:pt x="52019" y="1196441"/>
                  </a:lnTo>
                  <a:lnTo>
                    <a:pt x="52019" y="1248460"/>
                  </a:lnTo>
                  <a:lnTo>
                    <a:pt x="104038" y="1248460"/>
                  </a:lnTo>
                  <a:lnTo>
                    <a:pt x="104038" y="1300480"/>
                  </a:lnTo>
                  <a:lnTo>
                    <a:pt x="52019" y="1300480"/>
                  </a:lnTo>
                  <a:lnTo>
                    <a:pt x="0" y="1300480"/>
                  </a:lnTo>
                  <a:lnTo>
                    <a:pt x="0" y="1352499"/>
                  </a:lnTo>
                  <a:lnTo>
                    <a:pt x="0" y="1404518"/>
                  </a:lnTo>
                  <a:lnTo>
                    <a:pt x="52019" y="1404518"/>
                  </a:lnTo>
                  <a:lnTo>
                    <a:pt x="104038" y="1404518"/>
                  </a:lnTo>
                  <a:lnTo>
                    <a:pt x="104038" y="1352499"/>
                  </a:lnTo>
                  <a:lnTo>
                    <a:pt x="156057" y="1352499"/>
                  </a:lnTo>
                  <a:lnTo>
                    <a:pt x="156057" y="1404518"/>
                  </a:lnTo>
                  <a:lnTo>
                    <a:pt x="104038" y="1404518"/>
                  </a:lnTo>
                  <a:lnTo>
                    <a:pt x="104038" y="1456537"/>
                  </a:lnTo>
                  <a:lnTo>
                    <a:pt x="52019" y="1456537"/>
                  </a:lnTo>
                  <a:lnTo>
                    <a:pt x="0" y="1456537"/>
                  </a:lnTo>
                  <a:lnTo>
                    <a:pt x="0" y="1612595"/>
                  </a:lnTo>
                  <a:lnTo>
                    <a:pt x="52019" y="1612595"/>
                  </a:lnTo>
                  <a:lnTo>
                    <a:pt x="104038" y="1612595"/>
                  </a:lnTo>
                  <a:lnTo>
                    <a:pt x="104038" y="1560576"/>
                  </a:lnTo>
                  <a:lnTo>
                    <a:pt x="156057" y="1560576"/>
                  </a:lnTo>
                  <a:lnTo>
                    <a:pt x="208076" y="1560576"/>
                  </a:lnTo>
                  <a:lnTo>
                    <a:pt x="208076" y="1508556"/>
                  </a:lnTo>
                  <a:lnTo>
                    <a:pt x="156057" y="1508556"/>
                  </a:lnTo>
                  <a:lnTo>
                    <a:pt x="156057" y="1456537"/>
                  </a:lnTo>
                  <a:lnTo>
                    <a:pt x="208076" y="1456537"/>
                  </a:lnTo>
                  <a:lnTo>
                    <a:pt x="208076" y="1508556"/>
                  </a:lnTo>
                  <a:lnTo>
                    <a:pt x="260096" y="1508556"/>
                  </a:lnTo>
                  <a:lnTo>
                    <a:pt x="260096" y="1404518"/>
                  </a:lnTo>
                  <a:close/>
                </a:path>
                <a:path w="416560" h="1717040">
                  <a:moveTo>
                    <a:pt x="260096" y="988364"/>
                  </a:moveTo>
                  <a:lnTo>
                    <a:pt x="208076" y="988364"/>
                  </a:lnTo>
                  <a:lnTo>
                    <a:pt x="156057" y="988364"/>
                  </a:lnTo>
                  <a:lnTo>
                    <a:pt x="156057" y="832307"/>
                  </a:lnTo>
                  <a:lnTo>
                    <a:pt x="208076" y="832307"/>
                  </a:lnTo>
                  <a:lnTo>
                    <a:pt x="208076" y="780288"/>
                  </a:lnTo>
                  <a:lnTo>
                    <a:pt x="156057" y="780288"/>
                  </a:lnTo>
                  <a:lnTo>
                    <a:pt x="104038" y="780288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0" y="832307"/>
                  </a:lnTo>
                  <a:lnTo>
                    <a:pt x="0" y="988364"/>
                  </a:lnTo>
                  <a:lnTo>
                    <a:pt x="52019" y="988364"/>
                  </a:lnTo>
                  <a:lnTo>
                    <a:pt x="52019" y="936345"/>
                  </a:lnTo>
                  <a:lnTo>
                    <a:pt x="104038" y="936345"/>
                  </a:lnTo>
                  <a:lnTo>
                    <a:pt x="104038" y="1092403"/>
                  </a:lnTo>
                  <a:lnTo>
                    <a:pt x="156057" y="1092403"/>
                  </a:lnTo>
                  <a:lnTo>
                    <a:pt x="156057" y="1040384"/>
                  </a:lnTo>
                  <a:lnTo>
                    <a:pt x="208076" y="1040384"/>
                  </a:lnTo>
                  <a:lnTo>
                    <a:pt x="260096" y="1040384"/>
                  </a:lnTo>
                  <a:lnTo>
                    <a:pt x="260096" y="988364"/>
                  </a:lnTo>
                  <a:close/>
                </a:path>
                <a:path w="416560" h="1717040">
                  <a:moveTo>
                    <a:pt x="312115" y="1352499"/>
                  </a:moveTo>
                  <a:lnTo>
                    <a:pt x="260096" y="1352499"/>
                  </a:lnTo>
                  <a:lnTo>
                    <a:pt x="260096" y="1404518"/>
                  </a:lnTo>
                  <a:lnTo>
                    <a:pt x="312115" y="1404518"/>
                  </a:lnTo>
                  <a:lnTo>
                    <a:pt x="312115" y="1352499"/>
                  </a:lnTo>
                  <a:close/>
                </a:path>
                <a:path w="416560" h="1717040">
                  <a:moveTo>
                    <a:pt x="312115" y="936345"/>
                  </a:moveTo>
                  <a:lnTo>
                    <a:pt x="260096" y="936345"/>
                  </a:lnTo>
                  <a:lnTo>
                    <a:pt x="260096" y="988364"/>
                  </a:lnTo>
                  <a:lnTo>
                    <a:pt x="312115" y="988364"/>
                  </a:lnTo>
                  <a:lnTo>
                    <a:pt x="312115" y="936345"/>
                  </a:lnTo>
                  <a:close/>
                </a:path>
                <a:path w="416560" h="1717040">
                  <a:moveTo>
                    <a:pt x="364134" y="1560576"/>
                  </a:moveTo>
                  <a:lnTo>
                    <a:pt x="312115" y="1560576"/>
                  </a:lnTo>
                  <a:lnTo>
                    <a:pt x="260096" y="1560576"/>
                  </a:lnTo>
                  <a:lnTo>
                    <a:pt x="260096" y="1612595"/>
                  </a:lnTo>
                  <a:lnTo>
                    <a:pt x="260096" y="1664614"/>
                  </a:lnTo>
                  <a:lnTo>
                    <a:pt x="312115" y="1664614"/>
                  </a:lnTo>
                  <a:lnTo>
                    <a:pt x="312115" y="1716633"/>
                  </a:lnTo>
                  <a:lnTo>
                    <a:pt x="364134" y="1716633"/>
                  </a:lnTo>
                  <a:lnTo>
                    <a:pt x="364134" y="1612595"/>
                  </a:lnTo>
                  <a:lnTo>
                    <a:pt x="364134" y="1560576"/>
                  </a:lnTo>
                  <a:close/>
                </a:path>
                <a:path w="416560" h="1717040">
                  <a:moveTo>
                    <a:pt x="364134" y="1404518"/>
                  </a:moveTo>
                  <a:lnTo>
                    <a:pt x="312115" y="1404518"/>
                  </a:lnTo>
                  <a:lnTo>
                    <a:pt x="312115" y="1508556"/>
                  </a:lnTo>
                  <a:lnTo>
                    <a:pt x="364134" y="1508556"/>
                  </a:lnTo>
                  <a:lnTo>
                    <a:pt x="364134" y="1404518"/>
                  </a:lnTo>
                  <a:close/>
                </a:path>
                <a:path w="416560" h="1717040">
                  <a:moveTo>
                    <a:pt x="364134" y="988364"/>
                  </a:moveTo>
                  <a:lnTo>
                    <a:pt x="312115" y="988364"/>
                  </a:lnTo>
                  <a:lnTo>
                    <a:pt x="312115" y="1040384"/>
                  </a:lnTo>
                  <a:lnTo>
                    <a:pt x="260096" y="1040384"/>
                  </a:lnTo>
                  <a:lnTo>
                    <a:pt x="260096" y="1092403"/>
                  </a:lnTo>
                  <a:lnTo>
                    <a:pt x="312115" y="1092403"/>
                  </a:lnTo>
                  <a:lnTo>
                    <a:pt x="312115" y="1144422"/>
                  </a:lnTo>
                  <a:lnTo>
                    <a:pt x="312115" y="1248460"/>
                  </a:lnTo>
                  <a:lnTo>
                    <a:pt x="260096" y="1248460"/>
                  </a:lnTo>
                  <a:lnTo>
                    <a:pt x="208076" y="1248460"/>
                  </a:lnTo>
                  <a:lnTo>
                    <a:pt x="208076" y="1300480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364134" y="1352499"/>
                  </a:lnTo>
                  <a:lnTo>
                    <a:pt x="364134" y="1144422"/>
                  </a:lnTo>
                  <a:lnTo>
                    <a:pt x="364134" y="988364"/>
                  </a:lnTo>
                  <a:close/>
                </a:path>
                <a:path w="416560" h="1717040">
                  <a:moveTo>
                    <a:pt x="364134" y="780288"/>
                  </a:moveTo>
                  <a:lnTo>
                    <a:pt x="312115" y="780288"/>
                  </a:lnTo>
                  <a:lnTo>
                    <a:pt x="312115" y="728268"/>
                  </a:lnTo>
                  <a:lnTo>
                    <a:pt x="260096" y="728268"/>
                  </a:lnTo>
                  <a:lnTo>
                    <a:pt x="260096" y="832307"/>
                  </a:lnTo>
                  <a:lnTo>
                    <a:pt x="208076" y="832307"/>
                  </a:lnTo>
                  <a:lnTo>
                    <a:pt x="208076" y="884326"/>
                  </a:lnTo>
                  <a:lnTo>
                    <a:pt x="260096" y="884326"/>
                  </a:lnTo>
                  <a:lnTo>
                    <a:pt x="312115" y="884326"/>
                  </a:lnTo>
                  <a:lnTo>
                    <a:pt x="364134" y="884326"/>
                  </a:lnTo>
                  <a:lnTo>
                    <a:pt x="364134" y="780288"/>
                  </a:lnTo>
                  <a:close/>
                </a:path>
                <a:path w="416560" h="1717040">
                  <a:moveTo>
                    <a:pt x="364134" y="0"/>
                  </a:moveTo>
                  <a:lnTo>
                    <a:pt x="312115" y="0"/>
                  </a:lnTo>
                  <a:lnTo>
                    <a:pt x="312115" y="52019"/>
                  </a:lnTo>
                  <a:lnTo>
                    <a:pt x="364134" y="52019"/>
                  </a:lnTo>
                  <a:lnTo>
                    <a:pt x="364134" y="0"/>
                  </a:lnTo>
                  <a:close/>
                </a:path>
                <a:path w="416560" h="1717040">
                  <a:moveTo>
                    <a:pt x="416153" y="260096"/>
                  </a:moveTo>
                  <a:lnTo>
                    <a:pt x="364134" y="260096"/>
                  </a:lnTo>
                  <a:lnTo>
                    <a:pt x="364134" y="208076"/>
                  </a:lnTo>
                  <a:lnTo>
                    <a:pt x="312115" y="208076"/>
                  </a:lnTo>
                  <a:lnTo>
                    <a:pt x="312115" y="260096"/>
                  </a:lnTo>
                  <a:lnTo>
                    <a:pt x="260096" y="260096"/>
                  </a:lnTo>
                  <a:lnTo>
                    <a:pt x="208076" y="260096"/>
                  </a:lnTo>
                  <a:lnTo>
                    <a:pt x="208076" y="312115"/>
                  </a:lnTo>
                  <a:lnTo>
                    <a:pt x="260096" y="312115"/>
                  </a:lnTo>
                  <a:lnTo>
                    <a:pt x="260096" y="416153"/>
                  </a:lnTo>
                  <a:lnTo>
                    <a:pt x="208076" y="416153"/>
                  </a:lnTo>
                  <a:lnTo>
                    <a:pt x="208076" y="468172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12115" y="520192"/>
                  </a:lnTo>
                  <a:lnTo>
                    <a:pt x="260096" y="520192"/>
                  </a:lnTo>
                  <a:lnTo>
                    <a:pt x="260096" y="572211"/>
                  </a:lnTo>
                  <a:lnTo>
                    <a:pt x="312115" y="572211"/>
                  </a:lnTo>
                  <a:lnTo>
                    <a:pt x="312115" y="676249"/>
                  </a:lnTo>
                  <a:lnTo>
                    <a:pt x="364134" y="676249"/>
                  </a:lnTo>
                  <a:lnTo>
                    <a:pt x="416153" y="676249"/>
                  </a:lnTo>
                  <a:lnTo>
                    <a:pt x="416153" y="624230"/>
                  </a:lnTo>
                  <a:lnTo>
                    <a:pt x="364134" y="624230"/>
                  </a:lnTo>
                  <a:lnTo>
                    <a:pt x="364134" y="520192"/>
                  </a:lnTo>
                  <a:lnTo>
                    <a:pt x="416153" y="520192"/>
                  </a:lnTo>
                  <a:lnTo>
                    <a:pt x="416153" y="416153"/>
                  </a:lnTo>
                  <a:lnTo>
                    <a:pt x="364134" y="416153"/>
                  </a:lnTo>
                  <a:lnTo>
                    <a:pt x="364134" y="364134"/>
                  </a:lnTo>
                  <a:lnTo>
                    <a:pt x="312115" y="364134"/>
                  </a:lnTo>
                  <a:lnTo>
                    <a:pt x="312115" y="312115"/>
                  </a:lnTo>
                  <a:lnTo>
                    <a:pt x="364134" y="312115"/>
                  </a:lnTo>
                  <a:lnTo>
                    <a:pt x="364134" y="364134"/>
                  </a:lnTo>
                  <a:lnTo>
                    <a:pt x="416153" y="364134"/>
                  </a:lnTo>
                  <a:lnTo>
                    <a:pt x="416153" y="260096"/>
                  </a:lnTo>
                  <a:close/>
                </a:path>
                <a:path w="416560" h="1717040">
                  <a:moveTo>
                    <a:pt x="416153" y="52019"/>
                  </a:moveTo>
                  <a:lnTo>
                    <a:pt x="364134" y="52019"/>
                  </a:lnTo>
                  <a:lnTo>
                    <a:pt x="364134" y="104038"/>
                  </a:lnTo>
                  <a:lnTo>
                    <a:pt x="312115" y="104038"/>
                  </a:lnTo>
                  <a:lnTo>
                    <a:pt x="312115" y="52019"/>
                  </a:lnTo>
                  <a:lnTo>
                    <a:pt x="260096" y="52019"/>
                  </a:lnTo>
                  <a:lnTo>
                    <a:pt x="208076" y="52019"/>
                  </a:lnTo>
                  <a:lnTo>
                    <a:pt x="208076" y="0"/>
                  </a:lnTo>
                  <a:lnTo>
                    <a:pt x="156057" y="0"/>
                  </a:lnTo>
                  <a:lnTo>
                    <a:pt x="104038" y="0"/>
                  </a:lnTo>
                  <a:lnTo>
                    <a:pt x="104038" y="52019"/>
                  </a:lnTo>
                  <a:lnTo>
                    <a:pt x="156057" y="52019"/>
                  </a:lnTo>
                  <a:lnTo>
                    <a:pt x="156057" y="104038"/>
                  </a:lnTo>
                  <a:lnTo>
                    <a:pt x="104038" y="104038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208076"/>
                  </a:lnTo>
                  <a:lnTo>
                    <a:pt x="208076" y="208076"/>
                  </a:lnTo>
                  <a:lnTo>
                    <a:pt x="260096" y="208076"/>
                  </a:lnTo>
                  <a:lnTo>
                    <a:pt x="260096" y="156057"/>
                  </a:lnTo>
                  <a:lnTo>
                    <a:pt x="208076" y="156057"/>
                  </a:lnTo>
                  <a:lnTo>
                    <a:pt x="208076" y="104038"/>
                  </a:lnTo>
                  <a:lnTo>
                    <a:pt x="260096" y="104038"/>
                  </a:lnTo>
                  <a:lnTo>
                    <a:pt x="260096" y="156057"/>
                  </a:lnTo>
                  <a:lnTo>
                    <a:pt x="312115" y="156057"/>
                  </a:lnTo>
                  <a:lnTo>
                    <a:pt x="364134" y="156057"/>
                  </a:lnTo>
                  <a:lnTo>
                    <a:pt x="364134" y="208076"/>
                  </a:lnTo>
                  <a:lnTo>
                    <a:pt x="416153" y="208076"/>
                  </a:lnTo>
                  <a:lnTo>
                    <a:pt x="416153" y="156057"/>
                  </a:lnTo>
                  <a:lnTo>
                    <a:pt x="416153" y="52019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849412" y="9006897"/>
              <a:ext cx="416559" cy="1717039"/>
            </a:xfrm>
            <a:custGeom>
              <a:avLst/>
              <a:gdLst/>
              <a:ahLst/>
              <a:cxnLst/>
              <a:rect l="l" t="t" r="r" b="b"/>
              <a:pathLst>
                <a:path w="416560" h="1717040">
                  <a:moveTo>
                    <a:pt x="52019" y="1456537"/>
                  </a:moveTo>
                  <a:lnTo>
                    <a:pt x="0" y="1456537"/>
                  </a:lnTo>
                  <a:lnTo>
                    <a:pt x="0" y="1508556"/>
                  </a:lnTo>
                  <a:lnTo>
                    <a:pt x="52019" y="1508556"/>
                  </a:lnTo>
                  <a:lnTo>
                    <a:pt x="52019" y="1456537"/>
                  </a:lnTo>
                  <a:close/>
                </a:path>
                <a:path w="416560" h="1717040">
                  <a:moveTo>
                    <a:pt x="52019" y="1040384"/>
                  </a:moveTo>
                  <a:lnTo>
                    <a:pt x="0" y="1040384"/>
                  </a:lnTo>
                  <a:lnTo>
                    <a:pt x="0" y="1092403"/>
                  </a:lnTo>
                  <a:lnTo>
                    <a:pt x="52019" y="1092403"/>
                  </a:lnTo>
                  <a:lnTo>
                    <a:pt x="52019" y="1040384"/>
                  </a:lnTo>
                  <a:close/>
                </a:path>
                <a:path w="416560" h="1717040">
                  <a:moveTo>
                    <a:pt x="104038" y="1508556"/>
                  </a:moveTo>
                  <a:lnTo>
                    <a:pt x="52019" y="1508556"/>
                  </a:lnTo>
                  <a:lnTo>
                    <a:pt x="52019" y="1560576"/>
                  </a:lnTo>
                  <a:lnTo>
                    <a:pt x="104038" y="1560576"/>
                  </a:lnTo>
                  <a:lnTo>
                    <a:pt x="104038" y="1508556"/>
                  </a:lnTo>
                  <a:close/>
                </a:path>
                <a:path w="416560" h="1717040">
                  <a:moveTo>
                    <a:pt x="104038" y="468172"/>
                  </a:moveTo>
                  <a:lnTo>
                    <a:pt x="52019" y="468172"/>
                  </a:lnTo>
                  <a:lnTo>
                    <a:pt x="52019" y="572211"/>
                  </a:lnTo>
                  <a:lnTo>
                    <a:pt x="104038" y="572211"/>
                  </a:lnTo>
                  <a:lnTo>
                    <a:pt x="104038" y="468172"/>
                  </a:lnTo>
                  <a:close/>
                </a:path>
                <a:path w="416560" h="1717040">
                  <a:moveTo>
                    <a:pt x="104038" y="364134"/>
                  </a:moveTo>
                  <a:lnTo>
                    <a:pt x="52019" y="364134"/>
                  </a:lnTo>
                  <a:lnTo>
                    <a:pt x="52019" y="416153"/>
                  </a:lnTo>
                  <a:lnTo>
                    <a:pt x="104038" y="416153"/>
                  </a:lnTo>
                  <a:lnTo>
                    <a:pt x="104038" y="364134"/>
                  </a:lnTo>
                  <a:close/>
                </a:path>
                <a:path w="416560" h="1717040">
                  <a:moveTo>
                    <a:pt x="104038" y="156057"/>
                  </a:move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04038" y="156057"/>
                  </a:lnTo>
                  <a:close/>
                </a:path>
                <a:path w="416560" h="1717040">
                  <a:moveTo>
                    <a:pt x="104038" y="0"/>
                  </a:move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04038" y="0"/>
                  </a:lnTo>
                  <a:close/>
                </a:path>
                <a:path w="416560" h="1717040">
                  <a:moveTo>
                    <a:pt x="156057" y="1612595"/>
                  </a:moveTo>
                  <a:lnTo>
                    <a:pt x="104038" y="1612595"/>
                  </a:lnTo>
                  <a:lnTo>
                    <a:pt x="52019" y="1612595"/>
                  </a:lnTo>
                  <a:lnTo>
                    <a:pt x="0" y="1612595"/>
                  </a:lnTo>
                  <a:lnTo>
                    <a:pt x="0" y="1716633"/>
                  </a:lnTo>
                  <a:lnTo>
                    <a:pt x="52019" y="1716633"/>
                  </a:lnTo>
                  <a:lnTo>
                    <a:pt x="104038" y="1716633"/>
                  </a:lnTo>
                  <a:lnTo>
                    <a:pt x="156057" y="1716633"/>
                  </a:lnTo>
                  <a:lnTo>
                    <a:pt x="156057" y="1612595"/>
                  </a:lnTo>
                  <a:close/>
                </a:path>
                <a:path w="416560" h="1717040">
                  <a:moveTo>
                    <a:pt x="156057" y="312115"/>
                  </a:moveTo>
                  <a:lnTo>
                    <a:pt x="104038" y="312115"/>
                  </a:lnTo>
                  <a:lnTo>
                    <a:pt x="104038" y="364134"/>
                  </a:lnTo>
                  <a:lnTo>
                    <a:pt x="156057" y="364134"/>
                  </a:lnTo>
                  <a:lnTo>
                    <a:pt x="156057" y="312115"/>
                  </a:lnTo>
                  <a:close/>
                </a:path>
                <a:path w="416560" h="1717040">
                  <a:moveTo>
                    <a:pt x="156057" y="104038"/>
                  </a:moveTo>
                  <a:lnTo>
                    <a:pt x="104038" y="104038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104038"/>
                  </a:lnTo>
                  <a:close/>
                </a:path>
                <a:path w="416560" h="1717040">
                  <a:moveTo>
                    <a:pt x="260096" y="1352499"/>
                  </a:moveTo>
                  <a:lnTo>
                    <a:pt x="208076" y="1352499"/>
                  </a:lnTo>
                  <a:lnTo>
                    <a:pt x="208076" y="1404518"/>
                  </a:lnTo>
                  <a:lnTo>
                    <a:pt x="260096" y="1404518"/>
                  </a:lnTo>
                  <a:lnTo>
                    <a:pt x="260096" y="1352499"/>
                  </a:lnTo>
                  <a:close/>
                </a:path>
                <a:path w="416560" h="1717040">
                  <a:moveTo>
                    <a:pt x="260096" y="1040384"/>
                  </a:moveTo>
                  <a:lnTo>
                    <a:pt x="208076" y="1040384"/>
                  </a:lnTo>
                  <a:lnTo>
                    <a:pt x="208076" y="1092403"/>
                  </a:lnTo>
                  <a:lnTo>
                    <a:pt x="260096" y="1092403"/>
                  </a:lnTo>
                  <a:lnTo>
                    <a:pt x="260096" y="1040384"/>
                  </a:lnTo>
                  <a:close/>
                </a:path>
                <a:path w="416560" h="1717040">
                  <a:moveTo>
                    <a:pt x="260096" y="624230"/>
                  </a:moveTo>
                  <a:lnTo>
                    <a:pt x="208076" y="624230"/>
                  </a:lnTo>
                  <a:lnTo>
                    <a:pt x="208076" y="676249"/>
                  </a:lnTo>
                  <a:lnTo>
                    <a:pt x="260096" y="676249"/>
                  </a:lnTo>
                  <a:lnTo>
                    <a:pt x="260096" y="624230"/>
                  </a:lnTo>
                  <a:close/>
                </a:path>
                <a:path w="416560" h="1717040">
                  <a:moveTo>
                    <a:pt x="312115" y="1092403"/>
                  </a:moveTo>
                  <a:lnTo>
                    <a:pt x="260096" y="1092403"/>
                  </a:lnTo>
                  <a:lnTo>
                    <a:pt x="260096" y="1144422"/>
                  </a:lnTo>
                  <a:lnTo>
                    <a:pt x="312115" y="1144422"/>
                  </a:lnTo>
                  <a:lnTo>
                    <a:pt x="312115" y="1092403"/>
                  </a:lnTo>
                  <a:close/>
                </a:path>
                <a:path w="416560" h="1717040">
                  <a:moveTo>
                    <a:pt x="312115" y="936345"/>
                  </a:moveTo>
                  <a:lnTo>
                    <a:pt x="260096" y="936345"/>
                  </a:lnTo>
                  <a:lnTo>
                    <a:pt x="260096" y="1040384"/>
                  </a:lnTo>
                  <a:lnTo>
                    <a:pt x="312115" y="1040384"/>
                  </a:lnTo>
                  <a:lnTo>
                    <a:pt x="312115" y="936345"/>
                  </a:lnTo>
                  <a:close/>
                </a:path>
                <a:path w="416560" h="1717040">
                  <a:moveTo>
                    <a:pt x="312115" y="676249"/>
                  </a:moveTo>
                  <a:lnTo>
                    <a:pt x="260096" y="676249"/>
                  </a:lnTo>
                  <a:lnTo>
                    <a:pt x="260096" y="728268"/>
                  </a:lnTo>
                  <a:lnTo>
                    <a:pt x="208076" y="728268"/>
                  </a:lnTo>
                  <a:lnTo>
                    <a:pt x="156057" y="728268"/>
                  </a:lnTo>
                  <a:lnTo>
                    <a:pt x="156057" y="780288"/>
                  </a:lnTo>
                  <a:lnTo>
                    <a:pt x="104038" y="780288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52019" y="780288"/>
                  </a:lnTo>
                  <a:lnTo>
                    <a:pt x="104038" y="780288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624230"/>
                  </a:lnTo>
                  <a:lnTo>
                    <a:pt x="208076" y="624230"/>
                  </a:lnTo>
                  <a:lnTo>
                    <a:pt x="208076" y="572211"/>
                  </a:lnTo>
                  <a:lnTo>
                    <a:pt x="156057" y="572211"/>
                  </a:lnTo>
                  <a:lnTo>
                    <a:pt x="104038" y="572211"/>
                  </a:lnTo>
                  <a:lnTo>
                    <a:pt x="104038" y="624230"/>
                  </a:lnTo>
                  <a:lnTo>
                    <a:pt x="52019" y="624230"/>
                  </a:lnTo>
                  <a:lnTo>
                    <a:pt x="0" y="624230"/>
                  </a:lnTo>
                  <a:lnTo>
                    <a:pt x="0" y="676249"/>
                  </a:lnTo>
                  <a:lnTo>
                    <a:pt x="52019" y="676249"/>
                  </a:lnTo>
                  <a:lnTo>
                    <a:pt x="52019" y="728268"/>
                  </a:lnTo>
                  <a:lnTo>
                    <a:pt x="0" y="728268"/>
                  </a:lnTo>
                  <a:lnTo>
                    <a:pt x="0" y="884326"/>
                  </a:lnTo>
                  <a:lnTo>
                    <a:pt x="52019" y="884326"/>
                  </a:lnTo>
                  <a:lnTo>
                    <a:pt x="52019" y="936345"/>
                  </a:lnTo>
                  <a:lnTo>
                    <a:pt x="0" y="936345"/>
                  </a:lnTo>
                  <a:lnTo>
                    <a:pt x="0" y="988364"/>
                  </a:lnTo>
                  <a:lnTo>
                    <a:pt x="52019" y="988364"/>
                  </a:lnTo>
                  <a:lnTo>
                    <a:pt x="104038" y="988364"/>
                  </a:lnTo>
                  <a:lnTo>
                    <a:pt x="104038" y="1092403"/>
                  </a:lnTo>
                  <a:lnTo>
                    <a:pt x="156057" y="1092403"/>
                  </a:lnTo>
                  <a:lnTo>
                    <a:pt x="156057" y="988364"/>
                  </a:lnTo>
                  <a:lnTo>
                    <a:pt x="208076" y="988364"/>
                  </a:lnTo>
                  <a:lnTo>
                    <a:pt x="208076" y="936345"/>
                  </a:lnTo>
                  <a:lnTo>
                    <a:pt x="156057" y="936345"/>
                  </a:lnTo>
                  <a:lnTo>
                    <a:pt x="156057" y="832307"/>
                  </a:lnTo>
                  <a:lnTo>
                    <a:pt x="208076" y="832307"/>
                  </a:lnTo>
                  <a:lnTo>
                    <a:pt x="208076" y="884326"/>
                  </a:lnTo>
                  <a:lnTo>
                    <a:pt x="260096" y="884326"/>
                  </a:lnTo>
                  <a:lnTo>
                    <a:pt x="260096" y="780288"/>
                  </a:lnTo>
                  <a:lnTo>
                    <a:pt x="312115" y="780288"/>
                  </a:lnTo>
                  <a:lnTo>
                    <a:pt x="312115" y="676249"/>
                  </a:lnTo>
                  <a:close/>
                </a:path>
                <a:path w="416560" h="1717040">
                  <a:moveTo>
                    <a:pt x="364134" y="832307"/>
                  </a:moveTo>
                  <a:lnTo>
                    <a:pt x="312115" y="832307"/>
                  </a:lnTo>
                  <a:lnTo>
                    <a:pt x="312115" y="884326"/>
                  </a:lnTo>
                  <a:lnTo>
                    <a:pt x="364134" y="884326"/>
                  </a:lnTo>
                  <a:lnTo>
                    <a:pt x="364134" y="832307"/>
                  </a:lnTo>
                  <a:close/>
                </a:path>
                <a:path w="416560" h="1717040">
                  <a:moveTo>
                    <a:pt x="416153" y="1248460"/>
                  </a:moveTo>
                  <a:lnTo>
                    <a:pt x="364134" y="1248460"/>
                  </a:lnTo>
                  <a:lnTo>
                    <a:pt x="312115" y="124846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312115" y="1456537"/>
                  </a:lnTo>
                  <a:lnTo>
                    <a:pt x="260096" y="1456537"/>
                  </a:lnTo>
                  <a:lnTo>
                    <a:pt x="208076" y="1456537"/>
                  </a:lnTo>
                  <a:lnTo>
                    <a:pt x="156057" y="1456537"/>
                  </a:lnTo>
                  <a:lnTo>
                    <a:pt x="156057" y="1352499"/>
                  </a:lnTo>
                  <a:lnTo>
                    <a:pt x="156057" y="1300480"/>
                  </a:lnTo>
                  <a:lnTo>
                    <a:pt x="208076" y="1300480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248460"/>
                  </a:lnTo>
                  <a:lnTo>
                    <a:pt x="260096" y="1248460"/>
                  </a:lnTo>
                  <a:lnTo>
                    <a:pt x="260096" y="1196441"/>
                  </a:lnTo>
                  <a:lnTo>
                    <a:pt x="208076" y="1196441"/>
                  </a:lnTo>
                  <a:lnTo>
                    <a:pt x="208076" y="1144422"/>
                  </a:lnTo>
                  <a:lnTo>
                    <a:pt x="208076" y="1092403"/>
                  </a:lnTo>
                  <a:lnTo>
                    <a:pt x="156057" y="1092403"/>
                  </a:lnTo>
                  <a:lnTo>
                    <a:pt x="156057" y="1144422"/>
                  </a:lnTo>
                  <a:lnTo>
                    <a:pt x="104038" y="1144422"/>
                  </a:lnTo>
                  <a:lnTo>
                    <a:pt x="104038" y="1092403"/>
                  </a:lnTo>
                  <a:lnTo>
                    <a:pt x="52019" y="1092403"/>
                  </a:lnTo>
                  <a:lnTo>
                    <a:pt x="52019" y="1144422"/>
                  </a:lnTo>
                  <a:lnTo>
                    <a:pt x="52019" y="1196441"/>
                  </a:lnTo>
                  <a:lnTo>
                    <a:pt x="104038" y="1196441"/>
                  </a:lnTo>
                  <a:lnTo>
                    <a:pt x="104038" y="1248460"/>
                  </a:lnTo>
                  <a:lnTo>
                    <a:pt x="52019" y="1248460"/>
                  </a:lnTo>
                  <a:lnTo>
                    <a:pt x="52019" y="1196441"/>
                  </a:lnTo>
                  <a:lnTo>
                    <a:pt x="0" y="1196441"/>
                  </a:lnTo>
                  <a:lnTo>
                    <a:pt x="0" y="1300480"/>
                  </a:lnTo>
                  <a:lnTo>
                    <a:pt x="52019" y="1300480"/>
                  </a:lnTo>
                  <a:lnTo>
                    <a:pt x="52019" y="1352499"/>
                  </a:lnTo>
                  <a:lnTo>
                    <a:pt x="104038" y="1352499"/>
                  </a:lnTo>
                  <a:lnTo>
                    <a:pt x="104038" y="1508556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560576"/>
                  </a:lnTo>
                  <a:lnTo>
                    <a:pt x="156057" y="1560576"/>
                  </a:lnTo>
                  <a:lnTo>
                    <a:pt x="156057" y="1612595"/>
                  </a:lnTo>
                  <a:lnTo>
                    <a:pt x="208076" y="1612595"/>
                  </a:lnTo>
                  <a:lnTo>
                    <a:pt x="208076" y="1716633"/>
                  </a:lnTo>
                  <a:lnTo>
                    <a:pt x="260096" y="1716633"/>
                  </a:lnTo>
                  <a:lnTo>
                    <a:pt x="260096" y="1612595"/>
                  </a:lnTo>
                  <a:lnTo>
                    <a:pt x="312115" y="1612595"/>
                  </a:lnTo>
                  <a:lnTo>
                    <a:pt x="364134" y="1612595"/>
                  </a:lnTo>
                  <a:lnTo>
                    <a:pt x="364134" y="1352499"/>
                  </a:lnTo>
                  <a:lnTo>
                    <a:pt x="364134" y="1300480"/>
                  </a:lnTo>
                  <a:lnTo>
                    <a:pt x="416153" y="1300480"/>
                  </a:lnTo>
                  <a:lnTo>
                    <a:pt x="416153" y="1248460"/>
                  </a:lnTo>
                  <a:close/>
                </a:path>
                <a:path w="416560" h="1717040">
                  <a:moveTo>
                    <a:pt x="416153" y="1040384"/>
                  </a:moveTo>
                  <a:lnTo>
                    <a:pt x="364134" y="1040384"/>
                  </a:lnTo>
                  <a:lnTo>
                    <a:pt x="312115" y="1040384"/>
                  </a:lnTo>
                  <a:lnTo>
                    <a:pt x="312115" y="1092403"/>
                  </a:lnTo>
                  <a:lnTo>
                    <a:pt x="364134" y="1092403"/>
                  </a:lnTo>
                  <a:lnTo>
                    <a:pt x="364134" y="1144422"/>
                  </a:lnTo>
                  <a:lnTo>
                    <a:pt x="364134" y="1196441"/>
                  </a:lnTo>
                  <a:lnTo>
                    <a:pt x="416153" y="1196441"/>
                  </a:lnTo>
                  <a:lnTo>
                    <a:pt x="416153" y="1144422"/>
                  </a:lnTo>
                  <a:lnTo>
                    <a:pt x="416153" y="1040384"/>
                  </a:lnTo>
                  <a:close/>
                </a:path>
                <a:path w="416560" h="1717040">
                  <a:moveTo>
                    <a:pt x="416153" y="884326"/>
                  </a:moveTo>
                  <a:lnTo>
                    <a:pt x="364134" y="884326"/>
                  </a:lnTo>
                  <a:lnTo>
                    <a:pt x="364134" y="988364"/>
                  </a:lnTo>
                  <a:lnTo>
                    <a:pt x="416153" y="988364"/>
                  </a:lnTo>
                  <a:lnTo>
                    <a:pt x="416153" y="884326"/>
                  </a:lnTo>
                  <a:close/>
                </a:path>
                <a:path w="416560" h="1717040">
                  <a:moveTo>
                    <a:pt x="416153" y="624230"/>
                  </a:moveTo>
                  <a:lnTo>
                    <a:pt x="364134" y="624230"/>
                  </a:lnTo>
                  <a:lnTo>
                    <a:pt x="312115" y="624230"/>
                  </a:lnTo>
                  <a:lnTo>
                    <a:pt x="312115" y="676249"/>
                  </a:lnTo>
                  <a:lnTo>
                    <a:pt x="364134" y="676249"/>
                  </a:lnTo>
                  <a:lnTo>
                    <a:pt x="364134" y="780288"/>
                  </a:lnTo>
                  <a:lnTo>
                    <a:pt x="416153" y="780288"/>
                  </a:lnTo>
                  <a:lnTo>
                    <a:pt x="416153" y="624230"/>
                  </a:lnTo>
                  <a:close/>
                </a:path>
                <a:path w="416560" h="1717040">
                  <a:moveTo>
                    <a:pt x="416153" y="416153"/>
                  </a:moveTo>
                  <a:lnTo>
                    <a:pt x="416153" y="416153"/>
                  </a:lnTo>
                  <a:lnTo>
                    <a:pt x="156057" y="416153"/>
                  </a:lnTo>
                  <a:lnTo>
                    <a:pt x="156057" y="520192"/>
                  </a:lnTo>
                  <a:lnTo>
                    <a:pt x="208076" y="520192"/>
                  </a:lnTo>
                  <a:lnTo>
                    <a:pt x="208076" y="468172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64134" y="468172"/>
                  </a:lnTo>
                  <a:lnTo>
                    <a:pt x="364134" y="572211"/>
                  </a:lnTo>
                  <a:lnTo>
                    <a:pt x="416153" y="572211"/>
                  </a:lnTo>
                  <a:lnTo>
                    <a:pt x="416153" y="416153"/>
                  </a:lnTo>
                  <a:close/>
                </a:path>
                <a:path w="416560" h="1717040">
                  <a:moveTo>
                    <a:pt x="416153" y="104038"/>
                  </a:moveTo>
                  <a:lnTo>
                    <a:pt x="364134" y="104038"/>
                  </a:lnTo>
                  <a:lnTo>
                    <a:pt x="312115" y="104038"/>
                  </a:lnTo>
                  <a:lnTo>
                    <a:pt x="312115" y="156057"/>
                  </a:lnTo>
                  <a:lnTo>
                    <a:pt x="312115" y="260096"/>
                  </a:lnTo>
                  <a:lnTo>
                    <a:pt x="364134" y="260096"/>
                  </a:lnTo>
                  <a:lnTo>
                    <a:pt x="416153" y="260096"/>
                  </a:lnTo>
                  <a:lnTo>
                    <a:pt x="416153" y="156057"/>
                  </a:lnTo>
                  <a:lnTo>
                    <a:pt x="416153" y="104038"/>
                  </a:lnTo>
                  <a:close/>
                </a:path>
                <a:path w="416560" h="1717040">
                  <a:moveTo>
                    <a:pt x="416153" y="0"/>
                  </a:moveTo>
                  <a:lnTo>
                    <a:pt x="364134" y="0"/>
                  </a:lnTo>
                  <a:lnTo>
                    <a:pt x="312115" y="0"/>
                  </a:lnTo>
                  <a:lnTo>
                    <a:pt x="260096" y="0"/>
                  </a:lnTo>
                  <a:lnTo>
                    <a:pt x="208076" y="0"/>
                  </a:lnTo>
                  <a:lnTo>
                    <a:pt x="208076" y="156057"/>
                  </a:lnTo>
                  <a:lnTo>
                    <a:pt x="208076" y="364134"/>
                  </a:lnTo>
                  <a:lnTo>
                    <a:pt x="260096" y="364134"/>
                  </a:lnTo>
                  <a:lnTo>
                    <a:pt x="312115" y="364134"/>
                  </a:lnTo>
                  <a:lnTo>
                    <a:pt x="364134" y="364134"/>
                  </a:lnTo>
                  <a:lnTo>
                    <a:pt x="416153" y="364134"/>
                  </a:lnTo>
                  <a:lnTo>
                    <a:pt x="416153" y="312115"/>
                  </a:lnTo>
                  <a:lnTo>
                    <a:pt x="364134" y="312115"/>
                  </a:lnTo>
                  <a:lnTo>
                    <a:pt x="312115" y="312115"/>
                  </a:lnTo>
                  <a:lnTo>
                    <a:pt x="260096" y="312115"/>
                  </a:lnTo>
                  <a:lnTo>
                    <a:pt x="260096" y="156057"/>
                  </a:lnTo>
                  <a:lnTo>
                    <a:pt x="260096" y="52019"/>
                  </a:lnTo>
                  <a:lnTo>
                    <a:pt x="312115" y="52019"/>
                  </a:lnTo>
                  <a:lnTo>
                    <a:pt x="364134" y="52019"/>
                  </a:lnTo>
                  <a:lnTo>
                    <a:pt x="416153" y="52019"/>
                  </a:lnTo>
                  <a:lnTo>
                    <a:pt x="416153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2213546" y="9006897"/>
              <a:ext cx="208279" cy="1717039"/>
            </a:xfrm>
            <a:custGeom>
              <a:avLst/>
              <a:gdLst/>
              <a:ahLst/>
              <a:cxnLst/>
              <a:rect l="l" t="t" r="r" b="b"/>
              <a:pathLst>
                <a:path w="208280" h="1717040">
                  <a:moveTo>
                    <a:pt x="52019" y="1612595"/>
                  </a:moveTo>
                  <a:lnTo>
                    <a:pt x="0" y="1612595"/>
                  </a:lnTo>
                  <a:lnTo>
                    <a:pt x="0" y="1664614"/>
                  </a:lnTo>
                  <a:lnTo>
                    <a:pt x="52019" y="1664614"/>
                  </a:lnTo>
                  <a:lnTo>
                    <a:pt x="52019" y="1612595"/>
                  </a:lnTo>
                  <a:close/>
                </a:path>
                <a:path w="208280" h="1717040">
                  <a:moveTo>
                    <a:pt x="52019" y="1456537"/>
                  </a:moveTo>
                  <a:lnTo>
                    <a:pt x="0" y="1456537"/>
                  </a:lnTo>
                  <a:lnTo>
                    <a:pt x="0" y="1508556"/>
                  </a:lnTo>
                  <a:lnTo>
                    <a:pt x="52019" y="1508556"/>
                  </a:lnTo>
                  <a:lnTo>
                    <a:pt x="52019" y="1456537"/>
                  </a:lnTo>
                  <a:close/>
                </a:path>
                <a:path w="208280" h="1717040">
                  <a:moveTo>
                    <a:pt x="52019" y="1352499"/>
                  </a:moveTo>
                  <a:lnTo>
                    <a:pt x="0" y="1352499"/>
                  </a:lnTo>
                  <a:lnTo>
                    <a:pt x="0" y="1404518"/>
                  </a:lnTo>
                  <a:lnTo>
                    <a:pt x="52019" y="1404518"/>
                  </a:lnTo>
                  <a:lnTo>
                    <a:pt x="52019" y="1352499"/>
                  </a:lnTo>
                  <a:close/>
                </a:path>
                <a:path w="208280" h="1717040">
                  <a:moveTo>
                    <a:pt x="52019" y="1248460"/>
                  </a:moveTo>
                  <a:lnTo>
                    <a:pt x="0" y="1248460"/>
                  </a:lnTo>
                  <a:lnTo>
                    <a:pt x="0" y="1300480"/>
                  </a:lnTo>
                  <a:lnTo>
                    <a:pt x="52019" y="1300480"/>
                  </a:lnTo>
                  <a:lnTo>
                    <a:pt x="52019" y="1248460"/>
                  </a:lnTo>
                  <a:close/>
                </a:path>
                <a:path w="208280" h="1717040">
                  <a:moveTo>
                    <a:pt x="104038" y="1508556"/>
                  </a:moveTo>
                  <a:lnTo>
                    <a:pt x="52019" y="1508556"/>
                  </a:lnTo>
                  <a:lnTo>
                    <a:pt x="52019" y="1612595"/>
                  </a:lnTo>
                  <a:lnTo>
                    <a:pt x="104038" y="1612595"/>
                  </a:lnTo>
                  <a:lnTo>
                    <a:pt x="104038" y="1508556"/>
                  </a:lnTo>
                  <a:close/>
                </a:path>
                <a:path w="208280" h="1717040">
                  <a:moveTo>
                    <a:pt x="104038" y="104038"/>
                  </a:moveTo>
                  <a:lnTo>
                    <a:pt x="52019" y="104038"/>
                  </a:ln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04038" y="156057"/>
                  </a:lnTo>
                  <a:lnTo>
                    <a:pt x="104038" y="104038"/>
                  </a:lnTo>
                  <a:close/>
                </a:path>
                <a:path w="208280" h="1717040">
                  <a:moveTo>
                    <a:pt x="156057" y="728268"/>
                  </a:moveTo>
                  <a:lnTo>
                    <a:pt x="104038" y="728268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728268"/>
                  </a:lnTo>
                  <a:close/>
                </a:path>
                <a:path w="208280" h="1717040">
                  <a:moveTo>
                    <a:pt x="156057" y="468172"/>
                  </a:moveTo>
                  <a:lnTo>
                    <a:pt x="104038" y="468172"/>
                  </a:lnTo>
                  <a:lnTo>
                    <a:pt x="52019" y="468172"/>
                  </a:lnTo>
                  <a:lnTo>
                    <a:pt x="52019" y="520192"/>
                  </a:lnTo>
                  <a:lnTo>
                    <a:pt x="104038" y="520192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468172"/>
                  </a:lnTo>
                  <a:close/>
                </a:path>
                <a:path w="208280" h="1717040">
                  <a:moveTo>
                    <a:pt x="208076" y="1664614"/>
                  </a:moveTo>
                  <a:lnTo>
                    <a:pt x="156057" y="1664614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08076" y="1664614"/>
                  </a:lnTo>
                  <a:close/>
                </a:path>
                <a:path w="208280" h="1717040">
                  <a:moveTo>
                    <a:pt x="208076" y="988364"/>
                  </a:moveTo>
                  <a:lnTo>
                    <a:pt x="156057" y="988364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104038" y="884326"/>
                  </a:lnTo>
                  <a:lnTo>
                    <a:pt x="52019" y="884326"/>
                  </a:lnTo>
                  <a:lnTo>
                    <a:pt x="52019" y="936345"/>
                  </a:lnTo>
                  <a:lnTo>
                    <a:pt x="104038" y="936345"/>
                  </a:lnTo>
                  <a:lnTo>
                    <a:pt x="104038" y="1144422"/>
                  </a:lnTo>
                  <a:lnTo>
                    <a:pt x="104038" y="1300480"/>
                  </a:lnTo>
                  <a:lnTo>
                    <a:pt x="52019" y="1300480"/>
                  </a:lnTo>
                  <a:lnTo>
                    <a:pt x="52019" y="1352499"/>
                  </a:lnTo>
                  <a:lnTo>
                    <a:pt x="104038" y="1352499"/>
                  </a:lnTo>
                  <a:lnTo>
                    <a:pt x="104038" y="1508556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404518"/>
                  </a:lnTo>
                  <a:lnTo>
                    <a:pt x="156057" y="1404518"/>
                  </a:lnTo>
                  <a:lnTo>
                    <a:pt x="156057" y="1352499"/>
                  </a:lnTo>
                  <a:lnTo>
                    <a:pt x="156057" y="1248460"/>
                  </a:lnTo>
                  <a:lnTo>
                    <a:pt x="208076" y="1248460"/>
                  </a:lnTo>
                  <a:lnTo>
                    <a:pt x="208076" y="1196441"/>
                  </a:lnTo>
                  <a:lnTo>
                    <a:pt x="156057" y="1196441"/>
                  </a:lnTo>
                  <a:lnTo>
                    <a:pt x="156057" y="1144422"/>
                  </a:lnTo>
                  <a:lnTo>
                    <a:pt x="156057" y="1040384"/>
                  </a:lnTo>
                  <a:lnTo>
                    <a:pt x="208076" y="1040384"/>
                  </a:lnTo>
                  <a:lnTo>
                    <a:pt x="208076" y="988364"/>
                  </a:lnTo>
                  <a:close/>
                </a:path>
                <a:path w="208280" h="1717040">
                  <a:moveTo>
                    <a:pt x="208076" y="416153"/>
                  </a:moveTo>
                  <a:lnTo>
                    <a:pt x="156057" y="416153"/>
                  </a:lnTo>
                  <a:lnTo>
                    <a:pt x="156057" y="468172"/>
                  </a:lnTo>
                  <a:lnTo>
                    <a:pt x="208076" y="468172"/>
                  </a:lnTo>
                  <a:lnTo>
                    <a:pt x="208076" y="416153"/>
                  </a:lnTo>
                  <a:close/>
                </a:path>
                <a:path w="208280" h="1717040">
                  <a:moveTo>
                    <a:pt x="208076" y="0"/>
                  </a:moveTo>
                  <a:lnTo>
                    <a:pt x="156057" y="0"/>
                  </a:lnTo>
                  <a:lnTo>
                    <a:pt x="104038" y="0"/>
                  </a:ln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56057" y="52019"/>
                  </a:lnTo>
                  <a:lnTo>
                    <a:pt x="156057" y="156057"/>
                  </a:lnTo>
                  <a:lnTo>
                    <a:pt x="156057" y="312115"/>
                  </a:lnTo>
                  <a:lnTo>
                    <a:pt x="104038" y="312115"/>
                  </a:ln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56057" y="364134"/>
                  </a:lnTo>
                  <a:lnTo>
                    <a:pt x="208076" y="364134"/>
                  </a:lnTo>
                  <a:lnTo>
                    <a:pt x="208076" y="156057"/>
                  </a:lnTo>
                  <a:lnTo>
                    <a:pt x="208076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1" name="object 4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55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IBM Plex Serif SemiBold</vt:lpstr>
      <vt:lpstr>Open Sans</vt:lpstr>
      <vt:lpstr>Office Theme</vt:lpstr>
      <vt:lpstr>WorldSkills UK National Competitions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Chris Barnes</dc:creator>
  <cp:lastModifiedBy>Georgieva, Kristina (WorldSkills UK)</cp:lastModifiedBy>
  <cp:revision>14</cp:revision>
  <dcterms:created xsi:type="dcterms:W3CDTF">2025-01-24T12:55:33Z</dcterms:created>
  <dcterms:modified xsi:type="dcterms:W3CDTF">2025-01-28T12:02:20Z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2025-01-24T00:00:00Z</vt:filetime>
  </property>
  <property fmtid="{D5CDD505-2E9C-101B-9397-08002B2CF9AE}" pid="3" name="Creator">
    <vt:lpwstr>Adobe InDesign 20.0 (Macintosh)</vt:lpwstr>
  </property>
  <property fmtid="{D5CDD505-2E9C-101B-9397-08002B2CF9AE}" pid="4" name="LastSaved">
    <vt:filetime>2025-01-24T00:00:00Z</vt:filetime>
  </property>
  <property fmtid="{D5CDD505-2E9C-101B-9397-08002B2CF9AE}" pid="5" name="Producer">
    <vt:lpwstr>Adobe PDF Library 17.0</vt:lpwstr>
  </property>
</Properties>
</file>