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12"/>
  </p:normalViewPr>
  <p:slideViewPr>
    <p:cSldViewPr>
      <p:cViewPr varScale="1">
        <p:scale>
          <a:sx n="31" d="100"/>
          <a:sy n="31" d="100"/>
        </p:scale>
        <p:origin x="1332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285483" y="5326856"/>
            <a:ext cx="7818755" cy="5981700"/>
            <a:chOff x="12285483" y="5326856"/>
            <a:chExt cx="7818755" cy="5981700"/>
          </a:xfrm>
        </p:grpSpPr>
        <p:sp>
          <p:nvSpPr>
            <p:cNvPr id="3" name="object 3"/>
            <p:cNvSpPr/>
            <p:nvPr/>
          </p:nvSpPr>
          <p:spPr>
            <a:xfrm>
              <a:off x="12285483" y="5942084"/>
              <a:ext cx="7818755" cy="5367020"/>
            </a:xfrm>
            <a:custGeom>
              <a:avLst/>
              <a:gdLst/>
              <a:ahLst/>
              <a:cxnLst/>
              <a:rect l="l" t="t" r="r" b="b"/>
              <a:pathLst>
                <a:path w="7818755" h="5367020">
                  <a:moveTo>
                    <a:pt x="7818610" y="0"/>
                  </a:moveTo>
                  <a:lnTo>
                    <a:pt x="0" y="1386114"/>
                  </a:lnTo>
                  <a:lnTo>
                    <a:pt x="1368251" y="5366475"/>
                  </a:lnTo>
                  <a:lnTo>
                    <a:pt x="7818610" y="5366475"/>
                  </a:lnTo>
                  <a:lnTo>
                    <a:pt x="781861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24066" y="5326856"/>
              <a:ext cx="7380032" cy="5981701"/>
            </a:xfrm>
            <a:prstGeom prst="rect">
              <a:avLst/>
            </a:prstGeom>
          </p:spPr>
        </p:pic>
      </p:grpSp>
      <p:sp>
        <p:nvSpPr>
          <p:cNvPr id="5" name="object 5"/>
          <p:cNvSpPr/>
          <p:nvPr/>
        </p:nvSpPr>
        <p:spPr>
          <a:xfrm>
            <a:off x="729633" y="1963174"/>
            <a:ext cx="801370" cy="777875"/>
          </a:xfrm>
          <a:custGeom>
            <a:avLst/>
            <a:gdLst/>
            <a:ahLst/>
            <a:cxnLst/>
            <a:rect l="l" t="t" r="r" b="b"/>
            <a:pathLst>
              <a:path w="801369" h="777875">
                <a:moveTo>
                  <a:pt x="578317" y="0"/>
                </a:moveTo>
                <a:lnTo>
                  <a:pt x="400448" y="177701"/>
                </a:lnTo>
                <a:lnTo>
                  <a:pt x="222757" y="0"/>
                </a:lnTo>
                <a:lnTo>
                  <a:pt x="177865" y="4525"/>
                </a:lnTo>
                <a:lnTo>
                  <a:pt x="136051" y="17506"/>
                </a:lnTo>
                <a:lnTo>
                  <a:pt x="98213" y="38044"/>
                </a:lnTo>
                <a:lnTo>
                  <a:pt x="65245" y="65246"/>
                </a:lnTo>
                <a:lnTo>
                  <a:pt x="38044" y="98215"/>
                </a:lnTo>
                <a:lnTo>
                  <a:pt x="17505" y="136056"/>
                </a:lnTo>
                <a:lnTo>
                  <a:pt x="4525" y="177872"/>
                </a:lnTo>
                <a:lnTo>
                  <a:pt x="0" y="222768"/>
                </a:lnTo>
                <a:lnTo>
                  <a:pt x="0" y="621844"/>
                </a:lnTo>
                <a:lnTo>
                  <a:pt x="178382" y="621844"/>
                </a:lnTo>
                <a:lnTo>
                  <a:pt x="178382" y="777431"/>
                </a:lnTo>
                <a:lnTo>
                  <a:pt x="622693" y="777431"/>
                </a:lnTo>
                <a:lnTo>
                  <a:pt x="622693" y="621844"/>
                </a:lnTo>
                <a:lnTo>
                  <a:pt x="801075" y="621844"/>
                </a:lnTo>
                <a:lnTo>
                  <a:pt x="801075" y="222077"/>
                </a:lnTo>
                <a:lnTo>
                  <a:pt x="796645" y="178489"/>
                </a:lnTo>
                <a:lnTo>
                  <a:pt x="783874" y="137016"/>
                </a:lnTo>
                <a:lnTo>
                  <a:pt x="763253" y="98834"/>
                </a:lnTo>
                <a:lnTo>
                  <a:pt x="735276" y="65118"/>
                </a:lnTo>
                <a:lnTo>
                  <a:pt x="701511" y="37309"/>
                </a:lnTo>
                <a:lnTo>
                  <a:pt x="663310" y="16860"/>
                </a:lnTo>
                <a:lnTo>
                  <a:pt x="621853" y="4261"/>
                </a:lnTo>
                <a:lnTo>
                  <a:pt x="5783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83338" y="1361211"/>
            <a:ext cx="493395" cy="493395"/>
          </a:xfrm>
          <a:custGeom>
            <a:avLst/>
            <a:gdLst/>
            <a:ahLst/>
            <a:cxnLst/>
            <a:rect l="l" t="t" r="r" b="b"/>
            <a:pathLst>
              <a:path w="493394" h="493394">
                <a:moveTo>
                  <a:pt x="246400" y="0"/>
                </a:moveTo>
                <a:lnTo>
                  <a:pt x="196712" y="5044"/>
                </a:lnTo>
                <a:lnTo>
                  <a:pt x="150439" y="19444"/>
                </a:lnTo>
                <a:lnTo>
                  <a:pt x="108571" y="42208"/>
                </a:lnTo>
                <a:lnTo>
                  <a:pt x="72099" y="72344"/>
                </a:lnTo>
                <a:lnTo>
                  <a:pt x="42016" y="108859"/>
                </a:lnTo>
                <a:lnTo>
                  <a:pt x="19310" y="150761"/>
                </a:lnTo>
                <a:lnTo>
                  <a:pt x="5080" y="196719"/>
                </a:lnTo>
                <a:lnTo>
                  <a:pt x="4975" y="197058"/>
                </a:lnTo>
                <a:lnTo>
                  <a:pt x="34" y="246411"/>
                </a:lnTo>
                <a:lnTo>
                  <a:pt x="0" y="246756"/>
                </a:lnTo>
                <a:lnTo>
                  <a:pt x="5020" y="296220"/>
                </a:lnTo>
                <a:lnTo>
                  <a:pt x="19361" y="342457"/>
                </a:lnTo>
                <a:lnTo>
                  <a:pt x="42205" y="384586"/>
                </a:lnTo>
                <a:lnTo>
                  <a:pt x="72339" y="421057"/>
                </a:lnTo>
                <a:lnTo>
                  <a:pt x="108852" y="451141"/>
                </a:lnTo>
                <a:lnTo>
                  <a:pt x="150752" y="473846"/>
                </a:lnTo>
                <a:lnTo>
                  <a:pt x="197048" y="488182"/>
                </a:lnTo>
                <a:lnTo>
                  <a:pt x="246746" y="493157"/>
                </a:lnTo>
                <a:lnTo>
                  <a:pt x="295201" y="488182"/>
                </a:lnTo>
                <a:lnTo>
                  <a:pt x="295994" y="488182"/>
                </a:lnTo>
                <a:lnTo>
                  <a:pt x="342610" y="473640"/>
                </a:lnTo>
                <a:lnTo>
                  <a:pt x="384441" y="450883"/>
                </a:lnTo>
                <a:lnTo>
                  <a:pt x="420890" y="420776"/>
                </a:lnTo>
                <a:lnTo>
                  <a:pt x="425781" y="414846"/>
                </a:lnTo>
                <a:lnTo>
                  <a:pt x="246746" y="414846"/>
                </a:lnTo>
                <a:lnTo>
                  <a:pt x="202060" y="408841"/>
                </a:lnTo>
                <a:lnTo>
                  <a:pt x="161905" y="391897"/>
                </a:lnTo>
                <a:lnTo>
                  <a:pt x="127883" y="365614"/>
                </a:lnTo>
                <a:lnTo>
                  <a:pt x="101598" y="331595"/>
                </a:lnTo>
                <a:lnTo>
                  <a:pt x="84651" y="291442"/>
                </a:lnTo>
                <a:lnTo>
                  <a:pt x="78646" y="246756"/>
                </a:lnTo>
                <a:lnTo>
                  <a:pt x="84651" y="202067"/>
                </a:lnTo>
                <a:lnTo>
                  <a:pt x="101598" y="161910"/>
                </a:lnTo>
                <a:lnTo>
                  <a:pt x="127883" y="127890"/>
                </a:lnTo>
                <a:lnTo>
                  <a:pt x="161877" y="101627"/>
                </a:lnTo>
                <a:lnTo>
                  <a:pt x="201995" y="84689"/>
                </a:lnTo>
                <a:lnTo>
                  <a:pt x="201855" y="84689"/>
                </a:lnTo>
                <a:lnTo>
                  <a:pt x="246746" y="78657"/>
                </a:lnTo>
                <a:lnTo>
                  <a:pt x="426224" y="78657"/>
                </a:lnTo>
                <a:lnTo>
                  <a:pt x="420807" y="72101"/>
                </a:lnTo>
                <a:lnTo>
                  <a:pt x="384294" y="42016"/>
                </a:lnTo>
                <a:lnTo>
                  <a:pt x="342394" y="19311"/>
                </a:lnTo>
                <a:lnTo>
                  <a:pt x="296321" y="5044"/>
                </a:lnTo>
                <a:lnTo>
                  <a:pt x="296788" y="5044"/>
                </a:lnTo>
                <a:lnTo>
                  <a:pt x="246400" y="0"/>
                </a:lnTo>
                <a:close/>
              </a:path>
              <a:path w="493394" h="493394">
                <a:moveTo>
                  <a:pt x="426224" y="78657"/>
                </a:moveTo>
                <a:lnTo>
                  <a:pt x="246746" y="78657"/>
                </a:lnTo>
                <a:lnTo>
                  <a:pt x="291383" y="84689"/>
                </a:lnTo>
                <a:lnTo>
                  <a:pt x="331499" y="101627"/>
                </a:lnTo>
                <a:lnTo>
                  <a:pt x="365507" y="127890"/>
                </a:lnTo>
                <a:lnTo>
                  <a:pt x="391812" y="161910"/>
                </a:lnTo>
                <a:lnTo>
                  <a:pt x="406697" y="197058"/>
                </a:lnTo>
                <a:lnTo>
                  <a:pt x="414823" y="246411"/>
                </a:lnTo>
                <a:lnTo>
                  <a:pt x="414846" y="246756"/>
                </a:lnTo>
                <a:lnTo>
                  <a:pt x="408841" y="291442"/>
                </a:lnTo>
                <a:lnTo>
                  <a:pt x="391894" y="331595"/>
                </a:lnTo>
                <a:lnTo>
                  <a:pt x="365609" y="365614"/>
                </a:lnTo>
                <a:lnTo>
                  <a:pt x="331587" y="391897"/>
                </a:lnTo>
                <a:lnTo>
                  <a:pt x="291432" y="408841"/>
                </a:lnTo>
                <a:lnTo>
                  <a:pt x="246746" y="414846"/>
                </a:lnTo>
                <a:lnTo>
                  <a:pt x="425781" y="414846"/>
                </a:lnTo>
                <a:lnTo>
                  <a:pt x="450971" y="384305"/>
                </a:lnTo>
                <a:lnTo>
                  <a:pt x="473697" y="342457"/>
                </a:lnTo>
                <a:lnTo>
                  <a:pt x="488015" y="296445"/>
                </a:lnTo>
                <a:lnTo>
                  <a:pt x="493129" y="246756"/>
                </a:lnTo>
                <a:lnTo>
                  <a:pt x="493147" y="246411"/>
                </a:lnTo>
                <a:lnTo>
                  <a:pt x="488137" y="197058"/>
                </a:lnTo>
                <a:lnTo>
                  <a:pt x="488103" y="196719"/>
                </a:lnTo>
                <a:lnTo>
                  <a:pt x="473803" y="150761"/>
                </a:lnTo>
                <a:lnTo>
                  <a:pt x="473704" y="150443"/>
                </a:lnTo>
                <a:lnTo>
                  <a:pt x="450941" y="108573"/>
                </a:lnTo>
                <a:lnTo>
                  <a:pt x="426224" y="78657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90846" y="2821997"/>
            <a:ext cx="78740" cy="622300"/>
          </a:xfrm>
          <a:custGeom>
            <a:avLst/>
            <a:gdLst/>
            <a:ahLst/>
            <a:cxnLst/>
            <a:rect l="l" t="t" r="r" b="b"/>
            <a:pathLst>
              <a:path w="78740" h="622300">
                <a:moveTo>
                  <a:pt x="78646" y="0"/>
                </a:moveTo>
                <a:lnTo>
                  <a:pt x="0" y="0"/>
                </a:lnTo>
                <a:lnTo>
                  <a:pt x="0" y="621844"/>
                </a:lnTo>
                <a:lnTo>
                  <a:pt x="78646" y="621844"/>
                </a:lnTo>
                <a:lnTo>
                  <a:pt x="78646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8769" y="2585020"/>
            <a:ext cx="78740" cy="859155"/>
          </a:xfrm>
          <a:custGeom>
            <a:avLst/>
            <a:gdLst/>
            <a:ahLst/>
            <a:cxnLst/>
            <a:rect l="l" t="t" r="r" b="b"/>
            <a:pathLst>
              <a:path w="78740" h="859154">
                <a:moveTo>
                  <a:pt x="78646" y="0"/>
                </a:moveTo>
                <a:lnTo>
                  <a:pt x="0" y="0"/>
                </a:lnTo>
                <a:lnTo>
                  <a:pt x="0" y="858822"/>
                </a:lnTo>
                <a:lnTo>
                  <a:pt x="78646" y="858822"/>
                </a:lnTo>
                <a:lnTo>
                  <a:pt x="78646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691080" y="1361727"/>
            <a:ext cx="2087245" cy="2082164"/>
            <a:chOff x="691080" y="1361727"/>
            <a:chExt cx="2087245" cy="2082164"/>
          </a:xfrm>
        </p:grpSpPr>
        <p:sp>
          <p:nvSpPr>
            <p:cNvPr id="10" name="object 10"/>
            <p:cNvSpPr/>
            <p:nvPr/>
          </p:nvSpPr>
          <p:spPr>
            <a:xfrm>
              <a:off x="691070" y="1361737"/>
              <a:ext cx="2087880" cy="2082164"/>
            </a:xfrm>
            <a:custGeom>
              <a:avLst/>
              <a:gdLst/>
              <a:ahLst/>
              <a:cxnLst/>
              <a:rect l="l" t="t" r="r" b="b"/>
              <a:pathLst>
                <a:path w="2087880" h="2082164">
                  <a:moveTo>
                    <a:pt x="478421" y="1010297"/>
                  </a:moveTo>
                  <a:lnTo>
                    <a:pt x="399770" y="1010297"/>
                  </a:lnTo>
                  <a:lnTo>
                    <a:pt x="399770" y="1088948"/>
                  </a:lnTo>
                  <a:lnTo>
                    <a:pt x="478421" y="1088948"/>
                  </a:lnTo>
                  <a:lnTo>
                    <a:pt x="478421" y="1010297"/>
                  </a:lnTo>
                  <a:close/>
                </a:path>
                <a:path w="2087880" h="2082164">
                  <a:moveTo>
                    <a:pt x="478421" y="853160"/>
                  </a:moveTo>
                  <a:lnTo>
                    <a:pt x="399770" y="853160"/>
                  </a:lnTo>
                  <a:lnTo>
                    <a:pt x="399770" y="931811"/>
                  </a:lnTo>
                  <a:lnTo>
                    <a:pt x="478421" y="931811"/>
                  </a:lnTo>
                  <a:lnTo>
                    <a:pt x="478421" y="853160"/>
                  </a:lnTo>
                  <a:close/>
                </a:path>
                <a:path w="2087880" h="2082164">
                  <a:moveTo>
                    <a:pt x="878192" y="823518"/>
                  </a:moveTo>
                  <a:lnTo>
                    <a:pt x="873950" y="776236"/>
                  </a:lnTo>
                  <a:lnTo>
                    <a:pt x="861783" y="732066"/>
                  </a:lnTo>
                  <a:lnTo>
                    <a:pt x="842441" y="691400"/>
                  </a:lnTo>
                  <a:lnTo>
                    <a:pt x="816660" y="654964"/>
                  </a:lnTo>
                  <a:lnTo>
                    <a:pt x="785164" y="623519"/>
                  </a:lnTo>
                  <a:lnTo>
                    <a:pt x="748703" y="597776"/>
                  </a:lnTo>
                  <a:lnTo>
                    <a:pt x="708012" y="578485"/>
                  </a:lnTo>
                  <a:lnTo>
                    <a:pt x="663816" y="566381"/>
                  </a:lnTo>
                  <a:lnTo>
                    <a:pt x="616877" y="562203"/>
                  </a:lnTo>
                  <a:lnTo>
                    <a:pt x="261315" y="562203"/>
                  </a:lnTo>
                  <a:lnTo>
                    <a:pt x="214033" y="566445"/>
                  </a:lnTo>
                  <a:lnTo>
                    <a:pt x="169862" y="578599"/>
                  </a:lnTo>
                  <a:lnTo>
                    <a:pt x="129184" y="597941"/>
                  </a:lnTo>
                  <a:lnTo>
                    <a:pt x="92760" y="623735"/>
                  </a:lnTo>
                  <a:lnTo>
                    <a:pt x="61302" y="655231"/>
                  </a:lnTo>
                  <a:lnTo>
                    <a:pt x="35572" y="691692"/>
                  </a:lnTo>
                  <a:lnTo>
                    <a:pt x="16281" y="732383"/>
                  </a:lnTo>
                  <a:lnTo>
                    <a:pt x="4178" y="776579"/>
                  </a:lnTo>
                  <a:lnTo>
                    <a:pt x="0" y="823518"/>
                  </a:lnTo>
                  <a:lnTo>
                    <a:pt x="0" y="1380426"/>
                  </a:lnTo>
                  <a:lnTo>
                    <a:pt x="216941" y="1380426"/>
                  </a:lnTo>
                  <a:lnTo>
                    <a:pt x="216941" y="1301762"/>
                  </a:lnTo>
                  <a:lnTo>
                    <a:pt x="78651" y="1301762"/>
                  </a:lnTo>
                  <a:lnTo>
                    <a:pt x="78651" y="823518"/>
                  </a:lnTo>
                  <a:lnTo>
                    <a:pt x="85178" y="774941"/>
                  </a:lnTo>
                  <a:lnTo>
                    <a:pt x="103581" y="731291"/>
                  </a:lnTo>
                  <a:lnTo>
                    <a:pt x="132143" y="694296"/>
                  </a:lnTo>
                  <a:lnTo>
                    <a:pt x="169113" y="665708"/>
                  </a:lnTo>
                  <a:lnTo>
                    <a:pt x="212750" y="647255"/>
                  </a:lnTo>
                  <a:lnTo>
                    <a:pt x="261315" y="640689"/>
                  </a:lnTo>
                  <a:lnTo>
                    <a:pt x="616877" y="640689"/>
                  </a:lnTo>
                  <a:lnTo>
                    <a:pt x="665441" y="647255"/>
                  </a:lnTo>
                  <a:lnTo>
                    <a:pt x="709079" y="665708"/>
                  </a:lnTo>
                  <a:lnTo>
                    <a:pt x="746048" y="694296"/>
                  </a:lnTo>
                  <a:lnTo>
                    <a:pt x="774611" y="731291"/>
                  </a:lnTo>
                  <a:lnTo>
                    <a:pt x="793013" y="774941"/>
                  </a:lnTo>
                  <a:lnTo>
                    <a:pt x="799541" y="823518"/>
                  </a:lnTo>
                  <a:lnTo>
                    <a:pt x="799541" y="1301762"/>
                  </a:lnTo>
                  <a:lnTo>
                    <a:pt x="700493" y="1301762"/>
                  </a:lnTo>
                  <a:lnTo>
                    <a:pt x="700493" y="1223289"/>
                  </a:lnTo>
                  <a:lnTo>
                    <a:pt x="621842" y="1223289"/>
                  </a:lnTo>
                  <a:lnTo>
                    <a:pt x="621842" y="2082114"/>
                  </a:lnTo>
                  <a:lnTo>
                    <a:pt x="700493" y="2082114"/>
                  </a:lnTo>
                  <a:lnTo>
                    <a:pt x="700493" y="1381099"/>
                  </a:lnTo>
                  <a:lnTo>
                    <a:pt x="878192" y="1381099"/>
                  </a:lnTo>
                  <a:lnTo>
                    <a:pt x="878192" y="823518"/>
                  </a:lnTo>
                  <a:close/>
                </a:path>
                <a:path w="2087880" h="2082164">
                  <a:moveTo>
                    <a:pt x="2087257" y="319913"/>
                  </a:moveTo>
                  <a:lnTo>
                    <a:pt x="1953006" y="185674"/>
                  </a:lnTo>
                  <a:lnTo>
                    <a:pt x="1953006" y="296697"/>
                  </a:lnTo>
                  <a:lnTo>
                    <a:pt x="1790293" y="296697"/>
                  </a:lnTo>
                  <a:lnTo>
                    <a:pt x="1790293" y="133985"/>
                  </a:lnTo>
                  <a:lnTo>
                    <a:pt x="1953006" y="296697"/>
                  </a:lnTo>
                  <a:lnTo>
                    <a:pt x="1953006" y="185674"/>
                  </a:lnTo>
                  <a:lnTo>
                    <a:pt x="1767332" y="0"/>
                  </a:lnTo>
                  <a:lnTo>
                    <a:pt x="838784" y="0"/>
                  </a:lnTo>
                  <a:lnTo>
                    <a:pt x="838784" y="78473"/>
                  </a:lnTo>
                  <a:lnTo>
                    <a:pt x="1711820" y="78473"/>
                  </a:lnTo>
                  <a:lnTo>
                    <a:pt x="1711820" y="296697"/>
                  </a:lnTo>
                  <a:lnTo>
                    <a:pt x="1711820" y="375437"/>
                  </a:lnTo>
                  <a:lnTo>
                    <a:pt x="2008771" y="375437"/>
                  </a:lnTo>
                  <a:lnTo>
                    <a:pt x="2008771" y="2003463"/>
                  </a:lnTo>
                  <a:lnTo>
                    <a:pt x="838784" y="2003463"/>
                  </a:lnTo>
                  <a:lnTo>
                    <a:pt x="838784" y="2082114"/>
                  </a:lnTo>
                  <a:lnTo>
                    <a:pt x="2087257" y="2082114"/>
                  </a:lnTo>
                  <a:lnTo>
                    <a:pt x="2087257" y="319913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62996" y="2994558"/>
              <a:ext cx="236220" cy="236220"/>
            </a:xfrm>
            <a:custGeom>
              <a:avLst/>
              <a:gdLst/>
              <a:ahLst/>
              <a:cxnLst/>
              <a:rect l="l" t="t" r="r" b="b"/>
              <a:pathLst>
                <a:path w="236219" h="236219">
                  <a:moveTo>
                    <a:pt x="235783" y="0"/>
                  </a:moveTo>
                  <a:lnTo>
                    <a:pt x="0" y="0"/>
                  </a:lnTo>
                  <a:lnTo>
                    <a:pt x="0" y="235783"/>
                  </a:lnTo>
                  <a:lnTo>
                    <a:pt x="235783" y="235783"/>
                  </a:lnTo>
                  <a:lnTo>
                    <a:pt x="235783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77250" y="2994564"/>
              <a:ext cx="629285" cy="236220"/>
            </a:xfrm>
            <a:custGeom>
              <a:avLst/>
              <a:gdLst/>
              <a:ahLst/>
              <a:cxnLst/>
              <a:rect l="l" t="t" r="r" b="b"/>
              <a:pathLst>
                <a:path w="629285" h="236219">
                  <a:moveTo>
                    <a:pt x="314261" y="0"/>
                  </a:moveTo>
                  <a:lnTo>
                    <a:pt x="0" y="0"/>
                  </a:lnTo>
                  <a:lnTo>
                    <a:pt x="0" y="78651"/>
                  </a:lnTo>
                  <a:lnTo>
                    <a:pt x="314261" y="78651"/>
                  </a:lnTo>
                  <a:lnTo>
                    <a:pt x="314261" y="0"/>
                  </a:lnTo>
                  <a:close/>
                </a:path>
                <a:path w="629285" h="236219">
                  <a:moveTo>
                    <a:pt x="628700" y="157289"/>
                  </a:moveTo>
                  <a:lnTo>
                    <a:pt x="0" y="157289"/>
                  </a:lnTo>
                  <a:lnTo>
                    <a:pt x="0" y="235940"/>
                  </a:lnTo>
                  <a:lnTo>
                    <a:pt x="628700" y="235940"/>
                  </a:lnTo>
                  <a:lnTo>
                    <a:pt x="628700" y="157289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662996" y="2680295"/>
              <a:ext cx="236220" cy="236220"/>
            </a:xfrm>
            <a:custGeom>
              <a:avLst/>
              <a:gdLst/>
              <a:ahLst/>
              <a:cxnLst/>
              <a:rect l="l" t="t" r="r" b="b"/>
              <a:pathLst>
                <a:path w="236219" h="236219">
                  <a:moveTo>
                    <a:pt x="235783" y="0"/>
                  </a:moveTo>
                  <a:lnTo>
                    <a:pt x="0" y="0"/>
                  </a:lnTo>
                  <a:lnTo>
                    <a:pt x="0" y="235783"/>
                  </a:lnTo>
                  <a:lnTo>
                    <a:pt x="235783" y="235783"/>
                  </a:lnTo>
                  <a:lnTo>
                    <a:pt x="235783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77250" y="2680302"/>
              <a:ext cx="629285" cy="236220"/>
            </a:xfrm>
            <a:custGeom>
              <a:avLst/>
              <a:gdLst/>
              <a:ahLst/>
              <a:cxnLst/>
              <a:rect l="l" t="t" r="r" b="b"/>
              <a:pathLst>
                <a:path w="629285" h="236219">
                  <a:moveTo>
                    <a:pt x="314261" y="0"/>
                  </a:moveTo>
                  <a:lnTo>
                    <a:pt x="0" y="0"/>
                  </a:lnTo>
                  <a:lnTo>
                    <a:pt x="0" y="78651"/>
                  </a:lnTo>
                  <a:lnTo>
                    <a:pt x="314261" y="78651"/>
                  </a:lnTo>
                  <a:lnTo>
                    <a:pt x="314261" y="0"/>
                  </a:lnTo>
                  <a:close/>
                </a:path>
                <a:path w="629285" h="236219">
                  <a:moveTo>
                    <a:pt x="628700" y="157124"/>
                  </a:moveTo>
                  <a:lnTo>
                    <a:pt x="0" y="157124"/>
                  </a:lnTo>
                  <a:lnTo>
                    <a:pt x="0" y="235775"/>
                  </a:lnTo>
                  <a:lnTo>
                    <a:pt x="628700" y="235775"/>
                  </a:lnTo>
                  <a:lnTo>
                    <a:pt x="628700" y="157124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62996" y="2365854"/>
              <a:ext cx="236220" cy="236220"/>
            </a:xfrm>
            <a:custGeom>
              <a:avLst/>
              <a:gdLst/>
              <a:ahLst/>
              <a:cxnLst/>
              <a:rect l="l" t="t" r="r" b="b"/>
              <a:pathLst>
                <a:path w="236219" h="236219">
                  <a:moveTo>
                    <a:pt x="235783" y="0"/>
                  </a:moveTo>
                  <a:lnTo>
                    <a:pt x="0" y="0"/>
                  </a:lnTo>
                  <a:lnTo>
                    <a:pt x="0" y="235783"/>
                  </a:lnTo>
                  <a:lnTo>
                    <a:pt x="235783" y="235783"/>
                  </a:lnTo>
                  <a:lnTo>
                    <a:pt x="235783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741474" y="2365863"/>
              <a:ext cx="864869" cy="236220"/>
            </a:xfrm>
            <a:custGeom>
              <a:avLst/>
              <a:gdLst/>
              <a:ahLst/>
              <a:cxnLst/>
              <a:rect l="l" t="t" r="r" b="b"/>
              <a:pathLst>
                <a:path w="864869" h="236219">
                  <a:moveTo>
                    <a:pt x="78638" y="78651"/>
                  </a:moveTo>
                  <a:lnTo>
                    <a:pt x="0" y="78651"/>
                  </a:lnTo>
                  <a:lnTo>
                    <a:pt x="0" y="157302"/>
                  </a:lnTo>
                  <a:lnTo>
                    <a:pt x="78638" y="157302"/>
                  </a:lnTo>
                  <a:lnTo>
                    <a:pt x="78638" y="78651"/>
                  </a:lnTo>
                  <a:close/>
                </a:path>
                <a:path w="864869" h="236219">
                  <a:moveTo>
                    <a:pt x="550037" y="0"/>
                  </a:moveTo>
                  <a:lnTo>
                    <a:pt x="235775" y="0"/>
                  </a:lnTo>
                  <a:lnTo>
                    <a:pt x="235775" y="78638"/>
                  </a:lnTo>
                  <a:lnTo>
                    <a:pt x="550037" y="78638"/>
                  </a:lnTo>
                  <a:lnTo>
                    <a:pt x="550037" y="0"/>
                  </a:lnTo>
                  <a:close/>
                </a:path>
                <a:path w="864869" h="236219">
                  <a:moveTo>
                    <a:pt x="864476" y="157137"/>
                  </a:moveTo>
                  <a:lnTo>
                    <a:pt x="235775" y="157137"/>
                  </a:lnTo>
                  <a:lnTo>
                    <a:pt x="235775" y="235775"/>
                  </a:lnTo>
                  <a:lnTo>
                    <a:pt x="864476" y="235775"/>
                  </a:lnTo>
                  <a:lnTo>
                    <a:pt x="864476" y="157137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662996" y="2051592"/>
              <a:ext cx="236220" cy="236220"/>
            </a:xfrm>
            <a:custGeom>
              <a:avLst/>
              <a:gdLst/>
              <a:ahLst/>
              <a:cxnLst/>
              <a:rect l="l" t="t" r="r" b="b"/>
              <a:pathLst>
                <a:path w="236219" h="236219">
                  <a:moveTo>
                    <a:pt x="235783" y="0"/>
                  </a:moveTo>
                  <a:lnTo>
                    <a:pt x="0" y="0"/>
                  </a:lnTo>
                  <a:lnTo>
                    <a:pt x="0" y="235783"/>
                  </a:lnTo>
                  <a:lnTo>
                    <a:pt x="235783" y="235783"/>
                  </a:lnTo>
                  <a:lnTo>
                    <a:pt x="235783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741474" y="2051602"/>
              <a:ext cx="864869" cy="236220"/>
            </a:xfrm>
            <a:custGeom>
              <a:avLst/>
              <a:gdLst/>
              <a:ahLst/>
              <a:cxnLst/>
              <a:rect l="l" t="t" r="r" b="b"/>
              <a:pathLst>
                <a:path w="864869" h="236219">
                  <a:moveTo>
                    <a:pt x="78638" y="78486"/>
                  </a:moveTo>
                  <a:lnTo>
                    <a:pt x="0" y="78486"/>
                  </a:lnTo>
                  <a:lnTo>
                    <a:pt x="0" y="157137"/>
                  </a:lnTo>
                  <a:lnTo>
                    <a:pt x="78638" y="157137"/>
                  </a:lnTo>
                  <a:lnTo>
                    <a:pt x="78638" y="78486"/>
                  </a:lnTo>
                  <a:close/>
                </a:path>
                <a:path w="864869" h="236219">
                  <a:moveTo>
                    <a:pt x="550037" y="0"/>
                  </a:moveTo>
                  <a:lnTo>
                    <a:pt x="235775" y="0"/>
                  </a:lnTo>
                  <a:lnTo>
                    <a:pt x="235775" y="78638"/>
                  </a:lnTo>
                  <a:lnTo>
                    <a:pt x="550037" y="78638"/>
                  </a:lnTo>
                  <a:lnTo>
                    <a:pt x="550037" y="0"/>
                  </a:lnTo>
                  <a:close/>
                </a:path>
                <a:path w="864869" h="236219">
                  <a:moveTo>
                    <a:pt x="864476" y="157137"/>
                  </a:moveTo>
                  <a:lnTo>
                    <a:pt x="235775" y="157137"/>
                  </a:lnTo>
                  <a:lnTo>
                    <a:pt x="235775" y="235775"/>
                  </a:lnTo>
                  <a:lnTo>
                    <a:pt x="864476" y="235775"/>
                  </a:lnTo>
                  <a:lnTo>
                    <a:pt x="864476" y="157137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62996" y="1737161"/>
              <a:ext cx="236220" cy="236220"/>
            </a:xfrm>
            <a:custGeom>
              <a:avLst/>
              <a:gdLst/>
              <a:ahLst/>
              <a:cxnLst/>
              <a:rect l="l" t="t" r="r" b="b"/>
              <a:pathLst>
                <a:path w="236219" h="236219">
                  <a:moveTo>
                    <a:pt x="235783" y="0"/>
                  </a:moveTo>
                  <a:lnTo>
                    <a:pt x="0" y="0"/>
                  </a:lnTo>
                  <a:lnTo>
                    <a:pt x="0" y="235783"/>
                  </a:lnTo>
                  <a:lnTo>
                    <a:pt x="235783" y="235783"/>
                  </a:lnTo>
                  <a:lnTo>
                    <a:pt x="235783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662988" y="1580038"/>
              <a:ext cx="942975" cy="393065"/>
            </a:xfrm>
            <a:custGeom>
              <a:avLst/>
              <a:gdLst/>
              <a:ahLst/>
              <a:cxnLst/>
              <a:rect l="l" t="t" r="r" b="b"/>
              <a:pathLst>
                <a:path w="942975" h="393064">
                  <a:moveTo>
                    <a:pt x="78651" y="0"/>
                  </a:moveTo>
                  <a:lnTo>
                    <a:pt x="0" y="0"/>
                  </a:lnTo>
                  <a:lnTo>
                    <a:pt x="0" y="78651"/>
                  </a:lnTo>
                  <a:lnTo>
                    <a:pt x="78651" y="78651"/>
                  </a:lnTo>
                  <a:lnTo>
                    <a:pt x="78651" y="0"/>
                  </a:lnTo>
                  <a:close/>
                </a:path>
                <a:path w="942975" h="393064">
                  <a:moveTo>
                    <a:pt x="157124" y="235788"/>
                  </a:moveTo>
                  <a:lnTo>
                    <a:pt x="78486" y="235788"/>
                  </a:lnTo>
                  <a:lnTo>
                    <a:pt x="78486" y="314439"/>
                  </a:lnTo>
                  <a:lnTo>
                    <a:pt x="157124" y="314439"/>
                  </a:lnTo>
                  <a:lnTo>
                    <a:pt x="157124" y="235788"/>
                  </a:lnTo>
                  <a:close/>
                </a:path>
                <a:path w="942975" h="393064">
                  <a:moveTo>
                    <a:pt x="235610" y="0"/>
                  </a:moveTo>
                  <a:lnTo>
                    <a:pt x="157124" y="0"/>
                  </a:lnTo>
                  <a:lnTo>
                    <a:pt x="157124" y="78651"/>
                  </a:lnTo>
                  <a:lnTo>
                    <a:pt x="235610" y="78651"/>
                  </a:lnTo>
                  <a:lnTo>
                    <a:pt x="235610" y="0"/>
                  </a:lnTo>
                  <a:close/>
                </a:path>
                <a:path w="942975" h="393064">
                  <a:moveTo>
                    <a:pt x="392912" y="0"/>
                  </a:moveTo>
                  <a:lnTo>
                    <a:pt x="314261" y="0"/>
                  </a:lnTo>
                  <a:lnTo>
                    <a:pt x="314261" y="78651"/>
                  </a:lnTo>
                  <a:lnTo>
                    <a:pt x="392912" y="78651"/>
                  </a:lnTo>
                  <a:lnTo>
                    <a:pt x="392912" y="0"/>
                  </a:lnTo>
                  <a:close/>
                </a:path>
                <a:path w="942975" h="393064">
                  <a:moveTo>
                    <a:pt x="628523" y="157124"/>
                  </a:moveTo>
                  <a:lnTo>
                    <a:pt x="314261" y="157124"/>
                  </a:lnTo>
                  <a:lnTo>
                    <a:pt x="314261" y="235775"/>
                  </a:lnTo>
                  <a:lnTo>
                    <a:pt x="628523" y="235775"/>
                  </a:lnTo>
                  <a:lnTo>
                    <a:pt x="628523" y="157124"/>
                  </a:lnTo>
                  <a:close/>
                </a:path>
                <a:path w="942975" h="393064">
                  <a:moveTo>
                    <a:pt x="942962" y="314261"/>
                  </a:moveTo>
                  <a:lnTo>
                    <a:pt x="314261" y="314261"/>
                  </a:lnTo>
                  <a:lnTo>
                    <a:pt x="314261" y="392912"/>
                  </a:lnTo>
                  <a:lnTo>
                    <a:pt x="942962" y="392912"/>
                  </a:lnTo>
                  <a:lnTo>
                    <a:pt x="942962" y="314261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697221" y="3874206"/>
            <a:ext cx="10638790" cy="295783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 marR="5080">
              <a:lnSpc>
                <a:spcPts val="7590"/>
              </a:lnSpc>
              <a:spcBef>
                <a:spcPts val="515"/>
              </a:spcBef>
            </a:pPr>
            <a:r>
              <a:rPr sz="6600" spc="-95" dirty="0">
                <a:solidFill>
                  <a:srgbClr val="123C64"/>
                </a:solidFill>
                <a:latin typeface="Open Sans"/>
                <a:cs typeface="Open Sans"/>
              </a:rPr>
              <a:t>89%</a:t>
            </a:r>
            <a:r>
              <a:rPr sz="660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04" dirty="0">
                <a:solidFill>
                  <a:srgbClr val="123C64"/>
                </a:solidFill>
                <a:latin typeface="Open Sans"/>
                <a:cs typeface="Open Sans"/>
              </a:rPr>
              <a:t>of</a:t>
            </a:r>
            <a:r>
              <a:rPr sz="6600" b="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80" dirty="0">
                <a:solidFill>
                  <a:srgbClr val="123C64"/>
                </a:solidFill>
                <a:latin typeface="Open Sans"/>
                <a:cs typeface="Open Sans"/>
              </a:rPr>
              <a:t>competitors</a:t>
            </a:r>
            <a:r>
              <a:rPr sz="6600" b="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45" dirty="0">
                <a:solidFill>
                  <a:srgbClr val="123C64"/>
                </a:solidFill>
                <a:latin typeface="Open Sans"/>
                <a:cs typeface="Open Sans"/>
              </a:rPr>
              <a:t>said</a:t>
            </a:r>
            <a:r>
              <a:rPr sz="6600" b="0" spc="-26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95" dirty="0">
                <a:solidFill>
                  <a:srgbClr val="123C64"/>
                </a:solidFill>
                <a:latin typeface="Open Sans"/>
                <a:cs typeface="Open Sans"/>
              </a:rPr>
              <a:t>they </a:t>
            </a:r>
            <a:r>
              <a:rPr sz="6600" b="0" spc="-310" dirty="0">
                <a:solidFill>
                  <a:srgbClr val="123C64"/>
                </a:solidFill>
                <a:latin typeface="Open Sans"/>
                <a:cs typeface="Open Sans"/>
              </a:rPr>
              <a:t>improved</a:t>
            </a:r>
            <a:r>
              <a:rPr sz="6600" b="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54" dirty="0">
                <a:solidFill>
                  <a:srgbClr val="123C64"/>
                </a:solidFill>
                <a:latin typeface="Open Sans"/>
                <a:cs typeface="Open Sans"/>
              </a:rPr>
              <a:t>their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75" dirty="0">
                <a:solidFill>
                  <a:srgbClr val="123C64"/>
                </a:solidFill>
                <a:latin typeface="Open Sans"/>
                <a:cs typeface="Open Sans"/>
              </a:rPr>
              <a:t>personal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5" dirty="0">
                <a:solidFill>
                  <a:srgbClr val="123C64"/>
                </a:solidFill>
                <a:latin typeface="Open Sans"/>
                <a:cs typeface="Open Sans"/>
              </a:rPr>
              <a:t>and </a:t>
            </a:r>
            <a:r>
              <a:rPr sz="6600" b="0" spc="-280" dirty="0">
                <a:solidFill>
                  <a:srgbClr val="123C64"/>
                </a:solidFill>
                <a:latin typeface="Open Sans"/>
                <a:cs typeface="Open Sans"/>
              </a:rPr>
              <a:t>employability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90" dirty="0">
                <a:solidFill>
                  <a:srgbClr val="123C64"/>
                </a:solidFill>
                <a:latin typeface="Open Sans"/>
                <a:cs typeface="Open Sans"/>
              </a:rPr>
              <a:t>skills</a:t>
            </a:r>
            <a:endParaRPr sz="6600" dirty="0">
              <a:latin typeface="Open Sans"/>
              <a:cs typeface="Open San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4" name="object 24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25" name="object 25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 dirty="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30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89% of competitors said they improved their personal and employability skills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Chris Barnes</cp:lastModifiedBy>
  <cp:revision>5</cp:revision>
  <dcterms:created xsi:type="dcterms:W3CDTF">2025-01-24T12:55:33Z</dcterms:created>
  <dcterms:modified xsi:type="dcterms:W3CDTF">2025-01-27T10:35:21Z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