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7630" y="5390356"/>
            <a:ext cx="6956468" cy="591820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4" name="object 4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78378" y="3874206"/>
            <a:ext cx="11659671" cy="2989279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 marR="5080">
              <a:lnSpc>
                <a:spcPts val="7590"/>
              </a:lnSpc>
              <a:spcBef>
                <a:spcPts val="509"/>
              </a:spcBef>
            </a:pPr>
            <a:r>
              <a:rPr sz="6600" b="1" spc="-170" dirty="0">
                <a:solidFill>
                  <a:srgbClr val="123C64"/>
                </a:solidFill>
                <a:latin typeface="Open Sans"/>
                <a:cs typeface="Open Sans"/>
              </a:rPr>
              <a:t>92%</a:t>
            </a:r>
            <a:r>
              <a:rPr sz="6600" b="1" spc="-23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lang="en-GB" sz="6600" spc="-245" dirty="0">
                <a:solidFill>
                  <a:srgbClr val="123C64"/>
                </a:solidFill>
                <a:latin typeface="Open Sans"/>
                <a:cs typeface="Open Sans"/>
              </a:rPr>
              <a:t>of competitors say</a:t>
            </a:r>
            <a:r>
              <a:rPr sz="6600" spc="-23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29" dirty="0">
                <a:solidFill>
                  <a:srgbClr val="123C64"/>
                </a:solidFill>
                <a:latin typeface="Open Sans"/>
                <a:cs typeface="Open Sans"/>
              </a:rPr>
              <a:t>they</a:t>
            </a:r>
            <a:r>
              <a:rPr sz="6600" spc="-23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04" dirty="0">
                <a:solidFill>
                  <a:srgbClr val="123C64"/>
                </a:solidFill>
                <a:latin typeface="Open Sans"/>
                <a:cs typeface="Open Sans"/>
              </a:rPr>
              <a:t>can</a:t>
            </a:r>
            <a:r>
              <a:rPr sz="6600" spc="-23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54" dirty="0">
                <a:solidFill>
                  <a:srgbClr val="123C64"/>
                </a:solidFill>
                <a:latin typeface="Open Sans"/>
                <a:cs typeface="Open Sans"/>
              </a:rPr>
              <a:t>apply</a:t>
            </a:r>
            <a:r>
              <a:rPr sz="6600" spc="-23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5" dirty="0">
                <a:solidFill>
                  <a:srgbClr val="123C64"/>
                </a:solidFill>
                <a:latin typeface="Open Sans"/>
                <a:cs typeface="Open Sans"/>
              </a:rPr>
              <a:t>the </a:t>
            </a:r>
            <a:r>
              <a:rPr sz="6600" spc="-280" dirty="0">
                <a:solidFill>
                  <a:srgbClr val="123C64"/>
                </a:solidFill>
                <a:latin typeface="Open Sans"/>
                <a:cs typeface="Open Sans"/>
              </a:rPr>
              <a:t>skills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80" dirty="0">
                <a:solidFill>
                  <a:srgbClr val="123C64"/>
                </a:solidFill>
                <a:latin typeface="Open Sans"/>
                <a:cs typeface="Open Sans"/>
              </a:rPr>
              <a:t>developed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195" dirty="0">
                <a:solidFill>
                  <a:srgbClr val="123C64"/>
                </a:solidFill>
                <a:latin typeface="Open Sans"/>
                <a:cs typeface="Open Sans"/>
              </a:rPr>
              <a:t>to</a:t>
            </a:r>
            <a:r>
              <a:rPr sz="660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spc="-265" dirty="0">
                <a:solidFill>
                  <a:srgbClr val="123C64"/>
                </a:solidFill>
                <a:latin typeface="Open Sans"/>
                <a:cs typeface="Open Sans"/>
              </a:rPr>
              <a:t>their </a:t>
            </a:r>
            <a:r>
              <a:rPr sz="6600" spc="-270" dirty="0">
                <a:solidFill>
                  <a:srgbClr val="123C64"/>
                </a:solidFill>
                <a:latin typeface="Open Sans"/>
                <a:cs typeface="Open Sans"/>
              </a:rPr>
              <a:t>education</a:t>
            </a:r>
            <a:r>
              <a:rPr lang="en-GB" sz="6600" spc="-270" dirty="0">
                <a:solidFill>
                  <a:srgbClr val="123C64"/>
                </a:solidFill>
                <a:latin typeface="Open Sans"/>
                <a:cs typeface="Open Sans"/>
              </a:rPr>
              <a:t> and work</a:t>
            </a:r>
            <a:endParaRPr sz="6600" dirty="0">
              <a:latin typeface="Open Sans"/>
              <a:cs typeface="Open Sans"/>
            </a:endParaRPr>
          </a:p>
        </p:txBody>
      </p:sp>
      <p:pic>
        <p:nvPicPr>
          <p:cNvPr id="20" name="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91075" y="1361210"/>
            <a:ext cx="2082630" cy="2082630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3207104" y="1361211"/>
            <a:ext cx="536575" cy="493395"/>
          </a:xfrm>
          <a:custGeom>
            <a:avLst/>
            <a:gdLst/>
            <a:ahLst/>
            <a:cxnLst/>
            <a:rect l="l" t="t" r="r" b="b"/>
            <a:pathLst>
              <a:path w="536575" h="493394">
                <a:moveTo>
                  <a:pt x="267855" y="0"/>
                </a:moveTo>
                <a:lnTo>
                  <a:pt x="219677" y="4003"/>
                </a:lnTo>
                <a:lnTo>
                  <a:pt x="174337" y="15486"/>
                </a:lnTo>
                <a:lnTo>
                  <a:pt x="132593" y="33752"/>
                </a:lnTo>
                <a:lnTo>
                  <a:pt x="95202" y="58104"/>
                </a:lnTo>
                <a:lnTo>
                  <a:pt x="62918" y="87844"/>
                </a:lnTo>
                <a:lnTo>
                  <a:pt x="36500" y="122277"/>
                </a:lnTo>
                <a:lnTo>
                  <a:pt x="16703" y="160704"/>
                </a:lnTo>
                <a:lnTo>
                  <a:pt x="4385" y="202090"/>
                </a:lnTo>
                <a:lnTo>
                  <a:pt x="4284" y="202430"/>
                </a:lnTo>
                <a:lnTo>
                  <a:pt x="33" y="246411"/>
                </a:lnTo>
                <a:lnTo>
                  <a:pt x="0" y="246756"/>
                </a:lnTo>
                <a:lnTo>
                  <a:pt x="4330" y="290854"/>
                </a:lnTo>
                <a:lnTo>
                  <a:pt x="4352" y="291074"/>
                </a:lnTo>
                <a:lnTo>
                  <a:pt x="16759" y="332527"/>
                </a:lnTo>
                <a:lnTo>
                  <a:pt x="36691" y="371181"/>
                </a:lnTo>
                <a:lnTo>
                  <a:pt x="63162" y="405578"/>
                </a:lnTo>
                <a:lnTo>
                  <a:pt x="95490" y="435275"/>
                </a:lnTo>
                <a:lnTo>
                  <a:pt x="132919" y="459578"/>
                </a:lnTo>
                <a:lnTo>
                  <a:pt x="174691" y="477790"/>
                </a:lnTo>
                <a:lnTo>
                  <a:pt x="220048" y="489215"/>
                </a:lnTo>
                <a:lnTo>
                  <a:pt x="268232" y="493157"/>
                </a:lnTo>
                <a:lnTo>
                  <a:pt x="315054" y="489215"/>
                </a:lnTo>
                <a:lnTo>
                  <a:pt x="315927" y="489215"/>
                </a:lnTo>
                <a:lnTo>
                  <a:pt x="361652" y="477600"/>
                </a:lnTo>
                <a:lnTo>
                  <a:pt x="403357" y="459334"/>
                </a:lnTo>
                <a:lnTo>
                  <a:pt x="440721" y="435001"/>
                </a:lnTo>
                <a:lnTo>
                  <a:pt x="462616" y="414846"/>
                </a:lnTo>
                <a:lnTo>
                  <a:pt x="268232" y="414846"/>
                </a:lnTo>
                <a:lnTo>
                  <a:pt x="219655" y="408841"/>
                </a:lnTo>
                <a:lnTo>
                  <a:pt x="176003" y="391897"/>
                </a:lnTo>
                <a:lnTo>
                  <a:pt x="139019" y="365614"/>
                </a:lnTo>
                <a:lnTo>
                  <a:pt x="110444" y="331595"/>
                </a:lnTo>
                <a:lnTo>
                  <a:pt x="92022" y="291442"/>
                </a:lnTo>
                <a:lnTo>
                  <a:pt x="85494" y="246756"/>
                </a:lnTo>
                <a:lnTo>
                  <a:pt x="91969" y="202430"/>
                </a:lnTo>
                <a:lnTo>
                  <a:pt x="110444" y="161910"/>
                </a:lnTo>
                <a:lnTo>
                  <a:pt x="139019" y="127890"/>
                </a:lnTo>
                <a:lnTo>
                  <a:pt x="175973" y="101627"/>
                </a:lnTo>
                <a:lnTo>
                  <a:pt x="219584" y="84689"/>
                </a:lnTo>
                <a:lnTo>
                  <a:pt x="219432" y="84689"/>
                </a:lnTo>
                <a:lnTo>
                  <a:pt x="268232" y="78657"/>
                </a:lnTo>
                <a:lnTo>
                  <a:pt x="463219" y="78657"/>
                </a:lnTo>
                <a:lnTo>
                  <a:pt x="440605" y="57882"/>
                </a:lnTo>
                <a:lnTo>
                  <a:pt x="403175" y="33579"/>
                </a:lnTo>
                <a:lnTo>
                  <a:pt x="361676" y="15486"/>
                </a:lnTo>
                <a:lnTo>
                  <a:pt x="361877" y="15486"/>
                </a:lnTo>
                <a:lnTo>
                  <a:pt x="316287" y="4003"/>
                </a:lnTo>
                <a:lnTo>
                  <a:pt x="316794" y="4003"/>
                </a:lnTo>
                <a:lnTo>
                  <a:pt x="267855" y="0"/>
                </a:lnTo>
                <a:close/>
              </a:path>
              <a:path w="536575" h="493394">
                <a:moveTo>
                  <a:pt x="463219" y="78657"/>
                </a:moveTo>
                <a:lnTo>
                  <a:pt x="268232" y="78657"/>
                </a:lnTo>
                <a:lnTo>
                  <a:pt x="316755" y="84689"/>
                </a:lnTo>
                <a:lnTo>
                  <a:pt x="360364" y="101627"/>
                </a:lnTo>
                <a:lnTo>
                  <a:pt x="397333" y="127890"/>
                </a:lnTo>
                <a:lnTo>
                  <a:pt x="424937" y="160704"/>
                </a:lnTo>
                <a:lnTo>
                  <a:pt x="444382" y="202090"/>
                </a:lnTo>
                <a:lnTo>
                  <a:pt x="450945" y="246411"/>
                </a:lnTo>
                <a:lnTo>
                  <a:pt x="450970" y="246756"/>
                </a:lnTo>
                <a:lnTo>
                  <a:pt x="444528" y="290854"/>
                </a:lnTo>
                <a:lnTo>
                  <a:pt x="426020" y="331595"/>
                </a:lnTo>
                <a:lnTo>
                  <a:pt x="397446" y="365614"/>
                </a:lnTo>
                <a:lnTo>
                  <a:pt x="360461" y="391897"/>
                </a:lnTo>
                <a:lnTo>
                  <a:pt x="316809" y="408841"/>
                </a:lnTo>
                <a:lnTo>
                  <a:pt x="268232" y="414846"/>
                </a:lnTo>
                <a:lnTo>
                  <a:pt x="462616" y="414846"/>
                </a:lnTo>
                <a:lnTo>
                  <a:pt x="499418" y="370905"/>
                </a:lnTo>
                <a:lnTo>
                  <a:pt x="519244" y="332527"/>
                </a:lnTo>
                <a:lnTo>
                  <a:pt x="531542" y="291442"/>
                </a:lnTo>
                <a:lnTo>
                  <a:pt x="531652" y="291074"/>
                </a:lnTo>
                <a:lnTo>
                  <a:pt x="531718" y="290854"/>
                </a:lnTo>
                <a:lnTo>
                  <a:pt x="536070" y="246756"/>
                </a:lnTo>
                <a:lnTo>
                  <a:pt x="536088" y="246411"/>
                </a:lnTo>
                <a:lnTo>
                  <a:pt x="531772" y="202430"/>
                </a:lnTo>
                <a:lnTo>
                  <a:pt x="531738" y="202090"/>
                </a:lnTo>
                <a:lnTo>
                  <a:pt x="519355" y="160704"/>
                </a:lnTo>
                <a:lnTo>
                  <a:pt x="519258" y="160381"/>
                </a:lnTo>
                <a:lnTo>
                  <a:pt x="499404" y="121979"/>
                </a:lnTo>
                <a:lnTo>
                  <a:pt x="472934" y="87581"/>
                </a:lnTo>
                <a:lnTo>
                  <a:pt x="463219" y="78657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32680" y="2821997"/>
            <a:ext cx="85725" cy="622300"/>
          </a:xfrm>
          <a:custGeom>
            <a:avLst/>
            <a:gdLst/>
            <a:ahLst/>
            <a:cxnLst/>
            <a:rect l="l" t="t" r="r" b="b"/>
            <a:pathLst>
              <a:path w="85725" h="622300">
                <a:moveTo>
                  <a:pt x="85494" y="0"/>
                </a:moveTo>
                <a:lnTo>
                  <a:pt x="0" y="0"/>
                </a:lnTo>
                <a:lnTo>
                  <a:pt x="0" y="621844"/>
                </a:lnTo>
                <a:lnTo>
                  <a:pt x="85494" y="621844"/>
                </a:lnTo>
                <a:lnTo>
                  <a:pt x="85494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2998102" y="1923939"/>
            <a:ext cx="955040" cy="1520190"/>
            <a:chOff x="2998102" y="1923939"/>
            <a:chExt cx="955040" cy="1520190"/>
          </a:xfrm>
        </p:grpSpPr>
        <p:sp>
          <p:nvSpPr>
            <p:cNvPr id="24" name="object 24"/>
            <p:cNvSpPr/>
            <p:nvPr/>
          </p:nvSpPr>
          <p:spPr>
            <a:xfrm>
              <a:off x="3040018" y="1963174"/>
              <a:ext cx="871219" cy="777875"/>
            </a:xfrm>
            <a:custGeom>
              <a:avLst/>
              <a:gdLst/>
              <a:ahLst/>
              <a:cxnLst/>
              <a:rect l="l" t="t" r="r" b="b"/>
              <a:pathLst>
                <a:path w="871220" h="777875">
                  <a:moveTo>
                    <a:pt x="628671" y="0"/>
                  </a:moveTo>
                  <a:lnTo>
                    <a:pt x="435316" y="177701"/>
                  </a:lnTo>
                  <a:lnTo>
                    <a:pt x="242149" y="0"/>
                  </a:lnTo>
                  <a:lnTo>
                    <a:pt x="193348" y="4525"/>
                  </a:lnTo>
                  <a:lnTo>
                    <a:pt x="147894" y="17506"/>
                  </a:lnTo>
                  <a:lnTo>
                    <a:pt x="106762" y="38044"/>
                  </a:lnTo>
                  <a:lnTo>
                    <a:pt x="70924" y="65246"/>
                  </a:lnTo>
                  <a:lnTo>
                    <a:pt x="41355" y="98215"/>
                  </a:lnTo>
                  <a:lnTo>
                    <a:pt x="19029" y="136056"/>
                  </a:lnTo>
                  <a:lnTo>
                    <a:pt x="4919" y="177872"/>
                  </a:lnTo>
                  <a:lnTo>
                    <a:pt x="0" y="222768"/>
                  </a:lnTo>
                  <a:lnTo>
                    <a:pt x="0" y="621844"/>
                  </a:lnTo>
                  <a:lnTo>
                    <a:pt x="193910" y="621844"/>
                  </a:lnTo>
                  <a:lnTo>
                    <a:pt x="193910" y="777431"/>
                  </a:lnTo>
                  <a:lnTo>
                    <a:pt x="676911" y="777431"/>
                  </a:lnTo>
                  <a:lnTo>
                    <a:pt x="676911" y="621844"/>
                  </a:lnTo>
                  <a:lnTo>
                    <a:pt x="870821" y="621844"/>
                  </a:lnTo>
                  <a:lnTo>
                    <a:pt x="870821" y="222077"/>
                  </a:lnTo>
                  <a:lnTo>
                    <a:pt x="866006" y="178489"/>
                  </a:lnTo>
                  <a:lnTo>
                    <a:pt x="852123" y="137016"/>
                  </a:lnTo>
                  <a:lnTo>
                    <a:pt x="829707" y="98834"/>
                  </a:lnTo>
                  <a:lnTo>
                    <a:pt x="799295" y="65118"/>
                  </a:lnTo>
                  <a:lnTo>
                    <a:pt x="762588" y="37309"/>
                  </a:lnTo>
                  <a:lnTo>
                    <a:pt x="721063" y="16860"/>
                  </a:lnTo>
                  <a:lnTo>
                    <a:pt x="675997" y="4261"/>
                  </a:lnTo>
                  <a:lnTo>
                    <a:pt x="6286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998101" y="1923941"/>
              <a:ext cx="955040" cy="1520190"/>
            </a:xfrm>
            <a:custGeom>
              <a:avLst/>
              <a:gdLst/>
              <a:ahLst/>
              <a:cxnLst/>
              <a:rect l="l" t="t" r="r" b="b"/>
              <a:pathLst>
                <a:path w="955039" h="1520189">
                  <a:moveTo>
                    <a:pt x="954646" y="261315"/>
                  </a:moveTo>
                  <a:lnTo>
                    <a:pt x="950036" y="214033"/>
                  </a:lnTo>
                  <a:lnTo>
                    <a:pt x="936815" y="169862"/>
                  </a:lnTo>
                  <a:lnTo>
                    <a:pt x="915797" y="129197"/>
                  </a:lnTo>
                  <a:lnTo>
                    <a:pt x="887755" y="92760"/>
                  </a:lnTo>
                  <a:lnTo>
                    <a:pt x="853528" y="61315"/>
                  </a:lnTo>
                  <a:lnTo>
                    <a:pt x="813879" y="35572"/>
                  </a:lnTo>
                  <a:lnTo>
                    <a:pt x="769645" y="16281"/>
                  </a:lnTo>
                  <a:lnTo>
                    <a:pt x="721614" y="4178"/>
                  </a:lnTo>
                  <a:lnTo>
                    <a:pt x="670585" y="0"/>
                  </a:lnTo>
                  <a:lnTo>
                    <a:pt x="284073" y="0"/>
                  </a:lnTo>
                  <a:lnTo>
                    <a:pt x="232664" y="4241"/>
                  </a:lnTo>
                  <a:lnTo>
                    <a:pt x="184645" y="16395"/>
                  </a:lnTo>
                  <a:lnTo>
                    <a:pt x="140436" y="35737"/>
                  </a:lnTo>
                  <a:lnTo>
                    <a:pt x="100838" y="61531"/>
                  </a:lnTo>
                  <a:lnTo>
                    <a:pt x="66649" y="93027"/>
                  </a:lnTo>
                  <a:lnTo>
                    <a:pt x="38658" y="129489"/>
                  </a:lnTo>
                  <a:lnTo>
                    <a:pt x="17691" y="170180"/>
                  </a:lnTo>
                  <a:lnTo>
                    <a:pt x="4533" y="214376"/>
                  </a:lnTo>
                  <a:lnTo>
                    <a:pt x="0" y="261315"/>
                  </a:lnTo>
                  <a:lnTo>
                    <a:pt x="0" y="818222"/>
                  </a:lnTo>
                  <a:lnTo>
                    <a:pt x="193167" y="818222"/>
                  </a:lnTo>
                  <a:lnTo>
                    <a:pt x="193167" y="1519910"/>
                  </a:lnTo>
                  <a:lnTo>
                    <a:pt x="278663" y="1519910"/>
                  </a:lnTo>
                  <a:lnTo>
                    <a:pt x="278663" y="661085"/>
                  </a:lnTo>
                  <a:lnTo>
                    <a:pt x="193167" y="661085"/>
                  </a:lnTo>
                  <a:lnTo>
                    <a:pt x="193167" y="739559"/>
                  </a:lnTo>
                  <a:lnTo>
                    <a:pt x="85496" y="739559"/>
                  </a:lnTo>
                  <a:lnTo>
                    <a:pt x="85496" y="261315"/>
                  </a:lnTo>
                  <a:lnTo>
                    <a:pt x="90741" y="219417"/>
                  </a:lnTo>
                  <a:lnTo>
                    <a:pt x="105676" y="180962"/>
                  </a:lnTo>
                  <a:lnTo>
                    <a:pt x="129108" y="147015"/>
                  </a:lnTo>
                  <a:lnTo>
                    <a:pt x="159854" y="118706"/>
                  </a:lnTo>
                  <a:lnTo>
                    <a:pt x="196723" y="97116"/>
                  </a:lnTo>
                  <a:lnTo>
                    <a:pt x="238531" y="83350"/>
                  </a:lnTo>
                  <a:lnTo>
                    <a:pt x="284073" y="78486"/>
                  </a:lnTo>
                  <a:lnTo>
                    <a:pt x="670585" y="78486"/>
                  </a:lnTo>
                  <a:lnTo>
                    <a:pt x="716114" y="83350"/>
                  </a:lnTo>
                  <a:lnTo>
                    <a:pt x="757923" y="97116"/>
                  </a:lnTo>
                  <a:lnTo>
                    <a:pt x="794791" y="118706"/>
                  </a:lnTo>
                  <a:lnTo>
                    <a:pt x="825538" y="147015"/>
                  </a:lnTo>
                  <a:lnTo>
                    <a:pt x="848969" y="180962"/>
                  </a:lnTo>
                  <a:lnTo>
                    <a:pt x="863904" y="219417"/>
                  </a:lnTo>
                  <a:lnTo>
                    <a:pt x="869149" y="261315"/>
                  </a:lnTo>
                  <a:lnTo>
                    <a:pt x="869149" y="739559"/>
                  </a:lnTo>
                  <a:lnTo>
                    <a:pt x="761479" y="739559"/>
                  </a:lnTo>
                  <a:lnTo>
                    <a:pt x="761479" y="661085"/>
                  </a:lnTo>
                  <a:lnTo>
                    <a:pt x="675982" y="661085"/>
                  </a:lnTo>
                  <a:lnTo>
                    <a:pt x="675982" y="1519910"/>
                  </a:lnTo>
                  <a:lnTo>
                    <a:pt x="761479" y="1519910"/>
                  </a:lnTo>
                  <a:lnTo>
                    <a:pt x="761479" y="818896"/>
                  </a:lnTo>
                  <a:lnTo>
                    <a:pt x="954646" y="818896"/>
                  </a:lnTo>
                  <a:lnTo>
                    <a:pt x="954646" y="261315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/>
          <p:nvPr/>
        </p:nvSpPr>
        <p:spPr>
          <a:xfrm>
            <a:off x="3432680" y="2214896"/>
            <a:ext cx="85725" cy="78740"/>
          </a:xfrm>
          <a:custGeom>
            <a:avLst/>
            <a:gdLst/>
            <a:ahLst/>
            <a:cxnLst/>
            <a:rect l="l" t="t" r="r" b="b"/>
            <a:pathLst>
              <a:path w="85725" h="78739">
                <a:moveTo>
                  <a:pt x="85494" y="0"/>
                </a:moveTo>
                <a:lnTo>
                  <a:pt x="0" y="0"/>
                </a:lnTo>
                <a:lnTo>
                  <a:pt x="0" y="78646"/>
                </a:lnTo>
                <a:lnTo>
                  <a:pt x="85494" y="78646"/>
                </a:lnTo>
                <a:lnTo>
                  <a:pt x="85494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432680" y="2372032"/>
            <a:ext cx="85725" cy="78740"/>
          </a:xfrm>
          <a:custGeom>
            <a:avLst/>
            <a:gdLst/>
            <a:ahLst/>
            <a:cxnLst/>
            <a:rect l="l" t="t" r="r" b="b"/>
            <a:pathLst>
              <a:path w="85725" h="78739">
                <a:moveTo>
                  <a:pt x="85494" y="0"/>
                </a:moveTo>
                <a:lnTo>
                  <a:pt x="0" y="0"/>
                </a:lnTo>
                <a:lnTo>
                  <a:pt x="0" y="78646"/>
                </a:lnTo>
                <a:lnTo>
                  <a:pt x="85494" y="78646"/>
                </a:lnTo>
                <a:lnTo>
                  <a:pt x="85494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0" name="object 30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31" name="object 31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34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6</cp:revision>
  <dcterms:created xsi:type="dcterms:W3CDTF">2025-01-24T12:55:33Z</dcterms:created>
  <dcterms:modified xsi:type="dcterms:W3CDTF">2025-01-27T10:35:38Z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