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heme/themeOverride1.xml" ContentType="application/vnd.openxmlformats-officedocument.themeOverride+xml"/>
  <Override PartName="/ppt/tags/tag24.xml" ContentType="application/vnd.openxmlformats-officedocument.presentationml.tags+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80" r:id="rId4"/>
    <p:sldMasterId id="2147483772" r:id="rId5"/>
  </p:sldMasterIdLst>
  <p:notesMasterIdLst>
    <p:notesMasterId r:id="rId29"/>
  </p:notesMasterIdLst>
  <p:handoutMasterIdLst>
    <p:handoutMasterId r:id="rId30"/>
  </p:handoutMasterIdLst>
  <p:sldIdLst>
    <p:sldId id="3305" r:id="rId6"/>
    <p:sldId id="479" r:id="rId7"/>
    <p:sldId id="2113416311" r:id="rId8"/>
    <p:sldId id="2661" r:id="rId9"/>
    <p:sldId id="488" r:id="rId10"/>
    <p:sldId id="483" r:id="rId11"/>
    <p:sldId id="482" r:id="rId12"/>
    <p:sldId id="517" r:id="rId13"/>
    <p:sldId id="518" r:id="rId14"/>
    <p:sldId id="525" r:id="rId15"/>
    <p:sldId id="519" r:id="rId16"/>
    <p:sldId id="490" r:id="rId17"/>
    <p:sldId id="491" r:id="rId18"/>
    <p:sldId id="520" r:id="rId19"/>
    <p:sldId id="532" r:id="rId20"/>
    <p:sldId id="528" r:id="rId21"/>
    <p:sldId id="523" r:id="rId22"/>
    <p:sldId id="521" r:id="rId23"/>
    <p:sldId id="499" r:id="rId24"/>
    <p:sldId id="2662" r:id="rId25"/>
    <p:sldId id="530" r:id="rId26"/>
    <p:sldId id="495" r:id="rId27"/>
    <p:sldId id="496" r:id="rId28"/>
  </p:sldIdLst>
  <p:sldSz cx="9144000" cy="5143500" type="screen16x9"/>
  <p:notesSz cx="6858000" cy="1181100"/>
  <p:custDataLst>
    <p:tags r:id="rId31"/>
  </p:custDataLst>
  <p:defaultTextStyle>
    <a:defPPr>
      <a:defRPr lang="en-US"/>
    </a:defPPr>
    <a:lvl1pPr marL="0" algn="l" defTabSz="571117" rtl="0" eaLnBrk="1" latinLnBrk="0" hangingPunct="1">
      <a:defRPr sz="2200" kern="1200">
        <a:solidFill>
          <a:schemeClr val="tx1"/>
        </a:solidFill>
        <a:latin typeface="+mn-lt"/>
        <a:ea typeface="+mn-ea"/>
        <a:cs typeface="+mn-cs"/>
      </a:defRPr>
    </a:lvl1pPr>
    <a:lvl2pPr marL="571117" algn="l" defTabSz="571117" rtl="0" eaLnBrk="1" latinLnBrk="0" hangingPunct="1">
      <a:defRPr sz="2200" kern="1200">
        <a:solidFill>
          <a:schemeClr val="tx1"/>
        </a:solidFill>
        <a:latin typeface="+mn-lt"/>
        <a:ea typeface="+mn-ea"/>
        <a:cs typeface="+mn-cs"/>
      </a:defRPr>
    </a:lvl2pPr>
    <a:lvl3pPr marL="1142233" algn="l" defTabSz="571117" rtl="0" eaLnBrk="1" latinLnBrk="0" hangingPunct="1">
      <a:defRPr sz="2200" kern="1200">
        <a:solidFill>
          <a:schemeClr val="tx1"/>
        </a:solidFill>
        <a:latin typeface="+mn-lt"/>
        <a:ea typeface="+mn-ea"/>
        <a:cs typeface="+mn-cs"/>
      </a:defRPr>
    </a:lvl3pPr>
    <a:lvl4pPr marL="1713350" algn="l" defTabSz="571117" rtl="0" eaLnBrk="1" latinLnBrk="0" hangingPunct="1">
      <a:defRPr sz="2200" kern="1200">
        <a:solidFill>
          <a:schemeClr val="tx1"/>
        </a:solidFill>
        <a:latin typeface="+mn-lt"/>
        <a:ea typeface="+mn-ea"/>
        <a:cs typeface="+mn-cs"/>
      </a:defRPr>
    </a:lvl4pPr>
    <a:lvl5pPr marL="2284467" algn="l" defTabSz="571117" rtl="0" eaLnBrk="1" latinLnBrk="0" hangingPunct="1">
      <a:defRPr sz="2200" kern="1200">
        <a:solidFill>
          <a:schemeClr val="tx1"/>
        </a:solidFill>
        <a:latin typeface="+mn-lt"/>
        <a:ea typeface="+mn-ea"/>
        <a:cs typeface="+mn-cs"/>
      </a:defRPr>
    </a:lvl5pPr>
    <a:lvl6pPr marL="2855583" algn="l" defTabSz="571117" rtl="0" eaLnBrk="1" latinLnBrk="0" hangingPunct="1">
      <a:defRPr sz="2200" kern="1200">
        <a:solidFill>
          <a:schemeClr val="tx1"/>
        </a:solidFill>
        <a:latin typeface="+mn-lt"/>
        <a:ea typeface="+mn-ea"/>
        <a:cs typeface="+mn-cs"/>
      </a:defRPr>
    </a:lvl6pPr>
    <a:lvl7pPr marL="3426699" algn="l" defTabSz="571117" rtl="0" eaLnBrk="1" latinLnBrk="0" hangingPunct="1">
      <a:defRPr sz="2200" kern="1200">
        <a:solidFill>
          <a:schemeClr val="tx1"/>
        </a:solidFill>
        <a:latin typeface="+mn-lt"/>
        <a:ea typeface="+mn-ea"/>
        <a:cs typeface="+mn-cs"/>
      </a:defRPr>
    </a:lvl7pPr>
    <a:lvl8pPr marL="3997816" algn="l" defTabSz="571117" rtl="0" eaLnBrk="1" latinLnBrk="0" hangingPunct="1">
      <a:defRPr sz="2200" kern="1200">
        <a:solidFill>
          <a:schemeClr val="tx1"/>
        </a:solidFill>
        <a:latin typeface="+mn-lt"/>
        <a:ea typeface="+mn-ea"/>
        <a:cs typeface="+mn-cs"/>
      </a:defRPr>
    </a:lvl8pPr>
    <a:lvl9pPr marL="4568932" algn="l" defTabSz="571117" rtl="0" eaLnBrk="1" latinLnBrk="0" hangingPunct="1">
      <a:defRPr sz="22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AA38D37-4BDD-E04E-8771-EC50BE5025F6}">
          <p14:sldIdLst>
            <p14:sldId id="3305"/>
            <p14:sldId id="479"/>
            <p14:sldId id="2113416311"/>
            <p14:sldId id="2661"/>
            <p14:sldId id="488"/>
            <p14:sldId id="483"/>
            <p14:sldId id="482"/>
            <p14:sldId id="517"/>
            <p14:sldId id="518"/>
            <p14:sldId id="525"/>
            <p14:sldId id="519"/>
            <p14:sldId id="490"/>
            <p14:sldId id="491"/>
            <p14:sldId id="520"/>
            <p14:sldId id="532"/>
            <p14:sldId id="528"/>
            <p14:sldId id="523"/>
            <p14:sldId id="521"/>
            <p14:sldId id="499"/>
            <p14:sldId id="2662"/>
            <p14:sldId id="530"/>
            <p14:sldId id="495"/>
            <p14:sldId id="496"/>
          </p14:sldIdLst>
        </p14:section>
        <p14:section name="Finish" id="{0E068D16-8FCD-8447-9DD4-6F1FE3C8B52A}">
          <p14:sldIdLst/>
        </p14:section>
      </p14:sectionLst>
    </p:ext>
    <p:ext uri="{EFAFB233-063F-42B5-8137-9DF3F51BA10A}">
      <p15:sldGuideLst xmlns:p15="http://schemas.microsoft.com/office/powerpoint/2012/main">
        <p15:guide id="1" orient="horz" pos="2982">
          <p15:clr>
            <a:srgbClr val="A4A3A4"/>
          </p15:clr>
        </p15:guide>
        <p15:guide id="2" orient="horz" pos="1614">
          <p15:clr>
            <a:srgbClr val="A4A3A4"/>
          </p15:clr>
        </p15:guide>
        <p15:guide id="3" pos="2880">
          <p15:clr>
            <a:srgbClr val="A4A3A4"/>
          </p15:clr>
        </p15:guide>
        <p15:guide id="4" pos="199">
          <p15:clr>
            <a:srgbClr val="A4A3A4"/>
          </p15:clr>
        </p15:guide>
      </p15:sldGuideLst>
    </p:ext>
    <p:ext uri="{2D200454-40CA-4A62-9FC3-DE9A4176ACB9}">
      <p15:notesGuideLst xmlns:p15="http://schemas.microsoft.com/office/powerpoint/2012/main">
        <p15:guide id="1" orient="horz" pos="372">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80A7"/>
    <a:srgbClr val="192E45"/>
    <a:srgbClr val="87BC40"/>
    <a:srgbClr val="0696D7"/>
    <a:srgbClr val="0614D7"/>
    <a:srgbClr val="0080FF"/>
    <a:srgbClr val="98B527"/>
    <a:srgbClr val="474746"/>
    <a:srgbClr val="B4CA27"/>
    <a:srgbClr val="EE882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CE5BC7-76CD-44FD-AE93-215CCCA0009F}" v="1" dt="2021-04-06T17:04:13.859"/>
    <p1510:client id="{81081D67-33C2-C74B-C500-78E6C2A5B3CE}" v="10" dt="2021-04-06T15:28:23.367"/>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93546" autoAdjust="0"/>
  </p:normalViewPr>
  <p:slideViewPr>
    <p:cSldViewPr snapToGrid="0" snapToObjects="1">
      <p:cViewPr varScale="1">
        <p:scale>
          <a:sx n="104" d="100"/>
          <a:sy n="104" d="100"/>
        </p:scale>
        <p:origin x="521" y="41"/>
      </p:cViewPr>
      <p:guideLst>
        <p:guide orient="horz" pos="2982"/>
        <p:guide orient="horz" pos="1614"/>
        <p:guide pos="2880"/>
        <p:guide pos="19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0" d="100"/>
        <a:sy n="190" d="100"/>
      </p:scale>
      <p:origin x="0" y="0"/>
    </p:cViewPr>
  </p:sorterViewPr>
  <p:notesViewPr>
    <p:cSldViewPr snapToGrid="0" snapToObjects="1">
      <p:cViewPr>
        <p:scale>
          <a:sx n="90" d="100"/>
          <a:sy n="90" d="100"/>
        </p:scale>
        <p:origin x="-5368" y="-1400"/>
      </p:cViewPr>
      <p:guideLst>
        <p:guide orient="horz" pos="372"/>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87C2776-B9DD-1946-9831-785CA23AC1F1}" type="datetime1">
              <a:rPr lang="en-US" smtClean="0">
                <a:latin typeface="Arial"/>
              </a:rPr>
              <a:t>1/29/2024</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8ECB827-1CCB-B349-98A7-AAC485CBB65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4355217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13A1C7DD-7A43-8947-A922-8561F0BA9BCC}" type="datetime1">
              <a:rPr lang="en-US" smtClean="0"/>
              <a:pPr/>
              <a:t>1/29/2024</a:t>
            </a:fld>
            <a:endParaRPr lang="en-US" dirty="0"/>
          </a:p>
        </p:txBody>
      </p:sp>
      <p:sp>
        <p:nvSpPr>
          <p:cNvPr id="4" name="Slide Image Placeholder 3"/>
          <p:cNvSpPr>
            <a:spLocks noGrp="1" noRot="1" noChangeAspect="1"/>
          </p:cNvSpPr>
          <p:nvPr>
            <p:ph type="sldImg" idx="2"/>
          </p:nvPr>
        </p:nvSpPr>
        <p:spPr>
          <a:xfrm>
            <a:off x="928688" y="569913"/>
            <a:ext cx="4938712" cy="277971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799" y="4056995"/>
            <a:ext cx="5985258" cy="4401205"/>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685799" y="8798011"/>
            <a:ext cx="2971800" cy="344402"/>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6277228" y="8798011"/>
            <a:ext cx="393829" cy="344402"/>
          </a:xfrm>
          <a:prstGeom prst="rect">
            <a:avLst/>
          </a:prstGeom>
        </p:spPr>
        <p:txBody>
          <a:bodyPr vert="horz" lIns="91440" tIns="45720" rIns="91440" bIns="45720" rtlCol="0" anchor="b"/>
          <a:lstStyle>
            <a:lvl1pPr algn="r">
              <a:defRPr sz="1200">
                <a:latin typeface="Arial"/>
              </a:defRPr>
            </a:lvl1pPr>
          </a:lstStyle>
          <a:p>
            <a:fld id="{73E9330B-B1DA-214B-A229-0CB8492B91A5}" type="slidenum">
              <a:rPr lang="en-US" smtClean="0"/>
              <a:pPr/>
              <a:t>‹#›</a:t>
            </a:fld>
            <a:endParaRPr lang="en-US" dirty="0"/>
          </a:p>
        </p:txBody>
      </p:sp>
    </p:spTree>
    <p:extLst>
      <p:ext uri="{BB962C8B-B14F-4D97-AF65-F5344CB8AC3E}">
        <p14:creationId xmlns:p14="http://schemas.microsoft.com/office/powerpoint/2010/main" val="726771065"/>
      </p:ext>
    </p:extLst>
  </p:cSld>
  <p:clrMap bg1="lt1" tx1="dk1" bg2="lt2" tx2="dk2" accent1="accent1" accent2="accent2" accent3="accent3" accent4="accent4" accent5="accent5" accent6="accent6" hlink="hlink" folHlink="folHlink"/>
  <p:hf hdr="0" ftr="0" dt="0"/>
  <p:notesStyle>
    <a:lvl1pPr marL="0" algn="l" defTabSz="571117" rtl="0" eaLnBrk="1" latinLnBrk="0" hangingPunct="1">
      <a:spcBef>
        <a:spcPts val="600"/>
      </a:spcBef>
      <a:defRPr sz="1000" kern="1200">
        <a:solidFill>
          <a:schemeClr val="tx1"/>
        </a:solidFill>
        <a:latin typeface="Arial"/>
        <a:ea typeface="+mn-ea"/>
        <a:cs typeface="+mn-cs"/>
      </a:defRPr>
    </a:lvl1pPr>
    <a:lvl2pPr marL="395223" indent="-171422" algn="l" defTabSz="571117" rtl="0" eaLnBrk="1" latinLnBrk="0" hangingPunct="1">
      <a:spcBef>
        <a:spcPts val="600"/>
      </a:spcBef>
      <a:buFont typeface="Arial" pitchFamily="34" charset="0"/>
      <a:buChar char="•"/>
      <a:defRPr sz="1000" kern="1200">
        <a:solidFill>
          <a:schemeClr val="tx1"/>
        </a:solidFill>
        <a:latin typeface="Arial"/>
        <a:ea typeface="+mn-ea"/>
        <a:cs typeface="+mn-cs"/>
      </a:defRPr>
    </a:lvl2pPr>
    <a:lvl3pPr marL="630134" indent="-171422" algn="l" defTabSz="571117" rtl="0" eaLnBrk="1" latinLnBrk="0" hangingPunct="1">
      <a:spcBef>
        <a:spcPts val="600"/>
      </a:spcBef>
      <a:buFont typeface="Arial" pitchFamily="34" charset="0"/>
      <a:buChar char="•"/>
      <a:defRPr sz="1000" kern="1200">
        <a:solidFill>
          <a:schemeClr val="tx1"/>
        </a:solidFill>
        <a:latin typeface="Arial"/>
        <a:ea typeface="+mn-ea"/>
        <a:cs typeface="+mn-cs"/>
      </a:defRPr>
    </a:lvl3pPr>
    <a:lvl4pPr marL="852347" indent="-171422" algn="l" defTabSz="571117" rtl="0" eaLnBrk="1" latinLnBrk="0" hangingPunct="1">
      <a:spcBef>
        <a:spcPts val="600"/>
      </a:spcBef>
      <a:buFont typeface="Arial" pitchFamily="34" charset="0"/>
      <a:buChar char="•"/>
      <a:defRPr sz="1000" kern="1200">
        <a:solidFill>
          <a:schemeClr val="tx1"/>
        </a:solidFill>
        <a:latin typeface="Arial"/>
        <a:ea typeface="+mn-ea"/>
        <a:cs typeface="+mn-cs"/>
      </a:defRPr>
    </a:lvl4pPr>
    <a:lvl5pPr marL="1087258" indent="-171422" algn="l" defTabSz="571117" rtl="0" eaLnBrk="1" latinLnBrk="0" hangingPunct="1">
      <a:spcBef>
        <a:spcPts val="600"/>
      </a:spcBef>
      <a:buFont typeface="Arial" pitchFamily="34" charset="0"/>
      <a:buChar char="•"/>
      <a:defRPr sz="1000" kern="1200">
        <a:solidFill>
          <a:schemeClr val="tx1"/>
        </a:solidFill>
        <a:latin typeface="Arial"/>
        <a:ea typeface="+mn-ea"/>
        <a:cs typeface="+mn-cs"/>
      </a:defRPr>
    </a:lvl5pPr>
    <a:lvl6pPr marL="2855583" algn="l" defTabSz="571117" rtl="0" eaLnBrk="1" latinLnBrk="0" hangingPunct="1">
      <a:defRPr sz="1500" kern="1200">
        <a:solidFill>
          <a:schemeClr val="tx1"/>
        </a:solidFill>
        <a:latin typeface="+mn-lt"/>
        <a:ea typeface="+mn-ea"/>
        <a:cs typeface="+mn-cs"/>
      </a:defRPr>
    </a:lvl6pPr>
    <a:lvl7pPr marL="3426699" algn="l" defTabSz="571117" rtl="0" eaLnBrk="1" latinLnBrk="0" hangingPunct="1">
      <a:defRPr sz="1500" kern="1200">
        <a:solidFill>
          <a:schemeClr val="tx1"/>
        </a:solidFill>
        <a:latin typeface="+mn-lt"/>
        <a:ea typeface="+mn-ea"/>
        <a:cs typeface="+mn-cs"/>
      </a:defRPr>
    </a:lvl7pPr>
    <a:lvl8pPr marL="3997816" algn="l" defTabSz="571117" rtl="0" eaLnBrk="1" latinLnBrk="0" hangingPunct="1">
      <a:defRPr sz="1500" kern="1200">
        <a:solidFill>
          <a:schemeClr val="tx1"/>
        </a:solidFill>
        <a:latin typeface="+mn-lt"/>
        <a:ea typeface="+mn-ea"/>
        <a:cs typeface="+mn-cs"/>
      </a:defRPr>
    </a:lvl8pPr>
    <a:lvl9pPr marL="4568932" algn="l" defTabSz="571117"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235416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charset="0"/>
              </a:rPr>
              <a:t>Discuss Assembly Joints and how they work</a:t>
            </a:r>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200">
                <a:solidFill>
                  <a:schemeClr val="tx1"/>
                </a:solidFill>
                <a:latin typeface="Arial" charset="0"/>
                <a:cs typeface="Arial" charset="0"/>
              </a:defRPr>
            </a:lvl1pPr>
            <a:lvl2pPr marL="521922" indent="-200739" eaLnBrk="0" hangingPunct="0">
              <a:defRPr sz="2200">
                <a:solidFill>
                  <a:schemeClr val="tx1"/>
                </a:solidFill>
                <a:latin typeface="Arial" charset="0"/>
                <a:cs typeface="Arial" charset="0"/>
              </a:defRPr>
            </a:lvl2pPr>
            <a:lvl3pPr marL="802958" indent="-160592" eaLnBrk="0" hangingPunct="0">
              <a:defRPr sz="2200">
                <a:solidFill>
                  <a:schemeClr val="tx1"/>
                </a:solidFill>
                <a:latin typeface="Arial" charset="0"/>
                <a:cs typeface="Arial" charset="0"/>
              </a:defRPr>
            </a:lvl3pPr>
            <a:lvl4pPr marL="1124141" indent="-160592" eaLnBrk="0" hangingPunct="0">
              <a:defRPr sz="2200">
                <a:solidFill>
                  <a:schemeClr val="tx1"/>
                </a:solidFill>
                <a:latin typeface="Arial" charset="0"/>
                <a:cs typeface="Arial" charset="0"/>
              </a:defRPr>
            </a:lvl4pPr>
            <a:lvl5pPr marL="1445324" indent="-160592" eaLnBrk="0" hangingPunct="0">
              <a:defRPr sz="2200">
                <a:solidFill>
                  <a:schemeClr val="tx1"/>
                </a:solidFill>
                <a:latin typeface="Arial" charset="0"/>
                <a:cs typeface="Arial" charset="0"/>
              </a:defRPr>
            </a:lvl5pPr>
            <a:lvl6pPr marL="1766507" indent="-160592" defTabSz="570992" eaLnBrk="0" fontAlgn="base" hangingPunct="0">
              <a:spcBef>
                <a:spcPct val="0"/>
              </a:spcBef>
              <a:spcAft>
                <a:spcPct val="0"/>
              </a:spcAft>
              <a:defRPr sz="2200">
                <a:solidFill>
                  <a:schemeClr val="tx1"/>
                </a:solidFill>
                <a:latin typeface="Arial" charset="0"/>
                <a:cs typeface="Arial" charset="0"/>
              </a:defRPr>
            </a:lvl6pPr>
            <a:lvl7pPr marL="2087690" indent="-160592" defTabSz="570992" eaLnBrk="0" fontAlgn="base" hangingPunct="0">
              <a:spcBef>
                <a:spcPct val="0"/>
              </a:spcBef>
              <a:spcAft>
                <a:spcPct val="0"/>
              </a:spcAft>
              <a:defRPr sz="2200">
                <a:solidFill>
                  <a:schemeClr val="tx1"/>
                </a:solidFill>
                <a:latin typeface="Arial" charset="0"/>
                <a:cs typeface="Arial" charset="0"/>
              </a:defRPr>
            </a:lvl7pPr>
            <a:lvl8pPr marL="2408873" indent="-160592" defTabSz="570992" eaLnBrk="0" fontAlgn="base" hangingPunct="0">
              <a:spcBef>
                <a:spcPct val="0"/>
              </a:spcBef>
              <a:spcAft>
                <a:spcPct val="0"/>
              </a:spcAft>
              <a:defRPr sz="2200">
                <a:solidFill>
                  <a:schemeClr val="tx1"/>
                </a:solidFill>
                <a:latin typeface="Arial" charset="0"/>
                <a:cs typeface="Arial" charset="0"/>
              </a:defRPr>
            </a:lvl8pPr>
            <a:lvl9pPr marL="2730056" indent="-160592" defTabSz="570992" eaLnBrk="0" fontAlgn="base" hangingPunct="0">
              <a:spcBef>
                <a:spcPct val="0"/>
              </a:spcBef>
              <a:spcAft>
                <a:spcPct val="0"/>
              </a:spcAft>
              <a:defRPr sz="2200">
                <a:solidFill>
                  <a:schemeClr val="tx1"/>
                </a:solidFill>
                <a:latin typeface="Arial" charset="0"/>
                <a:cs typeface="Arial" charset="0"/>
              </a:defRPr>
            </a:lvl9pPr>
          </a:lstStyle>
          <a:p>
            <a:pPr defTabSz="570992" eaLnBrk="1" fontAlgn="base" hangingPunct="1">
              <a:spcBef>
                <a:spcPct val="0"/>
              </a:spcBef>
              <a:spcAft>
                <a:spcPct val="0"/>
              </a:spcAft>
            </a:pPr>
            <a:fld id="{30EA076A-C394-4541-BAC7-026E8636B354}" type="slidenum">
              <a:rPr lang="en-US" altLang="en-US" sz="1300">
                <a:solidFill>
                  <a:prstClr val="black"/>
                </a:solidFill>
              </a:rPr>
              <a:pPr defTabSz="570992" eaLnBrk="1" fontAlgn="base" hangingPunct="1">
                <a:spcBef>
                  <a:spcPct val="0"/>
                </a:spcBef>
                <a:spcAft>
                  <a:spcPct val="0"/>
                </a:spcAft>
              </a:pPr>
              <a:t>12</a:t>
            </a:fld>
            <a:endParaRPr lang="en-US" altLang="en-US" sz="1300" dirty="0">
              <a:solidFill>
                <a:prstClr val="black"/>
              </a:solidFill>
            </a:endParaRPr>
          </a:p>
        </p:txBody>
      </p:sp>
    </p:spTree>
    <p:extLst>
      <p:ext uri="{BB962C8B-B14F-4D97-AF65-F5344CB8AC3E}">
        <p14:creationId xmlns:p14="http://schemas.microsoft.com/office/powerpoint/2010/main" val="476477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Add an As-built Joint between the Base and the Cover</a:t>
            </a:r>
          </a:p>
        </p:txBody>
      </p:sp>
      <p:sp>
        <p:nvSpPr>
          <p:cNvPr id="4" name="Slide Number Placeholder 3"/>
          <p:cNvSpPr>
            <a:spLocks noGrp="1"/>
          </p:cNvSpPr>
          <p:nvPr>
            <p:ph type="sldNum" sz="quarter" idx="10"/>
          </p:nvPr>
        </p:nvSpPr>
        <p:spPr/>
        <p:txBody>
          <a:bodyPr/>
          <a:lstStyle/>
          <a:p>
            <a:fld id="{73E9330B-B1DA-214B-A229-0CB8492B91A5}"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096454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Insert the external Lens component into the assembly</a:t>
            </a:r>
          </a:p>
          <a:p>
            <a:r>
              <a:rPr lang="en-US" dirty="0"/>
              <a:t>Add a Rigid Joint between the Cover and the Cover</a:t>
            </a:r>
          </a:p>
        </p:txBody>
      </p:sp>
      <p:sp>
        <p:nvSpPr>
          <p:cNvPr id="4" name="Slide Number Placeholder 3"/>
          <p:cNvSpPr>
            <a:spLocks noGrp="1"/>
          </p:cNvSpPr>
          <p:nvPr>
            <p:ph type="sldNum" sz="quarter" idx="10"/>
          </p:nvPr>
        </p:nvSpPr>
        <p:spPr/>
        <p:txBody>
          <a:bodyPr/>
          <a:lstStyle/>
          <a:p>
            <a:fld id="{73E9330B-B1DA-214B-A229-0CB8492B91A5}"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672341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Use the Combine command to remove the interference between the Cover and the Lens</a:t>
            </a:r>
          </a:p>
        </p:txBody>
      </p:sp>
      <p:sp>
        <p:nvSpPr>
          <p:cNvPr id="4" name="Slide Number Placeholder 3"/>
          <p:cNvSpPr>
            <a:spLocks noGrp="1"/>
          </p:cNvSpPr>
          <p:nvPr>
            <p:ph type="sldNum" sz="quarter" idx="10"/>
          </p:nvPr>
        </p:nvSpPr>
        <p:spPr/>
        <p:txBody>
          <a:bodyPr/>
          <a:lstStyle/>
          <a:p>
            <a:fld id="{73E9330B-B1DA-214B-A229-0CB8492B91A5}"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719204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Make the Lens file active</a:t>
            </a:r>
          </a:p>
          <a:p>
            <a:r>
              <a:rPr lang="en-US" dirty="0"/>
              <a:t>Edit the diameter of the Lens, save the file and add a description</a:t>
            </a:r>
          </a:p>
          <a:p>
            <a:r>
              <a:rPr lang="en-US" dirty="0"/>
              <a:t>Make the Assembly file active</a:t>
            </a:r>
          </a:p>
          <a:p>
            <a:r>
              <a:rPr lang="en-US" dirty="0"/>
              <a:t>Discuss versions </a:t>
            </a:r>
          </a:p>
          <a:p>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687925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was unable to right click on this file, have to do a save as into my workspace to us in my assembly</a:t>
            </a:r>
          </a:p>
        </p:txBody>
      </p:sp>
      <p:sp>
        <p:nvSpPr>
          <p:cNvPr id="4" name="Slide Number Placeholder 3"/>
          <p:cNvSpPr>
            <a:spLocks noGrp="1"/>
          </p:cNvSpPr>
          <p:nvPr>
            <p:ph type="sldNum" sz="quarter" idx="5"/>
          </p:nvPr>
        </p:nvSpPr>
        <p:spPr/>
        <p:txBody>
          <a:bodyPr/>
          <a:lstStyle/>
          <a:p>
            <a:fld id="{73E9330B-B1DA-214B-A229-0CB8492B91A5}" type="slidenum">
              <a:rPr lang="en-US" smtClean="0"/>
              <a:pPr/>
              <a:t>17</a:t>
            </a:fld>
            <a:endParaRPr lang="en-US" dirty="0"/>
          </a:p>
        </p:txBody>
      </p:sp>
    </p:spTree>
    <p:extLst>
      <p:ext uri="{BB962C8B-B14F-4D97-AF65-F5344CB8AC3E}">
        <p14:creationId xmlns:p14="http://schemas.microsoft.com/office/powerpoint/2010/main" val="1371245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Insert a Round Head Screw from </a:t>
            </a:r>
            <a:r>
              <a:rPr lang="en-US" dirty="0">
                <a:solidFill>
                  <a:schemeClr val="accent4"/>
                </a:solidFill>
                <a:latin typeface="Frutiger Next LT W1G" pitchFamily="34" charset="0"/>
                <a:cs typeface="Arial" pitchFamily="34" charset="0"/>
              </a:rPr>
              <a:t>McMaster-Carr</a:t>
            </a:r>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536263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Change the Material and Appearance of the local components</a:t>
            </a:r>
          </a:p>
          <a:p>
            <a:r>
              <a:rPr lang="en-US" dirty="0"/>
              <a:t>Add a decal</a:t>
            </a:r>
          </a:p>
        </p:txBody>
      </p:sp>
      <p:sp>
        <p:nvSpPr>
          <p:cNvPr id="4" name="Slide Number Placeholder 3"/>
          <p:cNvSpPr>
            <a:spLocks noGrp="1"/>
          </p:cNvSpPr>
          <p:nvPr>
            <p:ph type="sldNum" sz="quarter" idx="10"/>
          </p:nvPr>
        </p:nvSpPr>
        <p:spPr/>
        <p:txBody>
          <a:bodyPr/>
          <a:lstStyle/>
          <a:p>
            <a:fld id="{73E9330B-B1DA-214B-A229-0CB8492B91A5}"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607309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E9330B-B1DA-214B-A229-0CB8492B91A5}" type="slidenum">
              <a:rPr lang="en-US" smtClean="0"/>
              <a:pPr/>
              <a:t>20</a:t>
            </a:fld>
            <a:endParaRPr lang="en-US"/>
          </a:p>
        </p:txBody>
      </p:sp>
    </p:spTree>
    <p:extLst>
      <p:ext uri="{BB962C8B-B14F-4D97-AF65-F5344CB8AC3E}">
        <p14:creationId xmlns:p14="http://schemas.microsoft.com/office/powerpoint/2010/main" val="2639923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Introduce Simulation / FEA and why they should use it</a:t>
            </a:r>
          </a:p>
          <a:p>
            <a:r>
              <a:rPr lang="en-US" dirty="0"/>
              <a:t>	Determine if the design will work when forces or loads are applied to it</a:t>
            </a:r>
          </a:p>
          <a:p>
            <a:endParaRPr lang="en-US" dirty="0"/>
          </a:p>
          <a:p>
            <a:r>
              <a:rPr lang="en-US" b="1" dirty="0"/>
              <a:t>How do we know what faces are selected here? Add a load to the handle what faces?</a:t>
            </a:r>
          </a:p>
        </p:txBody>
      </p:sp>
      <p:sp>
        <p:nvSpPr>
          <p:cNvPr id="4" name="Slide Number Placeholder 3"/>
          <p:cNvSpPr>
            <a:spLocks noGrp="1"/>
          </p:cNvSpPr>
          <p:nvPr>
            <p:ph type="sldNum" sz="quarter" idx="10"/>
          </p:nvPr>
        </p:nvSpPr>
        <p:spPr/>
        <p:txBody>
          <a:bodyPr/>
          <a:lstStyle/>
          <a:p>
            <a:fld id="{73E9330B-B1DA-214B-A229-0CB8492B91A5}"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804243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Ensure “Z” is up</a:t>
            </a:r>
          </a:p>
          <a:p>
            <a:r>
              <a:rPr lang="en-US" dirty="0"/>
              <a:t>Review Projects</a:t>
            </a:r>
          </a:p>
        </p:txBody>
      </p:sp>
      <p:sp>
        <p:nvSpPr>
          <p:cNvPr id="4" name="Slide Number Placeholder 3"/>
          <p:cNvSpPr>
            <a:spLocks noGrp="1"/>
          </p:cNvSpPr>
          <p:nvPr>
            <p:ph type="sldNum" sz="quarter" idx="5"/>
          </p:nvPr>
        </p:nvSpPr>
        <p:spPr/>
        <p:txBody>
          <a:bodyPr/>
          <a:lstStyle/>
          <a:p>
            <a:fld id="{73E9330B-B1DA-214B-A229-0CB8492B91A5}" type="slidenum">
              <a:rPr lang="en-US" smtClean="0"/>
              <a:pPr/>
              <a:t>3</a:t>
            </a:fld>
            <a:endParaRPr lang="en-US" dirty="0"/>
          </a:p>
        </p:txBody>
      </p:sp>
    </p:spTree>
    <p:extLst>
      <p:ext uri="{BB962C8B-B14F-4D97-AF65-F5344CB8AC3E}">
        <p14:creationId xmlns:p14="http://schemas.microsoft.com/office/powerpoint/2010/main" val="2486333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different selection techniques, use this information with the Sculpt tools</a:t>
            </a:r>
          </a:p>
        </p:txBody>
      </p:sp>
      <p:sp>
        <p:nvSpPr>
          <p:cNvPr id="4" name="Slide Number Placeholder 3"/>
          <p:cNvSpPr>
            <a:spLocks noGrp="1"/>
          </p:cNvSpPr>
          <p:nvPr>
            <p:ph type="sldNum" sz="quarter" idx="5"/>
          </p:nvPr>
        </p:nvSpPr>
        <p:spPr/>
        <p:txBody>
          <a:bodyPr/>
          <a:lstStyle/>
          <a:p>
            <a:fld id="{73E9330B-B1DA-214B-A229-0CB8492B91A5}" type="slidenum">
              <a:rPr lang="en-US" smtClean="0"/>
              <a:pPr/>
              <a:t>22</a:t>
            </a:fld>
            <a:endParaRPr lang="en-US" dirty="0"/>
          </a:p>
        </p:txBody>
      </p:sp>
    </p:spTree>
    <p:extLst>
      <p:ext uri="{BB962C8B-B14F-4D97-AF65-F5344CB8AC3E}">
        <p14:creationId xmlns:p14="http://schemas.microsoft.com/office/powerpoint/2010/main" val="3461388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0" marR="0" lvl="0" indent="0" algn="l" defTabSz="571117" rtl="0" eaLnBrk="1" fontAlgn="auto" latinLnBrk="0" hangingPunct="1">
              <a:lnSpc>
                <a:spcPct val="100000"/>
              </a:lnSpc>
              <a:spcBef>
                <a:spcPts val="600"/>
              </a:spcBef>
              <a:spcAft>
                <a:spcPts val="0"/>
              </a:spcAft>
              <a:buClrTx/>
              <a:buSzTx/>
              <a:buFontTx/>
              <a:buNone/>
              <a:tabLst/>
              <a:defRPr/>
            </a:pPr>
            <a:r>
              <a:rPr lang="en-US" dirty="0"/>
              <a:t>Optional</a:t>
            </a:r>
          </a:p>
          <a:p>
            <a:pPr marL="0" marR="0" lvl="0" indent="0" algn="l" defTabSz="571117" rtl="0" eaLnBrk="1" fontAlgn="auto" latinLnBrk="0" hangingPunct="1">
              <a:lnSpc>
                <a:spcPct val="100000"/>
              </a:lnSpc>
              <a:spcBef>
                <a:spcPts val="600"/>
              </a:spcBef>
              <a:spcAft>
                <a:spcPts val="0"/>
              </a:spcAft>
              <a:buClrTx/>
              <a:buSzTx/>
              <a:buFontTx/>
              <a:buNone/>
              <a:tabLst/>
              <a:defRPr/>
            </a:pPr>
            <a:r>
              <a:rPr lang="en-US" dirty="0"/>
              <a:t>Open the Handle file and save it to the project that contains the Enclosure assembly</a:t>
            </a:r>
          </a:p>
          <a:p>
            <a:pPr marL="0" marR="0" lvl="0" indent="0" algn="l" defTabSz="571117" rtl="0" eaLnBrk="1" fontAlgn="auto" latinLnBrk="0" hangingPunct="1">
              <a:lnSpc>
                <a:spcPct val="100000"/>
              </a:lnSpc>
              <a:spcBef>
                <a:spcPts val="600"/>
              </a:spcBef>
              <a:spcAft>
                <a:spcPts val="0"/>
              </a:spcAft>
              <a:buClrTx/>
              <a:buSzTx/>
              <a:buFontTx/>
              <a:buNone/>
              <a:tabLst/>
              <a:defRPr/>
            </a:pPr>
            <a:r>
              <a:rPr lang="en-US" dirty="0"/>
              <a:t>Discuss that the Sculpt tools are used to easily create organic shapes </a:t>
            </a:r>
          </a:p>
          <a:p>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512144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differences between the Browser and the Timeline</a:t>
            </a:r>
          </a:p>
        </p:txBody>
      </p:sp>
      <p:sp>
        <p:nvSpPr>
          <p:cNvPr id="4" name="Slide Number Placeholder 3"/>
          <p:cNvSpPr>
            <a:spLocks noGrp="1"/>
          </p:cNvSpPr>
          <p:nvPr>
            <p:ph type="sldNum" sz="quarter" idx="10"/>
          </p:nvPr>
        </p:nvSpPr>
        <p:spPr/>
        <p:txBody>
          <a:bodyPr/>
          <a:lstStyle/>
          <a:p>
            <a:fld id="{73E9330B-B1DA-214B-A229-0CB8492B91A5}" type="slidenum">
              <a:rPr lang="en-US" smtClean="0"/>
              <a:pPr/>
              <a:t>5</a:t>
            </a:fld>
            <a:endParaRPr lang="en-US" dirty="0"/>
          </a:p>
        </p:txBody>
      </p:sp>
    </p:spTree>
    <p:extLst>
      <p:ext uri="{BB962C8B-B14F-4D97-AF65-F5344CB8AC3E}">
        <p14:creationId xmlns:p14="http://schemas.microsoft.com/office/powerpoint/2010/main" val="1728016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the Unit to Inch</a:t>
            </a:r>
          </a:p>
          <a:p>
            <a:r>
              <a:rPr lang="en-US" dirty="0"/>
              <a:t>The Lens component will later be inserted into an assembly</a:t>
            </a:r>
          </a:p>
        </p:txBody>
      </p:sp>
      <p:sp>
        <p:nvSpPr>
          <p:cNvPr id="4" name="Slide Number Placeholder 3"/>
          <p:cNvSpPr>
            <a:spLocks noGrp="1"/>
          </p:cNvSpPr>
          <p:nvPr>
            <p:ph type="sldNum" sz="quarter" idx="5"/>
          </p:nvPr>
        </p:nvSpPr>
        <p:spPr/>
        <p:txBody>
          <a:bodyPr/>
          <a:lstStyle/>
          <a:p>
            <a:fld id="{73E9330B-B1DA-214B-A229-0CB8492B91A5}" type="slidenum">
              <a:rPr lang="en-US" smtClean="0"/>
              <a:pPr/>
              <a:t>6</a:t>
            </a:fld>
            <a:endParaRPr lang="en-US" dirty="0"/>
          </a:p>
        </p:txBody>
      </p:sp>
    </p:spTree>
    <p:extLst>
      <p:ext uri="{BB962C8B-B14F-4D97-AF65-F5344CB8AC3E}">
        <p14:creationId xmlns:p14="http://schemas.microsoft.com/office/powerpoint/2010/main" val="319669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Navigation options for Windows and Macs</a:t>
            </a:r>
          </a:p>
        </p:txBody>
      </p:sp>
      <p:sp>
        <p:nvSpPr>
          <p:cNvPr id="4" name="Slide Number Placeholder 3"/>
          <p:cNvSpPr>
            <a:spLocks noGrp="1"/>
          </p:cNvSpPr>
          <p:nvPr>
            <p:ph type="sldNum" sz="quarter" idx="5"/>
          </p:nvPr>
        </p:nvSpPr>
        <p:spPr/>
        <p:txBody>
          <a:bodyPr/>
          <a:lstStyle/>
          <a:p>
            <a:fld id="{73E9330B-B1DA-214B-A229-0CB8492B91A5}" type="slidenum">
              <a:rPr lang="en-US" smtClean="0"/>
              <a:pPr/>
              <a:t>7</a:t>
            </a:fld>
            <a:endParaRPr lang="en-US" dirty="0"/>
          </a:p>
        </p:txBody>
      </p:sp>
    </p:spTree>
    <p:extLst>
      <p:ext uri="{BB962C8B-B14F-4D97-AF65-F5344CB8AC3E}">
        <p14:creationId xmlns:p14="http://schemas.microsoft.com/office/powerpoint/2010/main" val="1239336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Start a New file (this will become the assembly file)</a:t>
            </a:r>
          </a:p>
          <a:p>
            <a:r>
              <a:rPr lang="en-US" dirty="0"/>
              <a:t>Create a New Component in the context of the assembly</a:t>
            </a:r>
          </a:p>
        </p:txBody>
      </p:sp>
      <p:sp>
        <p:nvSpPr>
          <p:cNvPr id="4" name="Slide Number Placeholder 3"/>
          <p:cNvSpPr>
            <a:spLocks noGrp="1"/>
          </p:cNvSpPr>
          <p:nvPr>
            <p:ph type="sldNum" sz="quarter" idx="10"/>
          </p:nvPr>
        </p:nvSpPr>
        <p:spPr/>
        <p:txBody>
          <a:bodyPr/>
          <a:lstStyle/>
          <a:p>
            <a:fld id="{73E9330B-B1DA-214B-A229-0CB8492B91A5}"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43954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Add hole and pattern the hole</a:t>
            </a:r>
          </a:p>
        </p:txBody>
      </p:sp>
      <p:sp>
        <p:nvSpPr>
          <p:cNvPr id="4" name="Slide Number Placeholder 3"/>
          <p:cNvSpPr>
            <a:spLocks noGrp="1"/>
          </p:cNvSpPr>
          <p:nvPr>
            <p:ph type="sldNum" sz="quarter" idx="10"/>
          </p:nvPr>
        </p:nvSpPr>
        <p:spPr/>
        <p:txBody>
          <a:bodyPr/>
          <a:lstStyle/>
          <a:p>
            <a:fld id="{73E9330B-B1DA-214B-A229-0CB8492B91A5}"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049812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Discuss how in Fusion you can either create components in the context of an assembly or insert (reference) components into an assembly</a:t>
            </a:r>
          </a:p>
          <a:p>
            <a:endParaRPr lang="en-US" dirty="0"/>
          </a:p>
          <a:p>
            <a:r>
              <a:rPr lang="en-US" dirty="0"/>
              <a:t>Create a new component for the Cover</a:t>
            </a:r>
          </a:p>
          <a:p>
            <a:r>
              <a:rPr lang="en-US" dirty="0"/>
              <a:t>Extrude the profile based on the top of the Base</a:t>
            </a:r>
          </a:p>
        </p:txBody>
      </p:sp>
      <p:sp>
        <p:nvSpPr>
          <p:cNvPr id="4" name="Slide Number Placeholder 3"/>
          <p:cNvSpPr>
            <a:spLocks noGrp="1"/>
          </p:cNvSpPr>
          <p:nvPr>
            <p:ph type="sldNum" sz="quarter" idx="10"/>
          </p:nvPr>
        </p:nvSpPr>
        <p:spPr/>
        <p:txBody>
          <a:bodyPr/>
          <a:lstStyle/>
          <a:p>
            <a:fld id="{73E9330B-B1DA-214B-A229-0CB8492B91A5}"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24517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Round the corners by placing fillets and save the file</a:t>
            </a:r>
          </a:p>
          <a:p>
            <a:endParaRPr lang="en-US" dirty="0"/>
          </a:p>
        </p:txBody>
      </p:sp>
      <p:sp>
        <p:nvSpPr>
          <p:cNvPr id="4" name="Slide Number Placeholder 3"/>
          <p:cNvSpPr>
            <a:spLocks noGrp="1"/>
          </p:cNvSpPr>
          <p:nvPr>
            <p:ph type="sldNum" sz="quarter" idx="10"/>
          </p:nvPr>
        </p:nvSpPr>
        <p:spPr/>
        <p:txBody>
          <a:bodyPr/>
          <a:lstStyle/>
          <a:p>
            <a:fld id="{73E9330B-B1DA-214B-A229-0CB8492B91A5}"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42116046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Main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8" y="0"/>
            <a:ext cx="9143998" cy="5143498"/>
          </a:xfrm>
          <a:prstGeom prst="rect">
            <a:avLst/>
          </a:prstGeom>
        </p:spPr>
      </p:pic>
      <p:sp>
        <p:nvSpPr>
          <p:cNvPr id="19" name="Rectangle 18"/>
          <p:cNvSpPr/>
          <p:nvPr userDrawn="1"/>
        </p:nvSpPr>
        <p:spPr>
          <a:xfrm rot="5400000">
            <a:off x="2000248" y="-2000250"/>
            <a:ext cx="5143502" cy="9144001"/>
          </a:xfrm>
          <a:prstGeom prst="rect">
            <a:avLst/>
          </a:prstGeom>
          <a:gradFill>
            <a:gsLst>
              <a:gs pos="0">
                <a:srgbClr val="87BC40">
                  <a:alpha val="95000"/>
                </a:srgbClr>
              </a:gs>
              <a:gs pos="100000">
                <a:srgbClr val="0696D7">
                  <a:alpha val="50000"/>
                </a:srgbClr>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457201" y="4912175"/>
            <a:ext cx="1558815" cy="107722"/>
          </a:xfrm>
          <a:prstGeom prst="rect">
            <a:avLst/>
          </a:prstGeom>
          <a:noFill/>
        </p:spPr>
        <p:txBody>
          <a:bodyPr wrap="square" lIns="0" tIns="0" rIns="0" bIns="0" rtlCol="0">
            <a:spAutoFit/>
          </a:bodyPr>
          <a:lstStyle/>
          <a:p>
            <a:pPr algn="l"/>
            <a:r>
              <a:rPr lang="en-US" sz="700" b="0" i="0" dirty="0">
                <a:solidFill>
                  <a:schemeClr val="accent4">
                    <a:lumMod val="75000"/>
                  </a:schemeClr>
                </a:solidFill>
                <a:latin typeface="Arial"/>
                <a:cs typeface="Arial" pitchFamily="34" charset="0"/>
              </a:rPr>
              <a:t>© 2019 Autodesk</a:t>
            </a:r>
          </a:p>
        </p:txBody>
      </p:sp>
      <p:sp>
        <p:nvSpPr>
          <p:cNvPr id="5" name="Text Placeholder 4"/>
          <p:cNvSpPr>
            <a:spLocks noGrp="1"/>
          </p:cNvSpPr>
          <p:nvPr>
            <p:ph type="body" sz="quarter" idx="12" hasCustomPrompt="1"/>
          </p:nvPr>
        </p:nvSpPr>
        <p:spPr>
          <a:xfrm>
            <a:off x="457200" y="3134911"/>
            <a:ext cx="5397356" cy="290441"/>
          </a:xfrm>
          <a:prstGeom prst="rect">
            <a:avLst/>
          </a:prstGeom>
        </p:spPr>
        <p:txBody>
          <a:bodyPr lIns="0" tIns="0" rIns="0" bIns="0">
            <a:noAutofit/>
          </a:bodyPr>
          <a:lstStyle>
            <a:lvl1pPr marL="0" indent="0">
              <a:spcBef>
                <a:spcPts val="0"/>
              </a:spcBef>
              <a:buNone/>
              <a:defRPr sz="1600" b="0" i="0" baseline="0">
                <a:solidFill>
                  <a:schemeClr val="bg2"/>
                </a:solidFill>
                <a:latin typeface="Arial"/>
                <a:cs typeface="Arial"/>
              </a:defRPr>
            </a:lvl1pPr>
          </a:lstStyle>
          <a:p>
            <a:pPr lvl="0"/>
            <a:r>
              <a:rPr lang="en-US" dirty="0"/>
              <a:t>Presenter Name</a:t>
            </a:r>
          </a:p>
        </p:txBody>
      </p:sp>
      <p:sp>
        <p:nvSpPr>
          <p:cNvPr id="6" name="Text Placeholder 15"/>
          <p:cNvSpPr>
            <a:spLocks noGrp="1"/>
          </p:cNvSpPr>
          <p:nvPr>
            <p:ph type="body" sz="quarter" idx="13" hasCustomPrompt="1"/>
          </p:nvPr>
        </p:nvSpPr>
        <p:spPr>
          <a:xfrm>
            <a:off x="457200" y="3425353"/>
            <a:ext cx="5397358" cy="236411"/>
          </a:xfrm>
          <a:prstGeom prst="rect">
            <a:avLst/>
          </a:prstGeom>
        </p:spPr>
        <p:txBody>
          <a:bodyPr lIns="0" tIns="0" rIns="0" bIns="0">
            <a:noAutofit/>
          </a:bodyPr>
          <a:lstStyle>
            <a:lvl1pPr marL="0" indent="0">
              <a:spcBef>
                <a:spcPts val="0"/>
              </a:spcBef>
              <a:buNone/>
              <a:defRPr sz="1300" b="0" i="0" baseline="0">
                <a:solidFill>
                  <a:schemeClr val="bg2"/>
                </a:solidFill>
                <a:latin typeface="Arial"/>
                <a:cs typeface="Arial"/>
              </a:defRPr>
            </a:lvl1pPr>
          </a:lstStyle>
          <a:p>
            <a:pPr lvl="0"/>
            <a:r>
              <a:rPr lang="en-US" dirty="0"/>
              <a:t>Presenter Title</a:t>
            </a:r>
          </a:p>
        </p:txBody>
      </p:sp>
      <p:sp>
        <p:nvSpPr>
          <p:cNvPr id="2" name="Title 1"/>
          <p:cNvSpPr>
            <a:spLocks noGrp="1"/>
          </p:cNvSpPr>
          <p:nvPr>
            <p:ph type="title" hasCustomPrompt="1"/>
          </p:nvPr>
        </p:nvSpPr>
        <p:spPr>
          <a:xfrm>
            <a:off x="457200" y="1901952"/>
            <a:ext cx="4395787" cy="1232959"/>
          </a:xfrm>
          <a:prstGeom prst="rect">
            <a:avLst/>
          </a:prstGeom>
        </p:spPr>
        <p:txBody>
          <a:bodyPr vert="horz" lIns="0" tIns="0" anchor="t"/>
          <a:lstStyle>
            <a:lvl1pPr>
              <a:defRPr sz="2800" baseline="0">
                <a:solidFill>
                  <a:schemeClr val="bg2"/>
                </a:solidFill>
                <a:latin typeface="Arial"/>
                <a:cs typeface="Arial"/>
              </a:defRPr>
            </a:lvl1pPr>
          </a:lstStyle>
          <a:p>
            <a:r>
              <a:rPr lang="en-US" dirty="0"/>
              <a:t>Title slide: main title can be up to three lines</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6564" y="200135"/>
            <a:ext cx="6199703" cy="1091642"/>
          </a:xfrm>
          <a:prstGeom prst="rect">
            <a:avLst/>
          </a:prstGeom>
        </p:spPr>
      </p:pic>
      <p:sp>
        <p:nvSpPr>
          <p:cNvPr id="17" name="Right Triangle 16"/>
          <p:cNvSpPr/>
          <p:nvPr userDrawn="1"/>
        </p:nvSpPr>
        <p:spPr>
          <a:xfrm rot="16200000">
            <a:off x="7454900" y="3454399"/>
            <a:ext cx="1689100" cy="16891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descr="autodesk-logo-rgb-color-logo-black-text-larg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07363" y="4875101"/>
            <a:ext cx="1050386" cy="176093"/>
          </a:xfrm>
          <a:prstGeom prst="rect">
            <a:avLst/>
          </a:prstGeom>
        </p:spPr>
      </p:pic>
    </p:spTree>
    <p:extLst>
      <p:ext uri="{BB962C8B-B14F-4D97-AF65-F5344CB8AC3E}">
        <p14:creationId xmlns:p14="http://schemas.microsoft.com/office/powerpoint/2010/main" val="2641352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0" y="2059272"/>
            <a:ext cx="9144000" cy="857250"/>
          </a:xfrm>
          <a:prstGeom prst="rect">
            <a:avLst/>
          </a:prstGeom>
        </p:spPr>
        <p:txBody>
          <a:bodyPr anchor="ctr"/>
          <a:lstStyle>
            <a:lvl1pPr algn="ctr">
              <a:defRPr sz="10000" b="0" i="0">
                <a:solidFill>
                  <a:srgbClr val="474746"/>
                </a:solidFill>
                <a:latin typeface="Arial"/>
                <a:cs typeface="Arial"/>
              </a:defRPr>
            </a:lvl1pPr>
          </a:lstStyle>
          <a:p>
            <a:r>
              <a:rPr lang="en-US" dirty="0"/>
              <a:t>Keyword</a:t>
            </a:r>
            <a:br>
              <a:rPr lang="en-US" dirty="0"/>
            </a:br>
            <a:r>
              <a:rPr lang="en-US" dirty="0"/>
              <a:t>Slide</a:t>
            </a:r>
          </a:p>
        </p:txBody>
      </p:sp>
      <p:sp>
        <p:nvSpPr>
          <p:cNvPr id="5" name="TextBox 4"/>
          <p:cNvSpPr txBox="1"/>
          <p:nvPr userDrawn="1"/>
        </p:nvSpPr>
        <p:spPr>
          <a:xfrm>
            <a:off x="457201" y="4912175"/>
            <a:ext cx="1558815" cy="107722"/>
          </a:xfrm>
          <a:prstGeom prst="rect">
            <a:avLst/>
          </a:prstGeom>
          <a:noFill/>
        </p:spPr>
        <p:txBody>
          <a:bodyPr wrap="square" lIns="0" tIns="0" rIns="0" bIns="0" rtlCol="0">
            <a:spAutoFit/>
          </a:bodyPr>
          <a:lstStyle/>
          <a:p>
            <a:pPr algn="l"/>
            <a:r>
              <a:rPr lang="en-US" sz="700" b="0" i="0" dirty="0">
                <a:solidFill>
                  <a:schemeClr val="accent4">
                    <a:lumMod val="75000"/>
                  </a:schemeClr>
                </a:solidFill>
                <a:latin typeface="Arial"/>
                <a:cs typeface="Arial" pitchFamily="34" charset="0"/>
              </a:rPr>
              <a:t>© 2019 Autodesk</a:t>
            </a:r>
          </a:p>
        </p:txBody>
      </p:sp>
    </p:spTree>
    <p:extLst>
      <p:ext uri="{BB962C8B-B14F-4D97-AF65-F5344CB8AC3E}">
        <p14:creationId xmlns:p14="http://schemas.microsoft.com/office/powerpoint/2010/main" val="2658609359"/>
      </p:ext>
    </p:extLst>
  </p:cSld>
  <p:clrMapOvr>
    <a:masterClrMapping/>
  </p:clrMapOvr>
  <p:transition/>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2 column)">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57201" y="205979"/>
            <a:ext cx="8229600" cy="857250"/>
          </a:xfrm>
          <a:prstGeom prst="rect">
            <a:avLst/>
          </a:prstGeom>
        </p:spPr>
        <p:txBody>
          <a:bodyPr lIns="0" tIns="0" rIns="0" bIns="0" anchor="t" anchorCtr="0">
            <a:noAutofit/>
          </a:bodyPr>
          <a:lstStyle>
            <a:lvl1pPr algn="l">
              <a:defRPr sz="2800" b="1" i="0" baseline="0">
                <a:solidFill>
                  <a:srgbClr val="474746"/>
                </a:solidFill>
                <a:latin typeface="Arial"/>
                <a:cs typeface="Arial"/>
              </a:defRPr>
            </a:lvl1pPr>
          </a:lstStyle>
          <a:p>
            <a:r>
              <a:rPr lang="en-US"/>
              <a:t>Click to edit Master title style</a:t>
            </a:r>
            <a:endParaRPr lang="en-US" dirty="0"/>
          </a:p>
        </p:txBody>
      </p:sp>
      <p:sp>
        <p:nvSpPr>
          <p:cNvPr id="13" name="Content Placeholder 2"/>
          <p:cNvSpPr>
            <a:spLocks noGrp="1"/>
          </p:cNvSpPr>
          <p:nvPr>
            <p:ph idx="17"/>
          </p:nvPr>
        </p:nvSpPr>
        <p:spPr>
          <a:xfrm>
            <a:off x="457203" y="1063231"/>
            <a:ext cx="4040187" cy="3575462"/>
          </a:xfrm>
          <a:prstGeom prst="rect">
            <a:avLst/>
          </a:prstGeom>
        </p:spPr>
        <p:txBody>
          <a:bodyPr lIns="73152" tIns="0" rIns="0" bIns="0">
            <a:noAutofit/>
          </a:bodyPr>
          <a:lstStyle>
            <a:lvl1pPr marL="411480" indent="-411480">
              <a:buClr>
                <a:srgbClr val="98B527"/>
              </a:buClr>
              <a:buSzPct val="100000"/>
              <a:buFont typeface="Wingdings" pitchFamily="2" charset="2"/>
              <a:buChar char="§"/>
              <a:defRPr sz="2800" b="0" i="0">
                <a:solidFill>
                  <a:srgbClr val="474746"/>
                </a:solidFill>
                <a:latin typeface="Arial"/>
                <a:cs typeface="Arial"/>
              </a:defRPr>
            </a:lvl1pPr>
            <a:lvl2pPr marL="1011920" indent="-292608">
              <a:buClr>
                <a:srgbClr val="98B527"/>
              </a:buClr>
              <a:buSzPct val="100000"/>
              <a:buFont typeface="Wingdings" pitchFamily="2" charset="2"/>
              <a:buChar char="§"/>
              <a:defRPr sz="2500" b="0" i="0">
                <a:solidFill>
                  <a:srgbClr val="474746"/>
                </a:solidFill>
                <a:latin typeface="Arial"/>
                <a:cs typeface="Arial"/>
              </a:defRPr>
            </a:lvl2pPr>
            <a:lvl3pPr marL="1344695" indent="-323971">
              <a:buClr>
                <a:srgbClr val="98B527"/>
              </a:buClr>
              <a:buSzPct val="100000"/>
              <a:buFont typeface="Wingdings" pitchFamily="2" charset="2"/>
              <a:buChar char="§"/>
              <a:defRPr sz="2200" b="0" i="0">
                <a:solidFill>
                  <a:srgbClr val="474746"/>
                </a:solidFill>
                <a:latin typeface="Arial"/>
                <a:cs typeface="Arial"/>
              </a:defRPr>
            </a:lvl3pPr>
            <a:lvl4pPr marL="1885453" indent="-323971">
              <a:buClr>
                <a:srgbClr val="98B527"/>
              </a:buClr>
              <a:buSzPct val="100000"/>
              <a:buFont typeface="Wingdings" pitchFamily="2" charset="2"/>
              <a:buChar char="§"/>
              <a:defRPr sz="1900" b="0" i="0">
                <a:solidFill>
                  <a:srgbClr val="474746"/>
                </a:solidFill>
                <a:latin typeface="Arial"/>
                <a:cs typeface="Arial"/>
              </a:defRPr>
            </a:lvl4pPr>
            <a:lvl5pPr marL="2390214" indent="-287974">
              <a:buClr>
                <a:srgbClr val="98B527"/>
              </a:buClr>
              <a:buSzPct val="100000"/>
              <a:buFont typeface="Wingdings" pitchFamily="2" charset="2"/>
              <a:buChar char="§"/>
              <a:defRPr sz="1700" b="0" i="0">
                <a:solidFill>
                  <a:srgbClr val="474746"/>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idx="18"/>
          </p:nvPr>
        </p:nvSpPr>
        <p:spPr>
          <a:xfrm>
            <a:off x="4646615" y="1063230"/>
            <a:ext cx="4040187" cy="3575461"/>
          </a:xfrm>
          <a:prstGeom prst="rect">
            <a:avLst/>
          </a:prstGeom>
        </p:spPr>
        <p:txBody>
          <a:bodyPr lIns="73152" tIns="73152" rIns="0" bIns="0">
            <a:noAutofit/>
          </a:bodyPr>
          <a:lstStyle>
            <a:lvl1pPr marL="320040" indent="-320040">
              <a:buClr>
                <a:srgbClr val="98B527"/>
              </a:buClr>
              <a:buSzPct val="100000"/>
              <a:buFont typeface="Wingdings" charset="2"/>
              <a:buChar char="§"/>
              <a:defRPr sz="2200" b="0" i="0">
                <a:solidFill>
                  <a:srgbClr val="474746"/>
                </a:solidFill>
                <a:latin typeface="Arial"/>
                <a:cs typeface="Arial"/>
              </a:defRPr>
            </a:lvl1pPr>
            <a:lvl2pPr marL="831936" indent="-292608">
              <a:buClr>
                <a:srgbClr val="98B527"/>
              </a:buClr>
              <a:buSzPct val="100000"/>
              <a:buFont typeface="Wingdings" charset="2"/>
              <a:buChar char="§"/>
              <a:defRPr sz="1900" b="0" i="0">
                <a:solidFill>
                  <a:srgbClr val="474746"/>
                </a:solidFill>
                <a:latin typeface="Arial"/>
                <a:cs typeface="Arial"/>
              </a:defRPr>
            </a:lvl2pPr>
            <a:lvl3pPr marL="1279901" indent="-259176">
              <a:buClr>
                <a:srgbClr val="98B527"/>
              </a:buClr>
              <a:buSzPct val="100000"/>
              <a:buFont typeface="Wingdings" charset="2"/>
              <a:buChar char="§"/>
              <a:defRPr sz="1700" b="0" i="0">
                <a:solidFill>
                  <a:srgbClr val="474746"/>
                </a:solidFill>
                <a:latin typeface="Arial"/>
                <a:cs typeface="Arial"/>
              </a:defRPr>
            </a:lvl3pPr>
            <a:lvl4pPr marL="1791862" indent="-230379">
              <a:buClr>
                <a:srgbClr val="98B527"/>
              </a:buClr>
              <a:buSzPct val="100000"/>
              <a:buFont typeface="Wingdings" charset="2"/>
              <a:buChar char="§"/>
              <a:defRPr sz="1500" b="0" i="0">
                <a:solidFill>
                  <a:srgbClr val="474746"/>
                </a:solidFill>
                <a:latin typeface="Arial"/>
                <a:cs typeface="Arial"/>
              </a:defRPr>
            </a:lvl4pPr>
            <a:lvl5pPr marL="2303821" indent="-201582">
              <a:buClr>
                <a:srgbClr val="98B527"/>
              </a:buClr>
              <a:buSzPct val="100000"/>
              <a:buFont typeface="Wingdings" charset="2"/>
              <a:buChar char="§"/>
              <a:defRPr sz="1500" b="0" i="0">
                <a:solidFill>
                  <a:srgbClr val="474746"/>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457201" y="4912175"/>
            <a:ext cx="1558815" cy="107722"/>
          </a:xfrm>
          <a:prstGeom prst="rect">
            <a:avLst/>
          </a:prstGeom>
          <a:noFill/>
        </p:spPr>
        <p:txBody>
          <a:bodyPr wrap="square" lIns="0" tIns="0" rIns="0" bIns="0" rtlCol="0">
            <a:spAutoFit/>
          </a:bodyPr>
          <a:lstStyle/>
          <a:p>
            <a:pPr algn="l"/>
            <a:r>
              <a:rPr lang="en-US" sz="700" b="0" i="0" dirty="0">
                <a:solidFill>
                  <a:schemeClr val="accent4">
                    <a:lumMod val="75000"/>
                  </a:schemeClr>
                </a:solidFill>
                <a:latin typeface="Arial"/>
                <a:cs typeface="Arial" pitchFamily="34" charset="0"/>
              </a:rPr>
              <a:t>© 2019 Autodesk</a:t>
            </a:r>
          </a:p>
        </p:txBody>
      </p:sp>
    </p:spTree>
    <p:extLst>
      <p:ext uri="{BB962C8B-B14F-4D97-AF65-F5344CB8AC3E}">
        <p14:creationId xmlns:p14="http://schemas.microsoft.com/office/powerpoint/2010/main" val="3298238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749418"/>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range background slide">
    <p:bg>
      <p:bgPr>
        <a:solidFill>
          <a:srgbClr val="87BC40"/>
        </a:solid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063231"/>
            <a:ext cx="8229644" cy="3575462"/>
          </a:xfrm>
          <a:prstGeom prst="rect">
            <a:avLst/>
          </a:prstGeom>
        </p:spPr>
        <p:txBody>
          <a:bodyPr lIns="73152" tIns="0" rIns="0" bIns="0">
            <a:noAutofit/>
          </a:bodyPr>
          <a:lstStyle>
            <a:lvl1pPr marL="0" indent="0">
              <a:buClr>
                <a:schemeClr val="tx1"/>
              </a:buClr>
              <a:buSzPct val="100000"/>
              <a:buFontTx/>
              <a:buNone/>
              <a:defRPr sz="2800" b="0" i="0">
                <a:solidFill>
                  <a:srgbClr val="FFFFFF"/>
                </a:solidFill>
                <a:latin typeface="Arial"/>
                <a:cs typeface="Arial"/>
              </a:defRPr>
            </a:lvl1pPr>
            <a:lvl2pPr marL="1001162" indent="-457200">
              <a:buClrTx/>
              <a:buSzPct val="100000"/>
              <a:buFont typeface="Wingdings" charset="2"/>
              <a:buChar char="§"/>
              <a:defRPr sz="2500" b="0" i="0">
                <a:solidFill>
                  <a:srgbClr val="FFFFFF"/>
                </a:solidFill>
                <a:latin typeface="Arial"/>
                <a:cs typeface="Arial"/>
              </a:defRPr>
            </a:lvl2pPr>
            <a:lvl3pPr marL="1020725" indent="0">
              <a:buClr>
                <a:schemeClr val="tx1"/>
              </a:buClr>
              <a:buSzPct val="100000"/>
              <a:buFontTx/>
              <a:buNone/>
              <a:defRPr sz="3200" b="0">
                <a:solidFill>
                  <a:srgbClr val="FFFFFF"/>
                </a:solidFill>
                <a:latin typeface="Frutiger Next LT W1G" pitchFamily="34" charset="0"/>
                <a:cs typeface="Arial" pitchFamily="34" charset="0"/>
              </a:defRPr>
            </a:lvl3pPr>
            <a:lvl4pPr marL="1561483" indent="0">
              <a:buClr>
                <a:schemeClr val="tx1"/>
              </a:buClr>
              <a:buSzPct val="100000"/>
              <a:buFontTx/>
              <a:buNone/>
              <a:defRPr sz="3200" b="0">
                <a:solidFill>
                  <a:srgbClr val="FFFFFF"/>
                </a:solidFill>
                <a:latin typeface="Frutiger Next LT W1G" pitchFamily="34" charset="0"/>
                <a:cs typeface="Arial" pitchFamily="34" charset="0"/>
              </a:defRPr>
            </a:lvl4pPr>
            <a:lvl5pPr marL="2102239" indent="0">
              <a:buClr>
                <a:schemeClr val="tx1"/>
              </a:buClr>
              <a:buSzPct val="100000"/>
              <a:buFontTx/>
              <a:buNone/>
              <a:defRPr sz="3200" b="0">
                <a:solidFill>
                  <a:srgbClr val="FFFFFF"/>
                </a:solidFill>
                <a:latin typeface="Frutiger Next LT W1G" pitchFamily="34" charset="0"/>
                <a:cs typeface="Arial" pitchFamily="34" charset="0"/>
              </a:defRPr>
            </a:lvl5pPr>
          </a:lstStyle>
          <a:p>
            <a:pPr lvl="0"/>
            <a:r>
              <a:rPr lang="en-US"/>
              <a:t>Click to edit Master text styles</a:t>
            </a:r>
          </a:p>
          <a:p>
            <a:pPr lvl="1"/>
            <a:r>
              <a:rPr lang="en-US"/>
              <a:t>Second level</a:t>
            </a:r>
          </a:p>
        </p:txBody>
      </p:sp>
      <p:sp>
        <p:nvSpPr>
          <p:cNvPr id="5" name="Title 1"/>
          <p:cNvSpPr>
            <a:spLocks noGrp="1"/>
          </p:cNvSpPr>
          <p:nvPr>
            <p:ph type="title"/>
          </p:nvPr>
        </p:nvSpPr>
        <p:spPr>
          <a:xfrm>
            <a:off x="457201" y="205979"/>
            <a:ext cx="8229600" cy="857250"/>
          </a:xfrm>
          <a:prstGeom prst="rect">
            <a:avLst/>
          </a:prstGeom>
        </p:spPr>
        <p:txBody>
          <a:bodyPr lIns="0" tIns="0" rIns="0" bIns="0" anchor="t" anchorCtr="0">
            <a:noAutofit/>
          </a:bodyPr>
          <a:lstStyle>
            <a:lvl1pPr algn="l">
              <a:defRPr sz="2800" b="1" i="0" baseline="0">
                <a:solidFill>
                  <a:srgbClr val="FFFFFF"/>
                </a:solidFill>
                <a:latin typeface="Arial"/>
                <a:cs typeface="Arial"/>
              </a:defRPr>
            </a:lvl1pPr>
          </a:lstStyle>
          <a:p>
            <a:r>
              <a:rPr lang="en-US"/>
              <a:t>Click to edit Master title style</a:t>
            </a:r>
            <a:endParaRPr lang="en-US" dirty="0"/>
          </a:p>
        </p:txBody>
      </p:sp>
      <p:sp>
        <p:nvSpPr>
          <p:cNvPr id="9" name="TextBox 8"/>
          <p:cNvSpPr txBox="1"/>
          <p:nvPr userDrawn="1"/>
        </p:nvSpPr>
        <p:spPr>
          <a:xfrm>
            <a:off x="457201" y="4912175"/>
            <a:ext cx="1558815" cy="107722"/>
          </a:xfrm>
          <a:prstGeom prst="rect">
            <a:avLst/>
          </a:prstGeom>
          <a:noFill/>
        </p:spPr>
        <p:txBody>
          <a:bodyPr wrap="square" lIns="0" tIns="0" rIns="0" bIns="0" rtlCol="0">
            <a:spAutoFit/>
          </a:bodyPr>
          <a:lstStyle/>
          <a:p>
            <a:pPr algn="l"/>
            <a:r>
              <a:rPr lang="en-US" sz="700" b="0" i="0" dirty="0">
                <a:solidFill>
                  <a:schemeClr val="accent4">
                    <a:lumMod val="75000"/>
                  </a:schemeClr>
                </a:solidFill>
                <a:latin typeface="Arial"/>
                <a:cs typeface="Arial" pitchFamily="34" charset="0"/>
              </a:rPr>
              <a:t>© 2019 Autodesk</a:t>
            </a:r>
          </a:p>
        </p:txBody>
      </p:sp>
    </p:spTree>
    <p:extLst>
      <p:ext uri="{BB962C8B-B14F-4D97-AF65-F5344CB8AC3E}">
        <p14:creationId xmlns:p14="http://schemas.microsoft.com/office/powerpoint/2010/main" val="3208455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Orange background slide">
    <p:bg>
      <p:bgPr>
        <a:solidFill>
          <a:srgbClr val="0696D7"/>
        </a:solid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063231"/>
            <a:ext cx="8229644" cy="3575462"/>
          </a:xfrm>
          <a:prstGeom prst="rect">
            <a:avLst/>
          </a:prstGeom>
        </p:spPr>
        <p:txBody>
          <a:bodyPr lIns="73152" tIns="0" rIns="0" bIns="0">
            <a:noAutofit/>
          </a:bodyPr>
          <a:lstStyle>
            <a:lvl1pPr marL="0" indent="0">
              <a:buClr>
                <a:schemeClr val="tx1"/>
              </a:buClr>
              <a:buSzPct val="100000"/>
              <a:buFontTx/>
              <a:buNone/>
              <a:defRPr sz="2800" b="0" i="0">
                <a:solidFill>
                  <a:srgbClr val="FFFFFF"/>
                </a:solidFill>
                <a:latin typeface="Arial"/>
                <a:cs typeface="Arial"/>
              </a:defRPr>
            </a:lvl1pPr>
            <a:lvl2pPr marL="1001162" indent="-457200">
              <a:buClrTx/>
              <a:buSzPct val="100000"/>
              <a:buFont typeface="Wingdings" charset="2"/>
              <a:buChar char="§"/>
              <a:defRPr sz="2500" b="0" i="0">
                <a:solidFill>
                  <a:srgbClr val="FFFFFF"/>
                </a:solidFill>
                <a:latin typeface="Arial"/>
                <a:cs typeface="Arial"/>
              </a:defRPr>
            </a:lvl2pPr>
            <a:lvl3pPr marL="1020725" indent="0">
              <a:buClr>
                <a:schemeClr val="tx1"/>
              </a:buClr>
              <a:buSzPct val="100000"/>
              <a:buFontTx/>
              <a:buNone/>
              <a:defRPr sz="3200" b="0">
                <a:solidFill>
                  <a:srgbClr val="FFFFFF"/>
                </a:solidFill>
                <a:latin typeface="Frutiger Next LT W1G" pitchFamily="34" charset="0"/>
                <a:cs typeface="Arial" pitchFamily="34" charset="0"/>
              </a:defRPr>
            </a:lvl3pPr>
            <a:lvl4pPr marL="1561483" indent="0">
              <a:buClr>
                <a:schemeClr val="tx1"/>
              </a:buClr>
              <a:buSzPct val="100000"/>
              <a:buFontTx/>
              <a:buNone/>
              <a:defRPr sz="3200" b="0">
                <a:solidFill>
                  <a:srgbClr val="FFFFFF"/>
                </a:solidFill>
                <a:latin typeface="Frutiger Next LT W1G" pitchFamily="34" charset="0"/>
                <a:cs typeface="Arial" pitchFamily="34" charset="0"/>
              </a:defRPr>
            </a:lvl4pPr>
            <a:lvl5pPr marL="2102239" indent="0">
              <a:buClr>
                <a:schemeClr val="tx1"/>
              </a:buClr>
              <a:buSzPct val="100000"/>
              <a:buFontTx/>
              <a:buNone/>
              <a:defRPr sz="3200" b="0">
                <a:solidFill>
                  <a:srgbClr val="FFFFFF"/>
                </a:solidFill>
                <a:latin typeface="Frutiger Next LT W1G" pitchFamily="34" charset="0"/>
                <a:cs typeface="Arial" pitchFamily="34" charset="0"/>
              </a:defRPr>
            </a:lvl5pPr>
          </a:lstStyle>
          <a:p>
            <a:pPr lvl="0"/>
            <a:r>
              <a:rPr lang="en-US"/>
              <a:t>Click to edit Master text styles</a:t>
            </a:r>
          </a:p>
          <a:p>
            <a:pPr lvl="1"/>
            <a:r>
              <a:rPr lang="en-US"/>
              <a:t>Second level</a:t>
            </a:r>
          </a:p>
        </p:txBody>
      </p:sp>
      <p:sp>
        <p:nvSpPr>
          <p:cNvPr id="5" name="Title 1"/>
          <p:cNvSpPr>
            <a:spLocks noGrp="1"/>
          </p:cNvSpPr>
          <p:nvPr>
            <p:ph type="title"/>
          </p:nvPr>
        </p:nvSpPr>
        <p:spPr>
          <a:xfrm>
            <a:off x="457201" y="205979"/>
            <a:ext cx="8229600" cy="857250"/>
          </a:xfrm>
          <a:prstGeom prst="rect">
            <a:avLst/>
          </a:prstGeom>
        </p:spPr>
        <p:txBody>
          <a:bodyPr lIns="0" tIns="0" rIns="0" bIns="0" anchor="t" anchorCtr="0">
            <a:noAutofit/>
          </a:bodyPr>
          <a:lstStyle>
            <a:lvl1pPr algn="l">
              <a:defRPr sz="2800" b="1" i="0" baseline="0">
                <a:solidFill>
                  <a:srgbClr val="FFFFFF"/>
                </a:solidFill>
                <a:latin typeface="Arial"/>
                <a:cs typeface="Arial"/>
              </a:defRPr>
            </a:lvl1pPr>
          </a:lstStyle>
          <a:p>
            <a:r>
              <a:rPr lang="en-US"/>
              <a:t>Click to edit Master title style</a:t>
            </a:r>
            <a:endParaRPr lang="en-US" dirty="0"/>
          </a:p>
        </p:txBody>
      </p:sp>
      <p:sp>
        <p:nvSpPr>
          <p:cNvPr id="9" name="TextBox 8"/>
          <p:cNvSpPr txBox="1"/>
          <p:nvPr userDrawn="1"/>
        </p:nvSpPr>
        <p:spPr>
          <a:xfrm>
            <a:off x="457201" y="4912175"/>
            <a:ext cx="1558815" cy="107722"/>
          </a:xfrm>
          <a:prstGeom prst="rect">
            <a:avLst/>
          </a:prstGeom>
          <a:noFill/>
        </p:spPr>
        <p:txBody>
          <a:bodyPr wrap="square" lIns="0" tIns="0" rIns="0" bIns="0" rtlCol="0">
            <a:spAutoFit/>
          </a:bodyPr>
          <a:lstStyle/>
          <a:p>
            <a:pPr algn="l"/>
            <a:r>
              <a:rPr lang="en-US" sz="700" b="0" i="0" dirty="0">
                <a:solidFill>
                  <a:schemeClr val="accent4">
                    <a:lumMod val="75000"/>
                  </a:schemeClr>
                </a:solidFill>
                <a:latin typeface="Arial"/>
                <a:cs typeface="Arial" pitchFamily="34" charset="0"/>
              </a:rPr>
              <a:t>© 2019 Autodesk</a:t>
            </a:r>
          </a:p>
        </p:txBody>
      </p:sp>
    </p:spTree>
    <p:extLst>
      <p:ext uri="{BB962C8B-B14F-4D97-AF65-F5344CB8AC3E}">
        <p14:creationId xmlns:p14="http://schemas.microsoft.com/office/powerpoint/2010/main" val="2238363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ue background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063231"/>
            <a:ext cx="8229644" cy="3575462"/>
          </a:xfrm>
          <a:prstGeom prst="rect">
            <a:avLst/>
          </a:prstGeom>
        </p:spPr>
        <p:txBody>
          <a:bodyPr lIns="73152" tIns="0" rIns="0" bIns="0">
            <a:noAutofit/>
          </a:bodyPr>
          <a:lstStyle>
            <a:lvl1pPr marL="0" indent="0">
              <a:buClr>
                <a:schemeClr val="tx1"/>
              </a:buClr>
              <a:buSzPct val="100000"/>
              <a:buFontTx/>
              <a:buNone/>
              <a:defRPr sz="2800" b="0" i="0">
                <a:solidFill>
                  <a:srgbClr val="FFFFFF"/>
                </a:solidFill>
                <a:latin typeface="Arial"/>
                <a:cs typeface="Arial"/>
              </a:defRPr>
            </a:lvl1pPr>
            <a:lvl2pPr marL="1001162" indent="-457200">
              <a:buClrTx/>
              <a:buSzPct val="100000"/>
              <a:buFont typeface="Wingdings" charset="2"/>
              <a:buChar char="§"/>
              <a:defRPr sz="2500" b="0" i="0">
                <a:solidFill>
                  <a:srgbClr val="FFFFFF"/>
                </a:solidFill>
                <a:latin typeface="Arial"/>
                <a:cs typeface="Arial"/>
              </a:defRPr>
            </a:lvl2pPr>
            <a:lvl3pPr marL="1020725" indent="0">
              <a:buClr>
                <a:schemeClr val="tx1"/>
              </a:buClr>
              <a:buSzPct val="100000"/>
              <a:buFontTx/>
              <a:buNone/>
              <a:defRPr sz="3200" b="0">
                <a:solidFill>
                  <a:srgbClr val="FFFFFF"/>
                </a:solidFill>
                <a:latin typeface="Frutiger Next LT W1G" pitchFamily="34" charset="0"/>
                <a:cs typeface="Arial" pitchFamily="34" charset="0"/>
              </a:defRPr>
            </a:lvl3pPr>
            <a:lvl4pPr marL="1561483" indent="0">
              <a:buClr>
                <a:schemeClr val="tx1"/>
              </a:buClr>
              <a:buSzPct val="100000"/>
              <a:buFontTx/>
              <a:buNone/>
              <a:defRPr sz="3200" b="0">
                <a:solidFill>
                  <a:srgbClr val="FFFFFF"/>
                </a:solidFill>
                <a:latin typeface="Frutiger Next LT W1G" pitchFamily="34" charset="0"/>
                <a:cs typeface="Arial" pitchFamily="34" charset="0"/>
              </a:defRPr>
            </a:lvl4pPr>
            <a:lvl5pPr marL="2102239" indent="0">
              <a:buClr>
                <a:schemeClr val="tx1"/>
              </a:buClr>
              <a:buSzPct val="100000"/>
              <a:buFontTx/>
              <a:buNone/>
              <a:defRPr sz="3200" b="0">
                <a:solidFill>
                  <a:srgbClr val="FFFFFF"/>
                </a:solidFill>
                <a:latin typeface="Frutiger Next LT W1G" pitchFamily="34" charset="0"/>
                <a:cs typeface="Arial" pitchFamily="34" charset="0"/>
              </a:defRPr>
            </a:lvl5pPr>
          </a:lstStyle>
          <a:p>
            <a:pPr lvl="0"/>
            <a:r>
              <a:rPr lang="en-US"/>
              <a:t>Click to edit Master text styles</a:t>
            </a:r>
          </a:p>
          <a:p>
            <a:pPr lvl="1"/>
            <a:r>
              <a:rPr lang="en-US"/>
              <a:t>Second level</a:t>
            </a:r>
          </a:p>
        </p:txBody>
      </p:sp>
      <p:sp>
        <p:nvSpPr>
          <p:cNvPr id="5" name="Title 1"/>
          <p:cNvSpPr>
            <a:spLocks noGrp="1"/>
          </p:cNvSpPr>
          <p:nvPr>
            <p:ph type="title"/>
          </p:nvPr>
        </p:nvSpPr>
        <p:spPr>
          <a:xfrm>
            <a:off x="457201" y="205979"/>
            <a:ext cx="8229600" cy="857250"/>
          </a:xfrm>
          <a:prstGeom prst="rect">
            <a:avLst/>
          </a:prstGeom>
        </p:spPr>
        <p:txBody>
          <a:bodyPr lIns="0" tIns="0" rIns="0" bIns="0" anchor="t" anchorCtr="0">
            <a:noAutofit/>
          </a:bodyPr>
          <a:lstStyle>
            <a:lvl1pPr algn="l">
              <a:defRPr sz="2800" b="1" i="0" baseline="0">
                <a:solidFill>
                  <a:srgbClr val="FFFFFF"/>
                </a:solidFill>
                <a:latin typeface="Arial"/>
                <a:cs typeface="Arial"/>
              </a:defRPr>
            </a:lvl1pPr>
          </a:lstStyle>
          <a:p>
            <a:r>
              <a:rPr lang="en-US"/>
              <a:t>Click to edit Master title style</a:t>
            </a:r>
            <a:endParaRPr lang="en-US" dirty="0"/>
          </a:p>
        </p:txBody>
      </p:sp>
      <p:sp>
        <p:nvSpPr>
          <p:cNvPr id="9" name="TextBox 8"/>
          <p:cNvSpPr txBox="1"/>
          <p:nvPr userDrawn="1"/>
        </p:nvSpPr>
        <p:spPr>
          <a:xfrm>
            <a:off x="457201" y="4912175"/>
            <a:ext cx="1558815" cy="107722"/>
          </a:xfrm>
          <a:prstGeom prst="rect">
            <a:avLst/>
          </a:prstGeom>
          <a:noFill/>
        </p:spPr>
        <p:txBody>
          <a:bodyPr wrap="square" lIns="0" tIns="0" rIns="0" bIns="0" rtlCol="0">
            <a:spAutoFit/>
          </a:bodyPr>
          <a:lstStyle/>
          <a:p>
            <a:pPr algn="l"/>
            <a:r>
              <a:rPr lang="en-US" sz="700" b="0" i="0" dirty="0">
                <a:solidFill>
                  <a:schemeClr val="bg1">
                    <a:lumMod val="65000"/>
                  </a:schemeClr>
                </a:solidFill>
                <a:latin typeface="Arial"/>
                <a:cs typeface="Arial" pitchFamily="34" charset="0"/>
              </a:rPr>
              <a:t>© 2019 Autodesk</a:t>
            </a:r>
          </a:p>
        </p:txBody>
      </p:sp>
    </p:spTree>
    <p:extLst>
      <p:ext uri="{BB962C8B-B14F-4D97-AF65-F5344CB8AC3E}">
        <p14:creationId xmlns:p14="http://schemas.microsoft.com/office/powerpoint/2010/main" val="417682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Image Full Screen with Credit Lin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0" y="2"/>
            <a:ext cx="9144000" cy="5143498"/>
          </a:xfrm>
          <a:prstGeom prst="rect">
            <a:avLst/>
          </a:prstGeom>
        </p:spPr>
        <p:txBody>
          <a:bodyPr lIns="0" tIns="457124" rIns="0" bIns="0" anchor="t" anchorCtr="0"/>
          <a:lstStyle>
            <a:lvl1pPr marL="0" indent="0" algn="ctr">
              <a:buNone/>
              <a:defRPr>
                <a:latin typeface="Arial"/>
                <a:cs typeface="Arial" pitchFamily="34" charset="0"/>
              </a:defRPr>
            </a:lvl1pPr>
          </a:lstStyle>
          <a:p>
            <a:r>
              <a:rPr lang="en-US" dirty="0"/>
              <a:t>Drag picture to placeholder or click icon to add</a:t>
            </a:r>
          </a:p>
        </p:txBody>
      </p:sp>
      <p:sp>
        <p:nvSpPr>
          <p:cNvPr id="10" name="Text Placeholder 9"/>
          <p:cNvSpPr>
            <a:spLocks noGrp="1"/>
          </p:cNvSpPr>
          <p:nvPr>
            <p:ph type="body" sz="quarter" idx="11" hasCustomPrompt="1"/>
          </p:nvPr>
        </p:nvSpPr>
        <p:spPr>
          <a:xfrm>
            <a:off x="150241" y="4353913"/>
            <a:ext cx="8779099" cy="261440"/>
          </a:xfrm>
          <a:prstGeom prst="rect">
            <a:avLst/>
          </a:prstGeom>
        </p:spPr>
        <p:txBody>
          <a:bodyPr vert="horz" lIns="0" tIns="0" rIns="0" bIns="0" anchor="b" anchorCtr="0"/>
          <a:lstStyle>
            <a:lvl1pPr marL="0" indent="0">
              <a:buNone/>
              <a:defRPr lang="en-US" sz="900" b="0" i="0" smtClean="0">
                <a:solidFill>
                  <a:schemeClr val="bg2">
                    <a:lumMod val="50000"/>
                  </a:schemeClr>
                </a:solidFill>
                <a:latin typeface="Arial"/>
                <a:cs typeface="Arial"/>
              </a:defRPr>
            </a:lvl1pPr>
          </a:lstStyle>
          <a:p>
            <a:pPr lvl="0"/>
            <a:r>
              <a:rPr lang="en-US" dirty="0"/>
              <a:t>Insert image credit</a:t>
            </a:r>
          </a:p>
        </p:txBody>
      </p:sp>
    </p:spTree>
    <p:extLst>
      <p:ext uri="{BB962C8B-B14F-4D97-AF65-F5344CB8AC3E}">
        <p14:creationId xmlns:p14="http://schemas.microsoft.com/office/powerpoint/2010/main" val="2915085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4" name="TextBox 3"/>
          <p:cNvSpPr txBox="1"/>
          <p:nvPr/>
        </p:nvSpPr>
        <p:spPr>
          <a:xfrm>
            <a:off x="457201" y="4308692"/>
            <a:ext cx="8319502" cy="415498"/>
          </a:xfrm>
          <a:prstGeom prst="rect">
            <a:avLst/>
          </a:prstGeom>
          <a:noFill/>
        </p:spPr>
        <p:txBody>
          <a:bodyPr wrap="square" lIns="0" tIns="0" rIns="0" bIns="0" rtlCol="0">
            <a:spAutoFit/>
          </a:bodyPr>
          <a:lstStyle/>
          <a:p>
            <a:r>
              <a:rPr lang="en-US" sz="900" b="0" i="0" dirty="0">
                <a:solidFill>
                  <a:schemeClr val="bg2">
                    <a:lumMod val="65000"/>
                  </a:schemeClr>
                </a:solidFill>
                <a:latin typeface="Arial"/>
                <a:cs typeface="Arial"/>
              </a:rPr>
              <a:t>Autodesk is a registered trademark of Autodesk, Inc., and/or its subsidiaries and/or affiliates in the USA and/or other countries. All other brand names, product names, or trademarks belong to their respective holders. Autodesk reserves the right to alter product and services offerings, and specifications and pricing at any time without notice, and is not responsible for typographical or graphical errors that may appear in this document.</a:t>
            </a:r>
          </a:p>
        </p:txBody>
      </p:sp>
      <p:pic>
        <p:nvPicPr>
          <p:cNvPr id="5" name="Picture 4" descr="autodesk-logo-ppt.png"/>
          <p:cNvPicPr>
            <a:picLocks noChangeAspect="1"/>
          </p:cNvPicPr>
          <p:nvPr userDrawn="1"/>
        </p:nvPicPr>
        <p:blipFill>
          <a:blip r:embed="rId2">
            <a:extLst>
              <a:ext uri="{BEBA8EAE-BF5A-486C-A8C5-ECC9F3942E4B}">
                <a14:imgProps xmlns:a14="http://schemas.microsoft.com/office/drawing/2010/main">
                  <a14:imgLayer r:embed="rId3">
                    <a14:imgEffect>
                      <a14:sharpenSoften amount="30000"/>
                    </a14:imgEffect>
                  </a14:imgLayer>
                </a14:imgProps>
              </a:ext>
              <a:ext uri="{28A0092B-C50C-407E-A947-70E740481C1C}">
                <a14:useLocalDpi xmlns:a14="http://schemas.microsoft.com/office/drawing/2010/main"/>
              </a:ext>
            </a:extLst>
          </a:blip>
          <a:stretch>
            <a:fillRect/>
          </a:stretch>
        </p:blipFill>
        <p:spPr>
          <a:xfrm>
            <a:off x="1600491" y="2077224"/>
            <a:ext cx="5943019" cy="989052"/>
          </a:xfrm>
          <a:prstGeom prst="rect">
            <a:avLst/>
          </a:prstGeom>
        </p:spPr>
      </p:pic>
      <p:sp>
        <p:nvSpPr>
          <p:cNvPr id="6" name="TextBox 5"/>
          <p:cNvSpPr txBox="1"/>
          <p:nvPr userDrawn="1"/>
        </p:nvSpPr>
        <p:spPr>
          <a:xfrm>
            <a:off x="457201" y="4912175"/>
            <a:ext cx="1558815" cy="107722"/>
          </a:xfrm>
          <a:prstGeom prst="rect">
            <a:avLst/>
          </a:prstGeom>
          <a:noFill/>
        </p:spPr>
        <p:txBody>
          <a:bodyPr wrap="square" lIns="0" tIns="0" rIns="0" bIns="0" rtlCol="0">
            <a:spAutoFit/>
          </a:bodyPr>
          <a:lstStyle/>
          <a:p>
            <a:pPr algn="l"/>
            <a:r>
              <a:rPr lang="en-US" sz="700" b="0" i="0" dirty="0">
                <a:solidFill>
                  <a:schemeClr val="accent4">
                    <a:lumMod val="75000"/>
                  </a:schemeClr>
                </a:solidFill>
                <a:latin typeface="Arial"/>
                <a:cs typeface="Arial" pitchFamily="34" charset="0"/>
              </a:rPr>
              <a:t>© 2019 Autodesk</a:t>
            </a:r>
          </a:p>
        </p:txBody>
      </p:sp>
    </p:spTree>
    <p:extLst>
      <p:ext uri="{BB962C8B-B14F-4D97-AF65-F5344CB8AC3E}">
        <p14:creationId xmlns:p14="http://schemas.microsoft.com/office/powerpoint/2010/main" val="2889972964"/>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ram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197908" y="713969"/>
            <a:ext cx="8755592" cy="857250"/>
          </a:xfrm>
          <a:prstGeom prst="rect">
            <a:avLst/>
          </a:prstGeom>
        </p:spPr>
        <p:txBody>
          <a:bodyPr/>
          <a:lstStyle/>
          <a:p>
            <a:r>
              <a:rPr lang="en-US" dirty="0"/>
              <a:t>Click to edit Master title style</a:t>
            </a:r>
          </a:p>
        </p:txBody>
      </p:sp>
      <p:sp>
        <p:nvSpPr>
          <p:cNvPr id="4" name="Content Placeholder 2"/>
          <p:cNvSpPr>
            <a:spLocks noGrp="1"/>
          </p:cNvSpPr>
          <p:nvPr>
            <p:ph idx="1"/>
          </p:nvPr>
        </p:nvSpPr>
        <p:spPr>
          <a:xfrm>
            <a:off x="197908" y="1644637"/>
            <a:ext cx="8755592" cy="263631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p:nvPr>
        </p:nvSpPr>
        <p:spPr>
          <a:xfrm>
            <a:off x="1436915" y="-14965"/>
            <a:ext cx="5986463" cy="442913"/>
          </a:xfrm>
          <a:prstGeom prst="rect">
            <a:avLst/>
          </a:prstGeom>
        </p:spPr>
        <p:txBody>
          <a:bodyPr vert="horz"/>
          <a:lstStyle>
            <a:lvl1pPr marL="0" indent="0">
              <a:buFontTx/>
              <a:buNone/>
              <a:defRPr sz="32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799020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Main Title">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12718" y="4826116"/>
            <a:ext cx="9156719" cy="31738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81368" tIns="40683" rIns="81368" bIns="40683" rtlCol="0" anchor="ctr"/>
          <a:lstStyle/>
          <a:p>
            <a:pPr algn="ctr" defTabSz="508315"/>
            <a:endParaRPr lang="en-US" sz="1938" dirty="0">
              <a:solidFill>
                <a:srgbClr val="FFFFFF"/>
              </a:solidFill>
              <a:latin typeface="Calibri" pitchFamily="34" charset="0"/>
            </a:endParaRPr>
          </a:p>
        </p:txBody>
      </p:sp>
      <p:sp>
        <p:nvSpPr>
          <p:cNvPr id="2" name="Rectangle 1"/>
          <p:cNvSpPr/>
          <p:nvPr/>
        </p:nvSpPr>
        <p:spPr>
          <a:xfrm>
            <a:off x="-12718" y="-195"/>
            <a:ext cx="9156719" cy="2299689"/>
          </a:xfrm>
          <a:prstGeom prst="rect">
            <a:avLst/>
          </a:prstGeom>
          <a:gradFill>
            <a:gsLst>
              <a:gs pos="20000">
                <a:schemeClr val="bg1">
                  <a:alpha val="88000"/>
                </a:schemeClr>
              </a:gs>
              <a:gs pos="100000">
                <a:schemeClr val="bg1">
                  <a:alpha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51246" tIns="25624" rIns="51246" bIns="25624" rtlCol="0" anchor="ctr"/>
          <a:lstStyle/>
          <a:p>
            <a:pPr algn="ctr" defTabSz="508315"/>
            <a:endParaRPr lang="en-US" sz="1938" dirty="0">
              <a:solidFill>
                <a:srgbClr val="FFFFFF"/>
              </a:solidFill>
              <a:latin typeface="Calibri" pitchFamily="34" charset="0"/>
            </a:endParaRPr>
          </a:p>
        </p:txBody>
      </p:sp>
      <p:sp>
        <p:nvSpPr>
          <p:cNvPr id="4" name="Text Placeholder 2"/>
          <p:cNvSpPr>
            <a:spLocks noGrp="1"/>
          </p:cNvSpPr>
          <p:nvPr>
            <p:ph type="body" sz="quarter" idx="10" hasCustomPrompt="1"/>
          </p:nvPr>
        </p:nvSpPr>
        <p:spPr>
          <a:xfrm>
            <a:off x="457207" y="459009"/>
            <a:ext cx="5397358" cy="903815"/>
          </a:xfrm>
          <a:prstGeom prst="rect">
            <a:avLst/>
          </a:prstGeom>
        </p:spPr>
        <p:txBody>
          <a:bodyPr lIns="0" tIns="0" rIns="0" bIns="0">
            <a:noAutofit/>
          </a:bodyPr>
          <a:lstStyle>
            <a:lvl1pPr marL="0" indent="0">
              <a:spcBef>
                <a:spcPts val="0"/>
              </a:spcBef>
              <a:buNone/>
              <a:defRPr sz="2688" b="1" baseline="0">
                <a:solidFill>
                  <a:schemeClr val="accent4"/>
                </a:solidFill>
                <a:latin typeface="Calibri" pitchFamily="34" charset="0"/>
                <a:cs typeface="Calibri" pitchFamily="34" charset="0"/>
              </a:defRPr>
            </a:lvl1pPr>
          </a:lstStyle>
          <a:p>
            <a:r>
              <a:rPr lang="en-US" sz="2500" dirty="0"/>
              <a:t>Main title can extend over one or two lines</a:t>
            </a:r>
          </a:p>
        </p:txBody>
      </p:sp>
      <p:sp>
        <p:nvSpPr>
          <p:cNvPr id="5" name="Text Placeholder 4"/>
          <p:cNvSpPr>
            <a:spLocks noGrp="1"/>
          </p:cNvSpPr>
          <p:nvPr>
            <p:ph type="body" sz="quarter" idx="12" hasCustomPrompt="1"/>
          </p:nvPr>
        </p:nvSpPr>
        <p:spPr>
          <a:xfrm>
            <a:off x="457203" y="1431276"/>
            <a:ext cx="5397356" cy="290441"/>
          </a:xfrm>
          <a:prstGeom prst="rect">
            <a:avLst/>
          </a:prstGeom>
        </p:spPr>
        <p:txBody>
          <a:bodyPr lIns="0" tIns="0" rIns="0" bIns="0">
            <a:noAutofit/>
          </a:bodyPr>
          <a:lstStyle>
            <a:lvl1pPr marL="0" indent="0">
              <a:spcBef>
                <a:spcPts val="0"/>
              </a:spcBef>
              <a:buNone/>
              <a:defRPr sz="1813" b="0" baseline="0">
                <a:solidFill>
                  <a:schemeClr val="tx2"/>
                </a:solidFill>
                <a:latin typeface="Calibri" pitchFamily="34" charset="0"/>
                <a:cs typeface="Calibri" pitchFamily="34" charset="0"/>
              </a:defRPr>
            </a:lvl1pPr>
          </a:lstStyle>
          <a:p>
            <a:pPr lvl="0"/>
            <a:r>
              <a:rPr lang="en-US" dirty="0"/>
              <a:t>Presenter Name</a:t>
            </a:r>
          </a:p>
        </p:txBody>
      </p:sp>
      <p:sp>
        <p:nvSpPr>
          <p:cNvPr id="6" name="Text Placeholder 15"/>
          <p:cNvSpPr>
            <a:spLocks noGrp="1"/>
          </p:cNvSpPr>
          <p:nvPr>
            <p:ph type="body" sz="quarter" idx="13" hasCustomPrompt="1"/>
          </p:nvPr>
        </p:nvSpPr>
        <p:spPr>
          <a:xfrm>
            <a:off x="457207" y="1721718"/>
            <a:ext cx="5397358" cy="236410"/>
          </a:xfrm>
          <a:prstGeom prst="rect">
            <a:avLst/>
          </a:prstGeom>
        </p:spPr>
        <p:txBody>
          <a:bodyPr lIns="0" tIns="0" rIns="0" bIns="0">
            <a:noAutofit/>
          </a:bodyPr>
          <a:lstStyle>
            <a:lvl1pPr marL="0" indent="0">
              <a:spcBef>
                <a:spcPts val="0"/>
              </a:spcBef>
              <a:buNone/>
              <a:defRPr sz="1313" b="0" baseline="0">
                <a:solidFill>
                  <a:schemeClr val="tx2"/>
                </a:solidFill>
                <a:latin typeface="Calibri" pitchFamily="34" charset="0"/>
                <a:cs typeface="Calibri" pitchFamily="34" charset="0"/>
              </a:defRPr>
            </a:lvl1pPr>
          </a:lstStyle>
          <a:p>
            <a:pPr lvl="0"/>
            <a:r>
              <a:rPr lang="en-US" dirty="0"/>
              <a:t>Presenter Title</a:t>
            </a:r>
          </a:p>
        </p:txBody>
      </p:sp>
      <p:sp>
        <p:nvSpPr>
          <p:cNvPr id="7" name="Text Placeholder 15"/>
          <p:cNvSpPr>
            <a:spLocks noGrp="1"/>
          </p:cNvSpPr>
          <p:nvPr>
            <p:ph type="body" sz="quarter" idx="14" hasCustomPrompt="1"/>
          </p:nvPr>
        </p:nvSpPr>
        <p:spPr>
          <a:xfrm>
            <a:off x="457207" y="222599"/>
            <a:ext cx="5397358" cy="236410"/>
          </a:xfrm>
          <a:prstGeom prst="rect">
            <a:avLst/>
          </a:prstGeom>
        </p:spPr>
        <p:txBody>
          <a:bodyPr lIns="0" tIns="0" rIns="0" bIns="0">
            <a:noAutofit/>
          </a:bodyPr>
          <a:lstStyle>
            <a:lvl1pPr marL="0" indent="0">
              <a:spcBef>
                <a:spcPts val="0"/>
              </a:spcBef>
              <a:buNone/>
              <a:defRPr sz="1313" b="1" baseline="0">
                <a:solidFill>
                  <a:schemeClr val="accent4"/>
                </a:solidFill>
                <a:latin typeface="Calibri" pitchFamily="34" charset="0"/>
                <a:cs typeface="Calibri" pitchFamily="34" charset="0"/>
              </a:defRPr>
            </a:lvl1pPr>
          </a:lstStyle>
          <a:p>
            <a:pPr lvl="0"/>
            <a:r>
              <a:rPr lang="en-US" dirty="0"/>
              <a:t>Event name 2013</a:t>
            </a:r>
          </a:p>
        </p:txBody>
      </p:sp>
      <p:sp>
        <p:nvSpPr>
          <p:cNvPr id="14" name="TextBox 13"/>
          <p:cNvSpPr txBox="1"/>
          <p:nvPr/>
        </p:nvSpPr>
        <p:spPr>
          <a:xfrm>
            <a:off x="74082" y="4947233"/>
            <a:ext cx="1316904" cy="125099"/>
          </a:xfrm>
          <a:prstGeom prst="rect">
            <a:avLst/>
          </a:prstGeom>
          <a:noFill/>
        </p:spPr>
        <p:txBody>
          <a:bodyPr wrap="square" lIns="0" tIns="0" rIns="0" bIns="0" rtlCol="0">
            <a:spAutoFit/>
          </a:bodyPr>
          <a:lstStyle/>
          <a:p>
            <a:pPr defTabSz="508315"/>
            <a:r>
              <a:rPr lang="en-US" sz="813" dirty="0">
                <a:solidFill>
                  <a:srgbClr val="FFFFFF">
                    <a:lumMod val="65000"/>
                  </a:srgbClr>
                </a:solidFill>
                <a:latin typeface="Calibri" pitchFamily="34" charset="0"/>
                <a:cs typeface="Calibri" pitchFamily="34" charset="0"/>
              </a:rPr>
              <a:t>© 2017 Autodesk</a:t>
            </a:r>
          </a:p>
        </p:txBody>
      </p:sp>
      <p:pic>
        <p:nvPicPr>
          <p:cNvPr id="21" name="Picture 20" descr="autodesk-logo-rgb-color-logo-black-text-large.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613002" y="4895048"/>
            <a:ext cx="1427938" cy="179524"/>
          </a:xfrm>
          <a:prstGeom prst="rect">
            <a:avLst/>
          </a:prstGeom>
        </p:spPr>
      </p:pic>
    </p:spTree>
    <p:extLst>
      <p:ext uri="{BB962C8B-B14F-4D97-AF65-F5344CB8AC3E}">
        <p14:creationId xmlns:p14="http://schemas.microsoft.com/office/powerpoint/2010/main" val="870167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Main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7" y="0"/>
            <a:ext cx="9143996" cy="5143498"/>
          </a:xfrm>
          <a:prstGeom prst="rect">
            <a:avLst/>
          </a:prstGeom>
        </p:spPr>
      </p:pic>
      <p:sp>
        <p:nvSpPr>
          <p:cNvPr id="19" name="Rectangle 18"/>
          <p:cNvSpPr/>
          <p:nvPr userDrawn="1"/>
        </p:nvSpPr>
        <p:spPr>
          <a:xfrm rot="5400000">
            <a:off x="1998808" y="-2000250"/>
            <a:ext cx="5143502" cy="9144001"/>
          </a:xfrm>
          <a:prstGeom prst="rect">
            <a:avLst/>
          </a:prstGeom>
          <a:gradFill>
            <a:gsLst>
              <a:gs pos="0">
                <a:srgbClr val="87BC40">
                  <a:alpha val="95000"/>
                </a:srgbClr>
              </a:gs>
              <a:gs pos="100000">
                <a:srgbClr val="0696D7">
                  <a:alpha val="50000"/>
                </a:srgbClr>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457201" y="4912175"/>
            <a:ext cx="1558815" cy="107722"/>
          </a:xfrm>
          <a:prstGeom prst="rect">
            <a:avLst/>
          </a:prstGeom>
          <a:noFill/>
        </p:spPr>
        <p:txBody>
          <a:bodyPr wrap="square" lIns="0" tIns="0" rIns="0" bIns="0" rtlCol="0">
            <a:spAutoFit/>
          </a:bodyPr>
          <a:lstStyle/>
          <a:p>
            <a:pPr algn="l"/>
            <a:r>
              <a:rPr lang="en-US" sz="700" b="0" i="0" dirty="0">
                <a:solidFill>
                  <a:schemeClr val="accent4">
                    <a:lumMod val="75000"/>
                  </a:schemeClr>
                </a:solidFill>
                <a:latin typeface="Arial"/>
                <a:cs typeface="Arial" pitchFamily="34" charset="0"/>
              </a:rPr>
              <a:t>© 2019 Autodesk</a:t>
            </a:r>
          </a:p>
        </p:txBody>
      </p:sp>
      <p:sp>
        <p:nvSpPr>
          <p:cNvPr id="5" name="Text Placeholder 4"/>
          <p:cNvSpPr>
            <a:spLocks noGrp="1"/>
          </p:cNvSpPr>
          <p:nvPr>
            <p:ph type="body" sz="quarter" idx="12" hasCustomPrompt="1"/>
          </p:nvPr>
        </p:nvSpPr>
        <p:spPr>
          <a:xfrm>
            <a:off x="457200" y="3134911"/>
            <a:ext cx="5397356" cy="290441"/>
          </a:xfrm>
          <a:prstGeom prst="rect">
            <a:avLst/>
          </a:prstGeom>
        </p:spPr>
        <p:txBody>
          <a:bodyPr lIns="0" tIns="0" rIns="0" bIns="0">
            <a:noAutofit/>
          </a:bodyPr>
          <a:lstStyle>
            <a:lvl1pPr marL="0" indent="0">
              <a:spcBef>
                <a:spcPts val="0"/>
              </a:spcBef>
              <a:buNone/>
              <a:defRPr sz="1600" b="0" i="0" baseline="0">
                <a:solidFill>
                  <a:schemeClr val="bg2"/>
                </a:solidFill>
                <a:latin typeface="Arial"/>
                <a:cs typeface="Arial"/>
              </a:defRPr>
            </a:lvl1pPr>
          </a:lstStyle>
          <a:p>
            <a:pPr lvl="0"/>
            <a:r>
              <a:rPr lang="en-US" dirty="0"/>
              <a:t>Presenter Name</a:t>
            </a:r>
          </a:p>
        </p:txBody>
      </p:sp>
      <p:sp>
        <p:nvSpPr>
          <p:cNvPr id="6" name="Text Placeholder 15"/>
          <p:cNvSpPr>
            <a:spLocks noGrp="1"/>
          </p:cNvSpPr>
          <p:nvPr>
            <p:ph type="body" sz="quarter" idx="13" hasCustomPrompt="1"/>
          </p:nvPr>
        </p:nvSpPr>
        <p:spPr>
          <a:xfrm>
            <a:off x="457200" y="3425353"/>
            <a:ext cx="5397358" cy="236411"/>
          </a:xfrm>
          <a:prstGeom prst="rect">
            <a:avLst/>
          </a:prstGeom>
        </p:spPr>
        <p:txBody>
          <a:bodyPr lIns="0" tIns="0" rIns="0" bIns="0">
            <a:noAutofit/>
          </a:bodyPr>
          <a:lstStyle>
            <a:lvl1pPr marL="0" indent="0">
              <a:spcBef>
                <a:spcPts val="0"/>
              </a:spcBef>
              <a:buNone/>
              <a:defRPr sz="1300" b="0" i="0" baseline="0">
                <a:solidFill>
                  <a:schemeClr val="bg2"/>
                </a:solidFill>
                <a:latin typeface="Arial"/>
                <a:cs typeface="Arial"/>
              </a:defRPr>
            </a:lvl1pPr>
          </a:lstStyle>
          <a:p>
            <a:pPr lvl="0"/>
            <a:r>
              <a:rPr lang="en-US" dirty="0"/>
              <a:t>Presenter Title</a:t>
            </a:r>
          </a:p>
        </p:txBody>
      </p:sp>
      <p:sp>
        <p:nvSpPr>
          <p:cNvPr id="2" name="Title 1"/>
          <p:cNvSpPr>
            <a:spLocks noGrp="1"/>
          </p:cNvSpPr>
          <p:nvPr>
            <p:ph type="title" hasCustomPrompt="1"/>
          </p:nvPr>
        </p:nvSpPr>
        <p:spPr>
          <a:xfrm>
            <a:off x="457200" y="1901952"/>
            <a:ext cx="4395787" cy="1232959"/>
          </a:xfrm>
          <a:prstGeom prst="rect">
            <a:avLst/>
          </a:prstGeom>
        </p:spPr>
        <p:txBody>
          <a:bodyPr vert="horz" lIns="0" tIns="0" anchor="t"/>
          <a:lstStyle>
            <a:lvl1pPr>
              <a:defRPr sz="2800" baseline="0">
                <a:solidFill>
                  <a:schemeClr val="bg2"/>
                </a:solidFill>
                <a:latin typeface="Arial"/>
                <a:cs typeface="Arial"/>
              </a:defRPr>
            </a:lvl1pPr>
          </a:lstStyle>
          <a:p>
            <a:r>
              <a:rPr lang="en-US" dirty="0"/>
              <a:t>Title slide: main title can be up to three lines</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6564" y="200135"/>
            <a:ext cx="6199703" cy="1091642"/>
          </a:xfrm>
          <a:prstGeom prst="rect">
            <a:avLst/>
          </a:prstGeom>
        </p:spPr>
      </p:pic>
      <p:sp>
        <p:nvSpPr>
          <p:cNvPr id="17" name="Right Triangle 16"/>
          <p:cNvSpPr/>
          <p:nvPr userDrawn="1"/>
        </p:nvSpPr>
        <p:spPr>
          <a:xfrm rot="16200000">
            <a:off x="7454900" y="3454399"/>
            <a:ext cx="1689100" cy="16891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descr="autodesk-logo-rgb-color-logo-black-text-larg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07363" y="4875101"/>
            <a:ext cx="1050386" cy="176093"/>
          </a:xfrm>
          <a:prstGeom prst="rect">
            <a:avLst/>
          </a:prstGeom>
        </p:spPr>
      </p:pic>
    </p:spTree>
    <p:extLst>
      <p:ext uri="{BB962C8B-B14F-4D97-AF65-F5344CB8AC3E}">
        <p14:creationId xmlns:p14="http://schemas.microsoft.com/office/powerpoint/2010/main" val="3395832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498" y="1406806"/>
            <a:ext cx="8266176" cy="3256636"/>
          </a:xfrm>
          <a:prstGeom prst="rect">
            <a:avLst/>
          </a:prstGeom>
        </p:spPr>
        <p:txBody>
          <a:bodyPr lIns="130364" tIns="65182" rIns="130364" bIns="65182"/>
          <a:lstStyle>
            <a:lvl1pPr marL="0" indent="0" algn="ctr">
              <a:buNone/>
              <a:defRPr sz="1938"/>
            </a:lvl1pPr>
            <a:lvl2pPr marL="0" indent="0" algn="ctr">
              <a:buNone/>
              <a:defRPr baseline="0"/>
            </a:lvl2pPr>
            <a:lvl3pPr marL="0" indent="0" algn="ctr">
              <a:buNone/>
              <a:defRPr/>
            </a:lvl3pPr>
            <a:lvl4pPr marL="0" indent="0" algn="ctr">
              <a:buNone/>
              <a:defRPr/>
            </a:lvl4pPr>
            <a:lvl5pPr marL="0" indent="0" algn="ct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48498" y="161522"/>
            <a:ext cx="8266176" cy="1004264"/>
          </a:xfrm>
          <a:prstGeom prst="rect">
            <a:avLst/>
          </a:prstGeom>
        </p:spPr>
        <p:txBody>
          <a:bodyPr lIns="130364" tIns="65182" rIns="130364" bIns="65182"/>
          <a:lstStyle>
            <a:lvl1pPr algn="ctr">
              <a:spcAft>
                <a:spcPts val="188"/>
              </a:spcAft>
              <a:defRPr/>
            </a:lvl1pPr>
          </a:lstStyle>
          <a:p>
            <a:r>
              <a:rPr lang="en-US" dirty="0"/>
              <a:t>Click to edit Master title style</a:t>
            </a:r>
          </a:p>
        </p:txBody>
      </p:sp>
    </p:spTree>
    <p:extLst>
      <p:ext uri="{BB962C8B-B14F-4D97-AF65-F5344CB8AC3E}">
        <p14:creationId xmlns:p14="http://schemas.microsoft.com/office/powerpoint/2010/main" val="284425668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Rectangle 4"/>
          <p:cNvSpPr/>
          <p:nvPr/>
        </p:nvSpPr>
        <p:spPr>
          <a:xfrm>
            <a:off x="0" y="4843462"/>
            <a:ext cx="9144000" cy="3000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51429" tIns="25714" rIns="51429" bIns="25714" anchor="ctr"/>
          <a:lstStyle/>
          <a:p>
            <a:pPr algn="ctr" defTabSz="457155" fontAlgn="auto">
              <a:spcBef>
                <a:spcPts val="0"/>
              </a:spcBef>
              <a:spcAft>
                <a:spcPts val="0"/>
              </a:spcAft>
              <a:defRPr/>
            </a:pPr>
            <a:endParaRPr lang="en-US" sz="1375" dirty="0">
              <a:latin typeface="Arial" pitchFamily="34" charset="0"/>
            </a:endParaRPr>
          </a:p>
        </p:txBody>
      </p:sp>
      <p:sp>
        <p:nvSpPr>
          <p:cNvPr id="5" name="TextBox 5"/>
          <p:cNvSpPr txBox="1">
            <a:spLocks noChangeArrowheads="1"/>
          </p:cNvSpPr>
          <p:nvPr userDrawn="1"/>
        </p:nvSpPr>
        <p:spPr bwMode="auto">
          <a:xfrm>
            <a:off x="74110" y="4947047"/>
            <a:ext cx="728591" cy="9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defTabSz="812800" eaLnBrk="0" fontAlgn="base" hangingPunct="0">
              <a:spcBef>
                <a:spcPct val="0"/>
              </a:spcBef>
              <a:spcAft>
                <a:spcPct val="0"/>
              </a:spcAft>
              <a:defRPr sz="3200">
                <a:solidFill>
                  <a:schemeClr val="tx1"/>
                </a:solidFill>
                <a:latin typeface="Arial" charset="0"/>
                <a:cs typeface="Arial" charset="0"/>
              </a:defRPr>
            </a:lvl6pPr>
            <a:lvl7pPr marL="2971800" indent="-228600" defTabSz="812800" eaLnBrk="0" fontAlgn="base" hangingPunct="0">
              <a:spcBef>
                <a:spcPct val="0"/>
              </a:spcBef>
              <a:spcAft>
                <a:spcPct val="0"/>
              </a:spcAft>
              <a:defRPr sz="3200">
                <a:solidFill>
                  <a:schemeClr val="tx1"/>
                </a:solidFill>
                <a:latin typeface="Arial" charset="0"/>
                <a:cs typeface="Arial" charset="0"/>
              </a:defRPr>
            </a:lvl7pPr>
            <a:lvl8pPr marL="3429000" indent="-228600" defTabSz="812800" eaLnBrk="0" fontAlgn="base" hangingPunct="0">
              <a:spcBef>
                <a:spcPct val="0"/>
              </a:spcBef>
              <a:spcAft>
                <a:spcPct val="0"/>
              </a:spcAft>
              <a:defRPr sz="3200">
                <a:solidFill>
                  <a:schemeClr val="tx1"/>
                </a:solidFill>
                <a:latin typeface="Arial" charset="0"/>
                <a:cs typeface="Arial" charset="0"/>
              </a:defRPr>
            </a:lvl8pPr>
            <a:lvl9pPr marL="3886200" indent="-228600" defTabSz="812800" eaLnBrk="0" fontAlgn="base" hangingPunct="0">
              <a:spcBef>
                <a:spcPct val="0"/>
              </a:spcBef>
              <a:spcAft>
                <a:spcPct val="0"/>
              </a:spcAft>
              <a:defRPr sz="3200">
                <a:solidFill>
                  <a:schemeClr val="tx1"/>
                </a:solidFill>
                <a:latin typeface="Arial" charset="0"/>
                <a:cs typeface="Arial" charset="0"/>
              </a:defRPr>
            </a:lvl9pPr>
          </a:lstStyle>
          <a:p>
            <a:pPr eaLnBrk="1" hangingPunct="1">
              <a:defRPr/>
            </a:pPr>
            <a:r>
              <a:rPr lang="en-US" sz="625" dirty="0">
                <a:solidFill>
                  <a:srgbClr val="595959"/>
                </a:solidFill>
              </a:rPr>
              <a:t>© 2017 Autodesk</a:t>
            </a:r>
          </a:p>
        </p:txBody>
      </p:sp>
      <p:pic>
        <p:nvPicPr>
          <p:cNvPr id="6" name="Picture 6" descr="autodesk-logo-rgb-color-logo-black-text-lar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07361" y="4907756"/>
            <a:ext cx="1050029" cy="17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17260" y="1131570"/>
            <a:ext cx="8266177" cy="3531871"/>
          </a:xfrm>
          <a:prstGeom prst="rect">
            <a:avLst/>
          </a:prstGeom>
        </p:spPr>
        <p:txBody>
          <a:bodyPr lIns="82287" tIns="41143" rIns="82287" bIns="41143"/>
          <a:lstStyle>
            <a:lvl1pPr marL="288397" indent="-288397">
              <a:buClr>
                <a:schemeClr val="accent4"/>
              </a:buClr>
              <a:defRPr>
                <a:latin typeface="Arial" pitchFamily="34" charset="0"/>
                <a:cs typeface="Arial" pitchFamily="34" charset="0"/>
              </a:defRPr>
            </a:lvl1pPr>
            <a:lvl2pPr>
              <a:buClr>
                <a:schemeClr val="accent4"/>
              </a:buClr>
              <a:defRPr>
                <a:latin typeface="Arial" pitchFamily="34" charset="0"/>
                <a:cs typeface="Arial" pitchFamily="34" charset="0"/>
              </a:defRPr>
            </a:lvl2pPr>
            <a:lvl3pPr>
              <a:buClr>
                <a:schemeClr val="accent4"/>
              </a:buClr>
              <a:defRPr>
                <a:latin typeface="Arial" pitchFamily="34" charset="0"/>
                <a:cs typeface="Arial" pitchFamily="34" charset="0"/>
              </a:defRPr>
            </a:lvl3pPr>
            <a:lvl4pPr>
              <a:buClr>
                <a:schemeClr val="accent4"/>
              </a:buClr>
              <a:defRPr>
                <a:latin typeface="Arial" pitchFamily="34" charset="0"/>
                <a:cs typeface="Arial" pitchFamily="34" charset="0"/>
              </a:defRPr>
            </a:lvl4pPr>
            <a:lvl5pPr>
              <a:buClr>
                <a:schemeClr val="accent4"/>
              </a:buCl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417260" y="192025"/>
            <a:ext cx="8266177" cy="495283"/>
          </a:xfrm>
          <a:prstGeom prst="rect">
            <a:avLst/>
          </a:prstGeom>
        </p:spPr>
        <p:txBody>
          <a:bodyPr lIns="82287" tIns="41143" rIns="82287" bIns="41143"/>
          <a:lstStyle>
            <a:lvl1pPr>
              <a:defRPr/>
            </a:lvl1pPr>
          </a:lstStyle>
          <a:p>
            <a:r>
              <a:rPr lang="en-US" dirty="0"/>
              <a:t>Click to edit Master title style</a:t>
            </a:r>
          </a:p>
        </p:txBody>
      </p:sp>
      <p:sp>
        <p:nvSpPr>
          <p:cNvPr id="7" name="Slide Number Placeholder 3"/>
          <p:cNvSpPr>
            <a:spLocks noGrp="1"/>
          </p:cNvSpPr>
          <p:nvPr>
            <p:ph type="sldNum" sz="quarter" idx="10"/>
          </p:nvPr>
        </p:nvSpPr>
        <p:spPr>
          <a:xfrm>
            <a:off x="4246545" y="4843463"/>
            <a:ext cx="627696" cy="230386"/>
          </a:xfrm>
          <a:prstGeom prst="rect">
            <a:avLst/>
          </a:prstGeom>
        </p:spPr>
        <p:txBody>
          <a:bodyPr lIns="82287" tIns="41143" rIns="82287" bIns="41143" anchor="ctr"/>
          <a:lstStyle>
            <a:lvl1pPr algn="ctr" defTabSz="457155" fontAlgn="auto">
              <a:spcBef>
                <a:spcPts val="0"/>
              </a:spcBef>
              <a:spcAft>
                <a:spcPts val="0"/>
              </a:spcAft>
              <a:defRPr sz="1688">
                <a:latin typeface="Arial" pitchFamily="34" charset="0"/>
                <a:cs typeface="+mn-cs"/>
              </a:defRPr>
            </a:lvl1pPr>
          </a:lstStyle>
          <a:p>
            <a:pPr>
              <a:defRPr/>
            </a:pPr>
            <a:fld id="{79C694D4-4799-4CC4-A9C9-90AD210507DA}" type="slidenum">
              <a:rPr lang="en-US"/>
              <a:pPr>
                <a:defRPr/>
              </a:pPr>
              <a:t>‹#›</a:t>
            </a:fld>
            <a:endParaRPr lang="en-US" dirty="0"/>
          </a:p>
        </p:txBody>
      </p:sp>
    </p:spTree>
    <p:extLst>
      <p:ext uri="{BB962C8B-B14F-4D97-AF65-F5344CB8AC3E}">
        <p14:creationId xmlns:p14="http://schemas.microsoft.com/office/powerpoint/2010/main" val="3462755776"/>
      </p:ext>
    </p:extLst>
  </p:cSld>
  <p:clrMapOvr>
    <a:masterClrMapping/>
  </p:clrMapOvr>
  <p:transition/>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A">
    <p:bg>
      <p:bgPr>
        <a:solidFill>
          <a:schemeClr val="bg1">
            <a:alpha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13E7C9-855A-E64D-8602-88BA8FD289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502" t="2097" r="15539" b="14941"/>
          <a:stretch/>
        </p:blipFill>
        <p:spPr>
          <a:xfrm rot="16200000">
            <a:off x="2000250" y="-2000252"/>
            <a:ext cx="5143501" cy="9144002"/>
          </a:xfrm>
          <a:prstGeom prst="rect">
            <a:avLst/>
          </a:prstGeom>
        </p:spPr>
      </p:pic>
      <p:sp>
        <p:nvSpPr>
          <p:cNvPr id="13" name="Freeform 12">
            <a:extLst>
              <a:ext uri="{FF2B5EF4-FFF2-40B4-BE49-F238E27FC236}">
                <a16:creationId xmlns:a16="http://schemas.microsoft.com/office/drawing/2014/main" id="{94C94054-9A76-D343-A60E-5AA776064A2C}"/>
              </a:ext>
            </a:extLst>
          </p:cNvPr>
          <p:cNvSpPr/>
          <p:nvPr userDrawn="1"/>
        </p:nvSpPr>
        <p:spPr>
          <a:xfrm flipV="1">
            <a:off x="0" y="1200150"/>
            <a:ext cx="7385194" cy="2667000"/>
          </a:xfrm>
          <a:custGeom>
            <a:avLst/>
            <a:gdLst>
              <a:gd name="connsiteX0" fmla="*/ 0 w 7385194"/>
              <a:gd name="connsiteY0" fmla="*/ 2667000 h 2667000"/>
              <a:gd name="connsiteX1" fmla="*/ 7385194 w 7385194"/>
              <a:gd name="connsiteY1" fmla="*/ 2667000 h 2667000"/>
              <a:gd name="connsiteX2" fmla="*/ 6285274 w 7385194"/>
              <a:gd name="connsiteY2" fmla="*/ 0 h 2667000"/>
              <a:gd name="connsiteX3" fmla="*/ 0 w 7385194"/>
              <a:gd name="connsiteY3" fmla="*/ 0 h 2667000"/>
            </a:gdLst>
            <a:ahLst/>
            <a:cxnLst>
              <a:cxn ang="0">
                <a:pos x="connsiteX0" y="connsiteY0"/>
              </a:cxn>
              <a:cxn ang="0">
                <a:pos x="connsiteX1" y="connsiteY1"/>
              </a:cxn>
              <a:cxn ang="0">
                <a:pos x="connsiteX2" y="connsiteY2"/>
              </a:cxn>
              <a:cxn ang="0">
                <a:pos x="connsiteX3" y="connsiteY3"/>
              </a:cxn>
            </a:cxnLst>
            <a:rect l="l" t="t" r="r" b="b"/>
            <a:pathLst>
              <a:path w="7385194" h="2667000">
                <a:moveTo>
                  <a:pt x="0" y="2667000"/>
                </a:moveTo>
                <a:lnTo>
                  <a:pt x="7385194" y="2667000"/>
                </a:lnTo>
                <a:lnTo>
                  <a:pt x="6285274" y="0"/>
                </a:lnTo>
                <a:lnTo>
                  <a:pt x="0" y="0"/>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Arial" charset="0"/>
            </a:endParaRPr>
          </a:p>
        </p:txBody>
      </p:sp>
      <p:sp>
        <p:nvSpPr>
          <p:cNvPr id="2" name="Title 1"/>
          <p:cNvSpPr>
            <a:spLocks noGrp="1"/>
          </p:cNvSpPr>
          <p:nvPr>
            <p:ph type="ctrTitle" hasCustomPrompt="1"/>
          </p:nvPr>
        </p:nvSpPr>
        <p:spPr>
          <a:xfrm>
            <a:off x="457200" y="1657350"/>
            <a:ext cx="6400800" cy="685800"/>
          </a:xfrm>
        </p:spPr>
        <p:txBody>
          <a:bodyPr anchor="t"/>
          <a:lstStyle>
            <a:lvl1pPr marL="0" marR="0" indent="0" algn="l" defTabSz="685800" rtl="0" eaLnBrk="1" fontAlgn="auto" latinLnBrk="0" hangingPunct="1">
              <a:lnSpc>
                <a:spcPct val="90000"/>
              </a:lnSpc>
              <a:spcBef>
                <a:spcPct val="0"/>
              </a:spcBef>
              <a:spcAft>
                <a:spcPts val="0"/>
              </a:spcAft>
              <a:buClrTx/>
              <a:buSzTx/>
              <a:buFontTx/>
              <a:buNone/>
              <a:tabLst/>
              <a:defRPr sz="2400">
                <a:solidFill>
                  <a:schemeClr val="bg1"/>
                </a:solidFill>
              </a:defRPr>
            </a:lvl1pPr>
          </a:lstStyle>
          <a:p>
            <a:r>
              <a:rPr lang="en-US" dirty="0"/>
              <a:t>Title slide option A: </a:t>
            </a:r>
            <a:br>
              <a:rPr lang="en-US" dirty="0"/>
            </a:br>
            <a:r>
              <a:rPr lang="en-US" dirty="0"/>
              <a:t>Main title can extend over one or two lines</a:t>
            </a:r>
          </a:p>
        </p:txBody>
      </p:sp>
      <p:sp>
        <p:nvSpPr>
          <p:cNvPr id="3" name="Subtitle 2"/>
          <p:cNvSpPr>
            <a:spLocks noGrp="1"/>
          </p:cNvSpPr>
          <p:nvPr>
            <p:ph type="subTitle" idx="1" hasCustomPrompt="1"/>
          </p:nvPr>
        </p:nvSpPr>
        <p:spPr>
          <a:xfrm>
            <a:off x="457200" y="2647950"/>
            <a:ext cx="6096000" cy="304800"/>
          </a:xfrm>
        </p:spPr>
        <p:txBody>
          <a:bodyPr/>
          <a:lstStyle>
            <a:lvl1pPr marL="0" marR="0" indent="0" algn="l" defTabSz="685800" rtl="0" eaLnBrk="1" fontAlgn="auto" latinLnBrk="0" hangingPunct="1">
              <a:lnSpc>
                <a:spcPct val="90000"/>
              </a:lnSpc>
              <a:spcBef>
                <a:spcPts val="0"/>
              </a:spcBef>
              <a:spcAft>
                <a:spcPts val="0"/>
              </a:spcAft>
              <a:buClr>
                <a:schemeClr val="tx2"/>
              </a:buClr>
              <a:buSzTx/>
              <a:buFont typeface="Wingdings" charset="2"/>
              <a:buNone/>
              <a:tabLst/>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Presenter Name</a:t>
            </a:r>
          </a:p>
        </p:txBody>
      </p:sp>
      <p:sp>
        <p:nvSpPr>
          <p:cNvPr id="39" name="Text Placeholder 38"/>
          <p:cNvSpPr>
            <a:spLocks noGrp="1"/>
          </p:cNvSpPr>
          <p:nvPr>
            <p:ph type="body" sz="quarter" idx="10" hasCustomPrompt="1"/>
          </p:nvPr>
        </p:nvSpPr>
        <p:spPr>
          <a:xfrm>
            <a:off x="457200" y="2952750"/>
            <a:ext cx="6096000" cy="228600"/>
          </a:xfrm>
        </p:spPr>
        <p:txBody>
          <a:bodyPr/>
          <a:lstStyle>
            <a:lvl1pPr marL="0" indent="0">
              <a:spcBef>
                <a:spcPts val="0"/>
              </a:spcBef>
              <a:buNone/>
              <a:defRPr sz="1200">
                <a:solidFill>
                  <a:schemeClr val="bg1"/>
                </a:solidFill>
              </a:defRPr>
            </a:lvl1pPr>
          </a:lstStyle>
          <a:p>
            <a:pPr lvl="0"/>
            <a:r>
              <a:rPr lang="en-US" dirty="0"/>
              <a:t>Presenter Title | @</a:t>
            </a:r>
            <a:r>
              <a:rPr lang="en-US" dirty="0" err="1"/>
              <a:t>socialmedia</a:t>
            </a:r>
            <a:endParaRPr lang="en-US" dirty="0"/>
          </a:p>
        </p:txBody>
      </p:sp>
      <p:sp>
        <p:nvSpPr>
          <p:cNvPr id="9" name="TextBox 8"/>
          <p:cNvSpPr txBox="1"/>
          <p:nvPr userDrawn="1"/>
        </p:nvSpPr>
        <p:spPr>
          <a:xfrm>
            <a:off x="152400" y="4857750"/>
            <a:ext cx="1295400" cy="152400"/>
          </a:xfrm>
          <a:prstGeom prst="rect">
            <a:avLst/>
          </a:prstGeom>
          <a:noFill/>
        </p:spPr>
        <p:txBody>
          <a:bodyPr wrap="none" lIns="0" tIns="0" rIns="0" bIns="0" rtlCol="0" anchor="b">
            <a:noAutofit/>
          </a:bodyPr>
          <a:lstStyle/>
          <a:p>
            <a:pPr>
              <a:lnSpc>
                <a:spcPct val="90000"/>
              </a:lnSpc>
            </a:pPr>
            <a:r>
              <a:rPr lang="sk-SK" sz="700" dirty="0">
                <a:solidFill>
                  <a:schemeClr val="bg2"/>
                </a:solidFill>
              </a:rPr>
              <a:t>© 2018 Autodesk, Inc.</a:t>
            </a:r>
          </a:p>
        </p:txBody>
      </p:sp>
      <p:pic>
        <p:nvPicPr>
          <p:cNvPr id="7" name="Picture 6">
            <a:extLst>
              <a:ext uri="{FF2B5EF4-FFF2-40B4-BE49-F238E27FC236}">
                <a16:creationId xmlns:a16="http://schemas.microsoft.com/office/drawing/2014/main" id="{851B8750-F8FA-9D41-B61F-D2433BA0F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3433954"/>
            <a:ext cx="1447800" cy="242695"/>
          </a:xfrm>
          <a:prstGeom prst="rect">
            <a:avLst/>
          </a:prstGeom>
        </p:spPr>
      </p:pic>
    </p:spTree>
    <p:extLst>
      <p:ext uri="{BB962C8B-B14F-4D97-AF65-F5344CB8AC3E}">
        <p14:creationId xmlns:p14="http://schemas.microsoft.com/office/powerpoint/2010/main" val="3392041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ver 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0A4096-906A-1D49-B60B-8756D7EA16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842"/>
          <a:stretch/>
        </p:blipFill>
        <p:spPr>
          <a:xfrm>
            <a:off x="0" y="0"/>
            <a:ext cx="9144000" cy="5143500"/>
          </a:xfrm>
          <a:prstGeom prst="rect">
            <a:avLst/>
          </a:prstGeom>
        </p:spPr>
      </p:pic>
      <p:sp>
        <p:nvSpPr>
          <p:cNvPr id="9" name="Freeform 8">
            <a:extLst>
              <a:ext uri="{FF2B5EF4-FFF2-40B4-BE49-F238E27FC236}">
                <a16:creationId xmlns:a16="http://schemas.microsoft.com/office/drawing/2014/main" id="{FDE5943E-FEA4-AC4D-9BF9-50896DCE79BC}"/>
              </a:ext>
            </a:extLst>
          </p:cNvPr>
          <p:cNvSpPr/>
          <p:nvPr userDrawn="1"/>
        </p:nvSpPr>
        <p:spPr>
          <a:xfrm flipV="1">
            <a:off x="0" y="1200150"/>
            <a:ext cx="7385194" cy="2667000"/>
          </a:xfrm>
          <a:custGeom>
            <a:avLst/>
            <a:gdLst>
              <a:gd name="connsiteX0" fmla="*/ 0 w 7385194"/>
              <a:gd name="connsiteY0" fmla="*/ 2667000 h 2667000"/>
              <a:gd name="connsiteX1" fmla="*/ 7385194 w 7385194"/>
              <a:gd name="connsiteY1" fmla="*/ 2667000 h 2667000"/>
              <a:gd name="connsiteX2" fmla="*/ 6285274 w 7385194"/>
              <a:gd name="connsiteY2" fmla="*/ 0 h 2667000"/>
              <a:gd name="connsiteX3" fmla="*/ 0 w 7385194"/>
              <a:gd name="connsiteY3" fmla="*/ 0 h 2667000"/>
            </a:gdLst>
            <a:ahLst/>
            <a:cxnLst>
              <a:cxn ang="0">
                <a:pos x="connsiteX0" y="connsiteY0"/>
              </a:cxn>
              <a:cxn ang="0">
                <a:pos x="connsiteX1" y="connsiteY1"/>
              </a:cxn>
              <a:cxn ang="0">
                <a:pos x="connsiteX2" y="connsiteY2"/>
              </a:cxn>
              <a:cxn ang="0">
                <a:pos x="connsiteX3" y="connsiteY3"/>
              </a:cxn>
            </a:cxnLst>
            <a:rect l="l" t="t" r="r" b="b"/>
            <a:pathLst>
              <a:path w="7385194" h="2667000">
                <a:moveTo>
                  <a:pt x="0" y="2667000"/>
                </a:moveTo>
                <a:lnTo>
                  <a:pt x="7385194" y="2667000"/>
                </a:lnTo>
                <a:lnTo>
                  <a:pt x="6285274" y="0"/>
                </a:lnTo>
                <a:lnTo>
                  <a:pt x="0" y="0"/>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Arial" charset="0"/>
            </a:endParaRPr>
          </a:p>
        </p:txBody>
      </p:sp>
      <p:sp>
        <p:nvSpPr>
          <p:cNvPr id="10" name="Title 1">
            <a:extLst>
              <a:ext uri="{FF2B5EF4-FFF2-40B4-BE49-F238E27FC236}">
                <a16:creationId xmlns:a16="http://schemas.microsoft.com/office/drawing/2014/main" id="{857B0CB7-11E8-7D41-9ADA-A0B6718CEB1B}"/>
              </a:ext>
            </a:extLst>
          </p:cNvPr>
          <p:cNvSpPr>
            <a:spLocks noGrp="1"/>
          </p:cNvSpPr>
          <p:nvPr>
            <p:ph type="ctrTitle" hasCustomPrompt="1"/>
          </p:nvPr>
        </p:nvSpPr>
        <p:spPr>
          <a:xfrm>
            <a:off x="457200" y="1657350"/>
            <a:ext cx="6400800" cy="685800"/>
          </a:xfrm>
        </p:spPr>
        <p:txBody>
          <a:bodyPr anchor="t"/>
          <a:lstStyle>
            <a:lvl1pPr marL="0" marR="0" indent="0" algn="l" defTabSz="685800" rtl="0" eaLnBrk="1" fontAlgn="auto" latinLnBrk="0" hangingPunct="1">
              <a:lnSpc>
                <a:spcPct val="90000"/>
              </a:lnSpc>
              <a:spcBef>
                <a:spcPct val="0"/>
              </a:spcBef>
              <a:spcAft>
                <a:spcPts val="0"/>
              </a:spcAft>
              <a:buClrTx/>
              <a:buSzTx/>
              <a:buFontTx/>
              <a:buNone/>
              <a:tabLst/>
              <a:defRPr sz="2400">
                <a:solidFill>
                  <a:schemeClr val="bg1"/>
                </a:solidFill>
              </a:defRPr>
            </a:lvl1pPr>
          </a:lstStyle>
          <a:p>
            <a:r>
              <a:rPr lang="en-US" dirty="0"/>
              <a:t>Title slide option A: </a:t>
            </a:r>
            <a:br>
              <a:rPr lang="en-US" dirty="0"/>
            </a:br>
            <a:r>
              <a:rPr lang="en-US" dirty="0"/>
              <a:t>Main title can extend over one or two lines</a:t>
            </a:r>
          </a:p>
        </p:txBody>
      </p:sp>
      <p:sp>
        <p:nvSpPr>
          <p:cNvPr id="13" name="Subtitle 2">
            <a:extLst>
              <a:ext uri="{FF2B5EF4-FFF2-40B4-BE49-F238E27FC236}">
                <a16:creationId xmlns:a16="http://schemas.microsoft.com/office/drawing/2014/main" id="{A19A758A-A9D7-1B46-8A9A-E74DA859B7F3}"/>
              </a:ext>
            </a:extLst>
          </p:cNvPr>
          <p:cNvSpPr>
            <a:spLocks noGrp="1"/>
          </p:cNvSpPr>
          <p:nvPr>
            <p:ph type="subTitle" idx="1" hasCustomPrompt="1"/>
          </p:nvPr>
        </p:nvSpPr>
        <p:spPr>
          <a:xfrm>
            <a:off x="457200" y="2647950"/>
            <a:ext cx="6096000" cy="304800"/>
          </a:xfrm>
        </p:spPr>
        <p:txBody>
          <a:bodyPr/>
          <a:lstStyle>
            <a:lvl1pPr marL="0" marR="0" indent="0" algn="l" defTabSz="685800" rtl="0" eaLnBrk="1" fontAlgn="auto" latinLnBrk="0" hangingPunct="1">
              <a:lnSpc>
                <a:spcPct val="90000"/>
              </a:lnSpc>
              <a:spcBef>
                <a:spcPts val="0"/>
              </a:spcBef>
              <a:spcAft>
                <a:spcPts val="0"/>
              </a:spcAft>
              <a:buClr>
                <a:schemeClr val="tx2"/>
              </a:buClr>
              <a:buSzTx/>
              <a:buFont typeface="Wingdings" charset="2"/>
              <a:buNone/>
              <a:tabLst/>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Presenter Name</a:t>
            </a:r>
          </a:p>
        </p:txBody>
      </p:sp>
      <p:sp>
        <p:nvSpPr>
          <p:cNvPr id="14" name="Text Placeholder 38">
            <a:extLst>
              <a:ext uri="{FF2B5EF4-FFF2-40B4-BE49-F238E27FC236}">
                <a16:creationId xmlns:a16="http://schemas.microsoft.com/office/drawing/2014/main" id="{7C2B278C-F2AE-8444-AAA5-A9B59F8D891A}"/>
              </a:ext>
            </a:extLst>
          </p:cNvPr>
          <p:cNvSpPr>
            <a:spLocks noGrp="1"/>
          </p:cNvSpPr>
          <p:nvPr>
            <p:ph type="body" sz="quarter" idx="10" hasCustomPrompt="1"/>
          </p:nvPr>
        </p:nvSpPr>
        <p:spPr>
          <a:xfrm>
            <a:off x="457200" y="2952750"/>
            <a:ext cx="6096000" cy="228600"/>
          </a:xfrm>
        </p:spPr>
        <p:txBody>
          <a:bodyPr/>
          <a:lstStyle>
            <a:lvl1pPr marL="0" indent="0">
              <a:spcBef>
                <a:spcPts val="0"/>
              </a:spcBef>
              <a:buNone/>
              <a:defRPr sz="1200">
                <a:solidFill>
                  <a:schemeClr val="bg1"/>
                </a:solidFill>
              </a:defRPr>
            </a:lvl1pPr>
          </a:lstStyle>
          <a:p>
            <a:pPr lvl="0"/>
            <a:r>
              <a:rPr lang="en-US" dirty="0"/>
              <a:t>Presenter Title | @</a:t>
            </a:r>
            <a:r>
              <a:rPr lang="en-US" dirty="0" err="1"/>
              <a:t>socialmedia</a:t>
            </a:r>
            <a:endParaRPr lang="en-US" dirty="0"/>
          </a:p>
        </p:txBody>
      </p:sp>
      <p:sp>
        <p:nvSpPr>
          <p:cNvPr id="15" name="TextBox 14">
            <a:extLst>
              <a:ext uri="{FF2B5EF4-FFF2-40B4-BE49-F238E27FC236}">
                <a16:creationId xmlns:a16="http://schemas.microsoft.com/office/drawing/2014/main" id="{A282F511-34F4-6344-8F6F-295D4E414032}"/>
              </a:ext>
            </a:extLst>
          </p:cNvPr>
          <p:cNvSpPr txBox="1"/>
          <p:nvPr userDrawn="1"/>
        </p:nvSpPr>
        <p:spPr>
          <a:xfrm>
            <a:off x="152400" y="4857750"/>
            <a:ext cx="1295400" cy="152400"/>
          </a:xfrm>
          <a:prstGeom prst="rect">
            <a:avLst/>
          </a:prstGeom>
          <a:noFill/>
        </p:spPr>
        <p:txBody>
          <a:bodyPr wrap="none" lIns="0" tIns="0" rIns="0" bIns="0" rtlCol="0" anchor="b">
            <a:noAutofit/>
          </a:bodyPr>
          <a:lstStyle/>
          <a:p>
            <a:pPr>
              <a:lnSpc>
                <a:spcPct val="90000"/>
              </a:lnSpc>
            </a:pPr>
            <a:r>
              <a:rPr lang="sk-SK" sz="700" dirty="0">
                <a:solidFill>
                  <a:schemeClr val="bg2"/>
                </a:solidFill>
              </a:rPr>
              <a:t>© 2018 Autodesk, Inc.</a:t>
            </a:r>
          </a:p>
        </p:txBody>
      </p:sp>
      <p:pic>
        <p:nvPicPr>
          <p:cNvPr id="16" name="Picture 15">
            <a:extLst>
              <a:ext uri="{FF2B5EF4-FFF2-40B4-BE49-F238E27FC236}">
                <a16:creationId xmlns:a16="http://schemas.microsoft.com/office/drawing/2014/main" id="{F65D02EE-A1BE-CC4C-BDC4-7EAAEBE1C7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3433954"/>
            <a:ext cx="1447800" cy="242695"/>
          </a:xfrm>
          <a:prstGeom prst="rect">
            <a:avLst/>
          </a:prstGeom>
        </p:spPr>
      </p:pic>
    </p:spTree>
    <p:extLst>
      <p:ext uri="{BB962C8B-B14F-4D97-AF65-F5344CB8AC3E}">
        <p14:creationId xmlns:p14="http://schemas.microsoft.com/office/powerpoint/2010/main" val="1585179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over B">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E967214-EFAE-344F-9318-B72FD9C6A46D}"/>
              </a:ext>
            </a:extLst>
          </p:cNvPr>
          <p:cNvPicPr>
            <a:picLocks noChangeAspect="1"/>
          </p:cNvPicPr>
          <p:nvPr userDrawn="1"/>
        </p:nvPicPr>
        <p:blipFill>
          <a:blip r:embed="rId2">
            <a:extLst>
              <a:ext uri="{28A0092B-C50C-407E-A947-70E740481C1C}">
                <a14:useLocalDpi xmlns:a14="http://schemas.microsoft.com/office/drawing/2010/main" val="0"/>
              </a:ext>
            </a:extLst>
          </a:blip>
          <a:srcRect l="25" r="25"/>
          <a:stretch>
            <a:fillRect/>
          </a:stretch>
        </p:blipFill>
        <p:spPr>
          <a:xfrm>
            <a:off x="0" y="0"/>
            <a:ext cx="9144000" cy="5143500"/>
          </a:xfrm>
          <a:prstGeom prst="rect">
            <a:avLst/>
          </a:prstGeom>
        </p:spPr>
      </p:pic>
      <p:sp>
        <p:nvSpPr>
          <p:cNvPr id="9" name="Freeform 8">
            <a:extLst>
              <a:ext uri="{FF2B5EF4-FFF2-40B4-BE49-F238E27FC236}">
                <a16:creationId xmlns:a16="http://schemas.microsoft.com/office/drawing/2014/main" id="{FDE5943E-FEA4-AC4D-9BF9-50896DCE79BC}"/>
              </a:ext>
            </a:extLst>
          </p:cNvPr>
          <p:cNvSpPr/>
          <p:nvPr userDrawn="1"/>
        </p:nvSpPr>
        <p:spPr>
          <a:xfrm flipV="1">
            <a:off x="0" y="1200150"/>
            <a:ext cx="7385194" cy="2667000"/>
          </a:xfrm>
          <a:custGeom>
            <a:avLst/>
            <a:gdLst>
              <a:gd name="connsiteX0" fmla="*/ 0 w 7385194"/>
              <a:gd name="connsiteY0" fmla="*/ 2667000 h 2667000"/>
              <a:gd name="connsiteX1" fmla="*/ 7385194 w 7385194"/>
              <a:gd name="connsiteY1" fmla="*/ 2667000 h 2667000"/>
              <a:gd name="connsiteX2" fmla="*/ 6285274 w 7385194"/>
              <a:gd name="connsiteY2" fmla="*/ 0 h 2667000"/>
              <a:gd name="connsiteX3" fmla="*/ 0 w 7385194"/>
              <a:gd name="connsiteY3" fmla="*/ 0 h 2667000"/>
            </a:gdLst>
            <a:ahLst/>
            <a:cxnLst>
              <a:cxn ang="0">
                <a:pos x="connsiteX0" y="connsiteY0"/>
              </a:cxn>
              <a:cxn ang="0">
                <a:pos x="connsiteX1" y="connsiteY1"/>
              </a:cxn>
              <a:cxn ang="0">
                <a:pos x="connsiteX2" y="connsiteY2"/>
              </a:cxn>
              <a:cxn ang="0">
                <a:pos x="connsiteX3" y="connsiteY3"/>
              </a:cxn>
            </a:cxnLst>
            <a:rect l="l" t="t" r="r" b="b"/>
            <a:pathLst>
              <a:path w="7385194" h="2667000">
                <a:moveTo>
                  <a:pt x="0" y="2667000"/>
                </a:moveTo>
                <a:lnTo>
                  <a:pt x="7385194" y="2667000"/>
                </a:lnTo>
                <a:lnTo>
                  <a:pt x="6285274" y="0"/>
                </a:lnTo>
                <a:lnTo>
                  <a:pt x="0" y="0"/>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Arial" charset="0"/>
            </a:endParaRPr>
          </a:p>
        </p:txBody>
      </p:sp>
      <p:sp>
        <p:nvSpPr>
          <p:cNvPr id="10" name="Title 1">
            <a:extLst>
              <a:ext uri="{FF2B5EF4-FFF2-40B4-BE49-F238E27FC236}">
                <a16:creationId xmlns:a16="http://schemas.microsoft.com/office/drawing/2014/main" id="{857B0CB7-11E8-7D41-9ADA-A0B6718CEB1B}"/>
              </a:ext>
            </a:extLst>
          </p:cNvPr>
          <p:cNvSpPr>
            <a:spLocks noGrp="1"/>
          </p:cNvSpPr>
          <p:nvPr>
            <p:ph type="ctrTitle" hasCustomPrompt="1"/>
          </p:nvPr>
        </p:nvSpPr>
        <p:spPr>
          <a:xfrm>
            <a:off x="457200" y="1657350"/>
            <a:ext cx="6400800" cy="685800"/>
          </a:xfrm>
        </p:spPr>
        <p:txBody>
          <a:bodyPr anchor="t"/>
          <a:lstStyle>
            <a:lvl1pPr marL="0" marR="0" indent="0" algn="l" defTabSz="685800" rtl="0" eaLnBrk="1" fontAlgn="auto" latinLnBrk="0" hangingPunct="1">
              <a:lnSpc>
                <a:spcPct val="90000"/>
              </a:lnSpc>
              <a:spcBef>
                <a:spcPct val="0"/>
              </a:spcBef>
              <a:spcAft>
                <a:spcPts val="0"/>
              </a:spcAft>
              <a:buClrTx/>
              <a:buSzTx/>
              <a:buFontTx/>
              <a:buNone/>
              <a:tabLst/>
              <a:defRPr sz="2400">
                <a:solidFill>
                  <a:schemeClr val="bg1"/>
                </a:solidFill>
              </a:defRPr>
            </a:lvl1pPr>
          </a:lstStyle>
          <a:p>
            <a:r>
              <a:rPr lang="en-US" dirty="0"/>
              <a:t>Title slide option A: </a:t>
            </a:r>
            <a:br>
              <a:rPr lang="en-US" dirty="0"/>
            </a:br>
            <a:r>
              <a:rPr lang="en-US" dirty="0"/>
              <a:t>Main title can extend over one or two lines</a:t>
            </a:r>
          </a:p>
        </p:txBody>
      </p:sp>
      <p:sp>
        <p:nvSpPr>
          <p:cNvPr id="13" name="Subtitle 2">
            <a:extLst>
              <a:ext uri="{FF2B5EF4-FFF2-40B4-BE49-F238E27FC236}">
                <a16:creationId xmlns:a16="http://schemas.microsoft.com/office/drawing/2014/main" id="{A19A758A-A9D7-1B46-8A9A-E74DA859B7F3}"/>
              </a:ext>
            </a:extLst>
          </p:cNvPr>
          <p:cNvSpPr>
            <a:spLocks noGrp="1"/>
          </p:cNvSpPr>
          <p:nvPr>
            <p:ph type="subTitle" idx="1" hasCustomPrompt="1"/>
          </p:nvPr>
        </p:nvSpPr>
        <p:spPr>
          <a:xfrm>
            <a:off x="457200" y="2647950"/>
            <a:ext cx="6096000" cy="304800"/>
          </a:xfrm>
        </p:spPr>
        <p:txBody>
          <a:bodyPr/>
          <a:lstStyle>
            <a:lvl1pPr marL="0" marR="0" indent="0" algn="l" defTabSz="685800" rtl="0" eaLnBrk="1" fontAlgn="auto" latinLnBrk="0" hangingPunct="1">
              <a:lnSpc>
                <a:spcPct val="90000"/>
              </a:lnSpc>
              <a:spcBef>
                <a:spcPts val="0"/>
              </a:spcBef>
              <a:spcAft>
                <a:spcPts val="0"/>
              </a:spcAft>
              <a:buClr>
                <a:schemeClr val="tx2"/>
              </a:buClr>
              <a:buSzTx/>
              <a:buFont typeface="Wingdings" charset="2"/>
              <a:buNone/>
              <a:tabLst/>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Presenter Name</a:t>
            </a:r>
          </a:p>
        </p:txBody>
      </p:sp>
      <p:sp>
        <p:nvSpPr>
          <p:cNvPr id="14" name="Text Placeholder 38">
            <a:extLst>
              <a:ext uri="{FF2B5EF4-FFF2-40B4-BE49-F238E27FC236}">
                <a16:creationId xmlns:a16="http://schemas.microsoft.com/office/drawing/2014/main" id="{7C2B278C-F2AE-8444-AAA5-A9B59F8D891A}"/>
              </a:ext>
            </a:extLst>
          </p:cNvPr>
          <p:cNvSpPr>
            <a:spLocks noGrp="1"/>
          </p:cNvSpPr>
          <p:nvPr>
            <p:ph type="body" sz="quarter" idx="10" hasCustomPrompt="1"/>
          </p:nvPr>
        </p:nvSpPr>
        <p:spPr>
          <a:xfrm>
            <a:off x="457200" y="2952750"/>
            <a:ext cx="6096000" cy="228600"/>
          </a:xfrm>
        </p:spPr>
        <p:txBody>
          <a:bodyPr/>
          <a:lstStyle>
            <a:lvl1pPr marL="0" indent="0">
              <a:spcBef>
                <a:spcPts val="0"/>
              </a:spcBef>
              <a:buNone/>
              <a:defRPr sz="1200">
                <a:solidFill>
                  <a:schemeClr val="bg1"/>
                </a:solidFill>
              </a:defRPr>
            </a:lvl1pPr>
          </a:lstStyle>
          <a:p>
            <a:pPr lvl="0"/>
            <a:r>
              <a:rPr lang="en-US" dirty="0"/>
              <a:t>Presenter Title | @</a:t>
            </a:r>
            <a:r>
              <a:rPr lang="en-US" dirty="0" err="1"/>
              <a:t>socialmedia</a:t>
            </a:r>
            <a:endParaRPr lang="en-US" dirty="0"/>
          </a:p>
        </p:txBody>
      </p:sp>
      <p:sp>
        <p:nvSpPr>
          <p:cNvPr id="15" name="TextBox 14">
            <a:extLst>
              <a:ext uri="{FF2B5EF4-FFF2-40B4-BE49-F238E27FC236}">
                <a16:creationId xmlns:a16="http://schemas.microsoft.com/office/drawing/2014/main" id="{A282F511-34F4-6344-8F6F-295D4E414032}"/>
              </a:ext>
            </a:extLst>
          </p:cNvPr>
          <p:cNvSpPr txBox="1"/>
          <p:nvPr userDrawn="1"/>
        </p:nvSpPr>
        <p:spPr>
          <a:xfrm>
            <a:off x="152400" y="4857750"/>
            <a:ext cx="1295400" cy="152400"/>
          </a:xfrm>
          <a:prstGeom prst="rect">
            <a:avLst/>
          </a:prstGeom>
          <a:noFill/>
        </p:spPr>
        <p:txBody>
          <a:bodyPr wrap="none" lIns="0" tIns="0" rIns="0" bIns="0" rtlCol="0" anchor="b">
            <a:noAutofit/>
          </a:bodyPr>
          <a:lstStyle/>
          <a:p>
            <a:pPr>
              <a:lnSpc>
                <a:spcPct val="90000"/>
              </a:lnSpc>
            </a:pPr>
            <a:r>
              <a:rPr lang="sk-SK" sz="700" dirty="0">
                <a:solidFill>
                  <a:schemeClr val="bg2"/>
                </a:solidFill>
              </a:rPr>
              <a:t>© 2018 Autodesk, Inc.</a:t>
            </a:r>
          </a:p>
        </p:txBody>
      </p:sp>
      <p:pic>
        <p:nvPicPr>
          <p:cNvPr id="16" name="Picture 15">
            <a:extLst>
              <a:ext uri="{FF2B5EF4-FFF2-40B4-BE49-F238E27FC236}">
                <a16:creationId xmlns:a16="http://schemas.microsoft.com/office/drawing/2014/main" id="{F65D02EE-A1BE-CC4C-BDC4-7EAAEBE1C7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3433954"/>
            <a:ext cx="1447800" cy="242695"/>
          </a:xfrm>
          <a:prstGeom prst="rect">
            <a:avLst/>
          </a:prstGeom>
        </p:spPr>
      </p:pic>
    </p:spTree>
    <p:extLst>
      <p:ext uri="{BB962C8B-B14F-4D97-AF65-F5344CB8AC3E}">
        <p14:creationId xmlns:p14="http://schemas.microsoft.com/office/powerpoint/2010/main" val="1487932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_Gen Desig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385F67-F519-CF4A-8AE5-A708170247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2745" b="18750"/>
          <a:stretch/>
        </p:blipFill>
        <p:spPr>
          <a:xfrm>
            <a:off x="0" y="0"/>
            <a:ext cx="9144000" cy="5143500"/>
          </a:xfrm>
          <a:prstGeom prst="rect">
            <a:avLst/>
          </a:prstGeom>
        </p:spPr>
      </p:pic>
      <p:sp>
        <p:nvSpPr>
          <p:cNvPr id="9" name="Freeform 8">
            <a:extLst>
              <a:ext uri="{FF2B5EF4-FFF2-40B4-BE49-F238E27FC236}">
                <a16:creationId xmlns:a16="http://schemas.microsoft.com/office/drawing/2014/main" id="{FDE5943E-FEA4-AC4D-9BF9-50896DCE79BC}"/>
              </a:ext>
            </a:extLst>
          </p:cNvPr>
          <p:cNvSpPr/>
          <p:nvPr userDrawn="1"/>
        </p:nvSpPr>
        <p:spPr>
          <a:xfrm flipV="1">
            <a:off x="0" y="1200150"/>
            <a:ext cx="7385194" cy="2667000"/>
          </a:xfrm>
          <a:custGeom>
            <a:avLst/>
            <a:gdLst>
              <a:gd name="connsiteX0" fmla="*/ 0 w 7385194"/>
              <a:gd name="connsiteY0" fmla="*/ 2667000 h 2667000"/>
              <a:gd name="connsiteX1" fmla="*/ 7385194 w 7385194"/>
              <a:gd name="connsiteY1" fmla="*/ 2667000 h 2667000"/>
              <a:gd name="connsiteX2" fmla="*/ 6285274 w 7385194"/>
              <a:gd name="connsiteY2" fmla="*/ 0 h 2667000"/>
              <a:gd name="connsiteX3" fmla="*/ 0 w 7385194"/>
              <a:gd name="connsiteY3" fmla="*/ 0 h 2667000"/>
            </a:gdLst>
            <a:ahLst/>
            <a:cxnLst>
              <a:cxn ang="0">
                <a:pos x="connsiteX0" y="connsiteY0"/>
              </a:cxn>
              <a:cxn ang="0">
                <a:pos x="connsiteX1" y="connsiteY1"/>
              </a:cxn>
              <a:cxn ang="0">
                <a:pos x="connsiteX2" y="connsiteY2"/>
              </a:cxn>
              <a:cxn ang="0">
                <a:pos x="connsiteX3" y="connsiteY3"/>
              </a:cxn>
            </a:cxnLst>
            <a:rect l="l" t="t" r="r" b="b"/>
            <a:pathLst>
              <a:path w="7385194" h="2667000">
                <a:moveTo>
                  <a:pt x="0" y="2667000"/>
                </a:moveTo>
                <a:lnTo>
                  <a:pt x="7385194" y="2667000"/>
                </a:lnTo>
                <a:lnTo>
                  <a:pt x="6285274" y="0"/>
                </a:lnTo>
                <a:lnTo>
                  <a:pt x="0" y="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Arial" charset="0"/>
            </a:endParaRPr>
          </a:p>
        </p:txBody>
      </p:sp>
      <p:sp>
        <p:nvSpPr>
          <p:cNvPr id="10" name="Title 1">
            <a:extLst>
              <a:ext uri="{FF2B5EF4-FFF2-40B4-BE49-F238E27FC236}">
                <a16:creationId xmlns:a16="http://schemas.microsoft.com/office/drawing/2014/main" id="{857B0CB7-11E8-7D41-9ADA-A0B6718CEB1B}"/>
              </a:ext>
            </a:extLst>
          </p:cNvPr>
          <p:cNvSpPr>
            <a:spLocks noGrp="1"/>
          </p:cNvSpPr>
          <p:nvPr>
            <p:ph type="ctrTitle" hasCustomPrompt="1"/>
          </p:nvPr>
        </p:nvSpPr>
        <p:spPr>
          <a:xfrm>
            <a:off x="457200" y="1657350"/>
            <a:ext cx="6400800" cy="685800"/>
          </a:xfrm>
        </p:spPr>
        <p:txBody>
          <a:bodyPr anchor="t"/>
          <a:lstStyle>
            <a:lvl1pPr marL="0" marR="0" indent="0" algn="l" defTabSz="685800" rtl="0" eaLnBrk="1" fontAlgn="auto" latinLnBrk="0" hangingPunct="1">
              <a:lnSpc>
                <a:spcPct val="90000"/>
              </a:lnSpc>
              <a:spcBef>
                <a:spcPct val="0"/>
              </a:spcBef>
              <a:spcAft>
                <a:spcPts val="0"/>
              </a:spcAft>
              <a:buClrTx/>
              <a:buSzTx/>
              <a:buFontTx/>
              <a:buNone/>
              <a:tabLst/>
              <a:defRPr sz="2400">
                <a:solidFill>
                  <a:schemeClr val="tx1"/>
                </a:solidFill>
              </a:defRPr>
            </a:lvl1pPr>
          </a:lstStyle>
          <a:p>
            <a:r>
              <a:rPr lang="en-US" dirty="0"/>
              <a:t>Title slide option A: </a:t>
            </a:r>
            <a:br>
              <a:rPr lang="en-US" dirty="0"/>
            </a:br>
            <a:r>
              <a:rPr lang="en-US" dirty="0"/>
              <a:t>Main title can extend over one or two lines</a:t>
            </a:r>
          </a:p>
        </p:txBody>
      </p:sp>
      <p:sp>
        <p:nvSpPr>
          <p:cNvPr id="13" name="Subtitle 2">
            <a:extLst>
              <a:ext uri="{FF2B5EF4-FFF2-40B4-BE49-F238E27FC236}">
                <a16:creationId xmlns:a16="http://schemas.microsoft.com/office/drawing/2014/main" id="{A19A758A-A9D7-1B46-8A9A-E74DA859B7F3}"/>
              </a:ext>
            </a:extLst>
          </p:cNvPr>
          <p:cNvSpPr>
            <a:spLocks noGrp="1"/>
          </p:cNvSpPr>
          <p:nvPr>
            <p:ph type="subTitle" idx="1" hasCustomPrompt="1"/>
          </p:nvPr>
        </p:nvSpPr>
        <p:spPr>
          <a:xfrm>
            <a:off x="457200" y="2647950"/>
            <a:ext cx="6096000" cy="304800"/>
          </a:xfrm>
        </p:spPr>
        <p:txBody>
          <a:bodyPr/>
          <a:lstStyle>
            <a:lvl1pPr marL="0" marR="0" indent="0" algn="l" defTabSz="685800" rtl="0" eaLnBrk="1" fontAlgn="auto" latinLnBrk="0" hangingPunct="1">
              <a:lnSpc>
                <a:spcPct val="90000"/>
              </a:lnSpc>
              <a:spcBef>
                <a:spcPts val="0"/>
              </a:spcBef>
              <a:spcAft>
                <a:spcPts val="0"/>
              </a:spcAft>
              <a:buClr>
                <a:schemeClr val="tx2"/>
              </a:buClr>
              <a:buSzTx/>
              <a:buFont typeface="Wingdings" charset="2"/>
              <a:buNone/>
              <a:tabLst/>
              <a:defRPr sz="16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Presenter Name</a:t>
            </a:r>
          </a:p>
        </p:txBody>
      </p:sp>
      <p:sp>
        <p:nvSpPr>
          <p:cNvPr id="14" name="Text Placeholder 38">
            <a:extLst>
              <a:ext uri="{FF2B5EF4-FFF2-40B4-BE49-F238E27FC236}">
                <a16:creationId xmlns:a16="http://schemas.microsoft.com/office/drawing/2014/main" id="{7C2B278C-F2AE-8444-AAA5-A9B59F8D891A}"/>
              </a:ext>
            </a:extLst>
          </p:cNvPr>
          <p:cNvSpPr>
            <a:spLocks noGrp="1"/>
          </p:cNvSpPr>
          <p:nvPr>
            <p:ph type="body" sz="quarter" idx="10" hasCustomPrompt="1"/>
          </p:nvPr>
        </p:nvSpPr>
        <p:spPr>
          <a:xfrm>
            <a:off x="457200" y="2952750"/>
            <a:ext cx="6096000" cy="228600"/>
          </a:xfrm>
        </p:spPr>
        <p:txBody>
          <a:bodyPr/>
          <a:lstStyle>
            <a:lvl1pPr marL="0" indent="0">
              <a:spcBef>
                <a:spcPts val="0"/>
              </a:spcBef>
              <a:buNone/>
              <a:defRPr sz="1200">
                <a:solidFill>
                  <a:schemeClr val="tx1"/>
                </a:solidFill>
              </a:defRPr>
            </a:lvl1pPr>
          </a:lstStyle>
          <a:p>
            <a:pPr lvl="0"/>
            <a:r>
              <a:rPr lang="en-US" dirty="0"/>
              <a:t>Presenter Title | @</a:t>
            </a:r>
            <a:r>
              <a:rPr lang="en-US" dirty="0" err="1"/>
              <a:t>socialmedia</a:t>
            </a:r>
            <a:endParaRPr lang="en-US" dirty="0"/>
          </a:p>
        </p:txBody>
      </p:sp>
      <p:sp>
        <p:nvSpPr>
          <p:cNvPr id="15" name="TextBox 14">
            <a:extLst>
              <a:ext uri="{FF2B5EF4-FFF2-40B4-BE49-F238E27FC236}">
                <a16:creationId xmlns:a16="http://schemas.microsoft.com/office/drawing/2014/main" id="{A282F511-34F4-6344-8F6F-295D4E414032}"/>
              </a:ext>
            </a:extLst>
          </p:cNvPr>
          <p:cNvSpPr txBox="1"/>
          <p:nvPr userDrawn="1"/>
        </p:nvSpPr>
        <p:spPr>
          <a:xfrm>
            <a:off x="152400" y="4857750"/>
            <a:ext cx="1295400" cy="152400"/>
          </a:xfrm>
          <a:prstGeom prst="rect">
            <a:avLst/>
          </a:prstGeom>
          <a:noFill/>
        </p:spPr>
        <p:txBody>
          <a:bodyPr wrap="none" lIns="0" tIns="0" rIns="0" bIns="0" rtlCol="0" anchor="b">
            <a:noAutofit/>
          </a:bodyPr>
          <a:lstStyle/>
          <a:p>
            <a:pPr>
              <a:lnSpc>
                <a:spcPct val="90000"/>
              </a:lnSpc>
            </a:pPr>
            <a:r>
              <a:rPr lang="sk-SK" sz="700" dirty="0">
                <a:solidFill>
                  <a:schemeClr val="tx1"/>
                </a:solidFill>
              </a:rPr>
              <a:t>© 2018 Autodesk, Inc.</a:t>
            </a:r>
          </a:p>
        </p:txBody>
      </p:sp>
      <p:pic>
        <p:nvPicPr>
          <p:cNvPr id="16" name="Picture 15">
            <a:extLst>
              <a:ext uri="{FF2B5EF4-FFF2-40B4-BE49-F238E27FC236}">
                <a16:creationId xmlns:a16="http://schemas.microsoft.com/office/drawing/2014/main" id="{F65D02EE-A1BE-CC4C-BDC4-7EAAEBE1C7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3433954"/>
            <a:ext cx="1447800" cy="242694"/>
          </a:xfrm>
          <a:prstGeom prst="rect">
            <a:avLst/>
          </a:prstGeom>
        </p:spPr>
      </p:pic>
    </p:spTree>
    <p:extLst>
      <p:ext uri="{BB962C8B-B14F-4D97-AF65-F5344CB8AC3E}">
        <p14:creationId xmlns:p14="http://schemas.microsoft.com/office/powerpoint/2010/main" val="2565680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ver_Gen Design">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17695"/>
          <a:stretch/>
        </p:blipFill>
        <p:spPr>
          <a:xfrm>
            <a:off x="0" y="0"/>
            <a:ext cx="9144000" cy="5143500"/>
          </a:xfrm>
          <a:prstGeom prst="rect">
            <a:avLst/>
          </a:prstGeom>
        </p:spPr>
      </p:pic>
      <p:sp>
        <p:nvSpPr>
          <p:cNvPr id="9" name="Freeform 8">
            <a:extLst>
              <a:ext uri="{FF2B5EF4-FFF2-40B4-BE49-F238E27FC236}">
                <a16:creationId xmlns:a16="http://schemas.microsoft.com/office/drawing/2014/main" id="{FDE5943E-FEA4-AC4D-9BF9-50896DCE79BC}"/>
              </a:ext>
            </a:extLst>
          </p:cNvPr>
          <p:cNvSpPr/>
          <p:nvPr userDrawn="1"/>
        </p:nvSpPr>
        <p:spPr>
          <a:xfrm flipV="1">
            <a:off x="0" y="1200150"/>
            <a:ext cx="7385194" cy="2667000"/>
          </a:xfrm>
          <a:custGeom>
            <a:avLst/>
            <a:gdLst>
              <a:gd name="connsiteX0" fmla="*/ 0 w 7385194"/>
              <a:gd name="connsiteY0" fmla="*/ 2667000 h 2667000"/>
              <a:gd name="connsiteX1" fmla="*/ 7385194 w 7385194"/>
              <a:gd name="connsiteY1" fmla="*/ 2667000 h 2667000"/>
              <a:gd name="connsiteX2" fmla="*/ 6285274 w 7385194"/>
              <a:gd name="connsiteY2" fmla="*/ 0 h 2667000"/>
              <a:gd name="connsiteX3" fmla="*/ 0 w 7385194"/>
              <a:gd name="connsiteY3" fmla="*/ 0 h 2667000"/>
            </a:gdLst>
            <a:ahLst/>
            <a:cxnLst>
              <a:cxn ang="0">
                <a:pos x="connsiteX0" y="connsiteY0"/>
              </a:cxn>
              <a:cxn ang="0">
                <a:pos x="connsiteX1" y="connsiteY1"/>
              </a:cxn>
              <a:cxn ang="0">
                <a:pos x="connsiteX2" y="connsiteY2"/>
              </a:cxn>
              <a:cxn ang="0">
                <a:pos x="connsiteX3" y="connsiteY3"/>
              </a:cxn>
            </a:cxnLst>
            <a:rect l="l" t="t" r="r" b="b"/>
            <a:pathLst>
              <a:path w="7385194" h="2667000">
                <a:moveTo>
                  <a:pt x="0" y="2667000"/>
                </a:moveTo>
                <a:lnTo>
                  <a:pt x="7385194" y="2667000"/>
                </a:lnTo>
                <a:lnTo>
                  <a:pt x="6285274" y="0"/>
                </a:lnTo>
                <a:lnTo>
                  <a:pt x="0" y="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Arial" charset="0"/>
            </a:endParaRPr>
          </a:p>
        </p:txBody>
      </p:sp>
      <p:sp>
        <p:nvSpPr>
          <p:cNvPr id="10" name="Title 1">
            <a:extLst>
              <a:ext uri="{FF2B5EF4-FFF2-40B4-BE49-F238E27FC236}">
                <a16:creationId xmlns:a16="http://schemas.microsoft.com/office/drawing/2014/main" id="{857B0CB7-11E8-7D41-9ADA-A0B6718CEB1B}"/>
              </a:ext>
            </a:extLst>
          </p:cNvPr>
          <p:cNvSpPr>
            <a:spLocks noGrp="1"/>
          </p:cNvSpPr>
          <p:nvPr>
            <p:ph type="ctrTitle" hasCustomPrompt="1"/>
          </p:nvPr>
        </p:nvSpPr>
        <p:spPr>
          <a:xfrm>
            <a:off x="457200" y="1657350"/>
            <a:ext cx="6400800" cy="685800"/>
          </a:xfrm>
        </p:spPr>
        <p:txBody>
          <a:bodyPr anchor="t"/>
          <a:lstStyle>
            <a:lvl1pPr marL="0" marR="0" indent="0" algn="l" defTabSz="685800" rtl="0" eaLnBrk="1" fontAlgn="auto" latinLnBrk="0" hangingPunct="1">
              <a:lnSpc>
                <a:spcPct val="90000"/>
              </a:lnSpc>
              <a:spcBef>
                <a:spcPct val="0"/>
              </a:spcBef>
              <a:spcAft>
                <a:spcPts val="0"/>
              </a:spcAft>
              <a:buClrTx/>
              <a:buSzTx/>
              <a:buFontTx/>
              <a:buNone/>
              <a:tabLst/>
              <a:defRPr sz="2400">
                <a:solidFill>
                  <a:schemeClr val="tx1"/>
                </a:solidFill>
              </a:defRPr>
            </a:lvl1pPr>
          </a:lstStyle>
          <a:p>
            <a:r>
              <a:rPr lang="en-US" dirty="0"/>
              <a:t>Title slide option A: </a:t>
            </a:r>
            <a:br>
              <a:rPr lang="en-US" dirty="0"/>
            </a:br>
            <a:r>
              <a:rPr lang="en-US" dirty="0"/>
              <a:t>Main title can extend over one or two lines</a:t>
            </a:r>
          </a:p>
        </p:txBody>
      </p:sp>
      <p:sp>
        <p:nvSpPr>
          <p:cNvPr id="13" name="Subtitle 2">
            <a:extLst>
              <a:ext uri="{FF2B5EF4-FFF2-40B4-BE49-F238E27FC236}">
                <a16:creationId xmlns:a16="http://schemas.microsoft.com/office/drawing/2014/main" id="{A19A758A-A9D7-1B46-8A9A-E74DA859B7F3}"/>
              </a:ext>
            </a:extLst>
          </p:cNvPr>
          <p:cNvSpPr>
            <a:spLocks noGrp="1"/>
          </p:cNvSpPr>
          <p:nvPr>
            <p:ph type="subTitle" idx="1" hasCustomPrompt="1"/>
          </p:nvPr>
        </p:nvSpPr>
        <p:spPr>
          <a:xfrm>
            <a:off x="457200" y="2647950"/>
            <a:ext cx="6096000" cy="304800"/>
          </a:xfrm>
        </p:spPr>
        <p:txBody>
          <a:bodyPr/>
          <a:lstStyle>
            <a:lvl1pPr marL="0" marR="0" indent="0" algn="l" defTabSz="685800" rtl="0" eaLnBrk="1" fontAlgn="auto" latinLnBrk="0" hangingPunct="1">
              <a:lnSpc>
                <a:spcPct val="90000"/>
              </a:lnSpc>
              <a:spcBef>
                <a:spcPts val="0"/>
              </a:spcBef>
              <a:spcAft>
                <a:spcPts val="0"/>
              </a:spcAft>
              <a:buClr>
                <a:schemeClr val="tx2"/>
              </a:buClr>
              <a:buSzTx/>
              <a:buFont typeface="Wingdings" charset="2"/>
              <a:buNone/>
              <a:tabLst/>
              <a:defRPr sz="16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Presenter Name</a:t>
            </a:r>
          </a:p>
        </p:txBody>
      </p:sp>
      <p:sp>
        <p:nvSpPr>
          <p:cNvPr id="14" name="Text Placeholder 38">
            <a:extLst>
              <a:ext uri="{FF2B5EF4-FFF2-40B4-BE49-F238E27FC236}">
                <a16:creationId xmlns:a16="http://schemas.microsoft.com/office/drawing/2014/main" id="{7C2B278C-F2AE-8444-AAA5-A9B59F8D891A}"/>
              </a:ext>
            </a:extLst>
          </p:cNvPr>
          <p:cNvSpPr>
            <a:spLocks noGrp="1"/>
          </p:cNvSpPr>
          <p:nvPr>
            <p:ph type="body" sz="quarter" idx="10" hasCustomPrompt="1"/>
          </p:nvPr>
        </p:nvSpPr>
        <p:spPr>
          <a:xfrm>
            <a:off x="457200" y="2952750"/>
            <a:ext cx="6096000" cy="228600"/>
          </a:xfrm>
        </p:spPr>
        <p:txBody>
          <a:bodyPr/>
          <a:lstStyle>
            <a:lvl1pPr marL="0" indent="0">
              <a:spcBef>
                <a:spcPts val="0"/>
              </a:spcBef>
              <a:buNone/>
              <a:defRPr sz="1200">
                <a:solidFill>
                  <a:schemeClr val="tx1"/>
                </a:solidFill>
              </a:defRPr>
            </a:lvl1pPr>
          </a:lstStyle>
          <a:p>
            <a:pPr lvl="0"/>
            <a:r>
              <a:rPr lang="en-US" dirty="0"/>
              <a:t>Presenter Title | @</a:t>
            </a:r>
            <a:r>
              <a:rPr lang="en-US" dirty="0" err="1"/>
              <a:t>socialmedia</a:t>
            </a:r>
            <a:endParaRPr lang="en-US" dirty="0"/>
          </a:p>
        </p:txBody>
      </p:sp>
      <p:sp>
        <p:nvSpPr>
          <p:cNvPr id="15" name="TextBox 14">
            <a:extLst>
              <a:ext uri="{FF2B5EF4-FFF2-40B4-BE49-F238E27FC236}">
                <a16:creationId xmlns:a16="http://schemas.microsoft.com/office/drawing/2014/main" id="{A282F511-34F4-6344-8F6F-295D4E414032}"/>
              </a:ext>
            </a:extLst>
          </p:cNvPr>
          <p:cNvSpPr txBox="1"/>
          <p:nvPr userDrawn="1"/>
        </p:nvSpPr>
        <p:spPr>
          <a:xfrm>
            <a:off x="152400" y="4857750"/>
            <a:ext cx="1295400" cy="152400"/>
          </a:xfrm>
          <a:prstGeom prst="rect">
            <a:avLst/>
          </a:prstGeom>
          <a:noFill/>
        </p:spPr>
        <p:txBody>
          <a:bodyPr wrap="none" lIns="0" tIns="0" rIns="0" bIns="0" rtlCol="0" anchor="b">
            <a:noAutofit/>
          </a:bodyPr>
          <a:lstStyle/>
          <a:p>
            <a:pPr>
              <a:lnSpc>
                <a:spcPct val="90000"/>
              </a:lnSpc>
            </a:pPr>
            <a:r>
              <a:rPr lang="sk-SK" sz="700" dirty="0">
                <a:solidFill>
                  <a:schemeClr val="tx1"/>
                </a:solidFill>
              </a:rPr>
              <a:t>© 2018 Autodesk, Inc.</a:t>
            </a:r>
          </a:p>
        </p:txBody>
      </p:sp>
      <p:pic>
        <p:nvPicPr>
          <p:cNvPr id="16" name="Picture 15">
            <a:extLst>
              <a:ext uri="{FF2B5EF4-FFF2-40B4-BE49-F238E27FC236}">
                <a16:creationId xmlns:a16="http://schemas.microsoft.com/office/drawing/2014/main" id="{F65D02EE-A1BE-CC4C-BDC4-7EAAEBE1C7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3433954"/>
            <a:ext cx="1447800" cy="242694"/>
          </a:xfrm>
          <a:prstGeom prst="rect">
            <a:avLst/>
          </a:prstGeom>
        </p:spPr>
      </p:pic>
    </p:spTree>
    <p:extLst>
      <p:ext uri="{BB962C8B-B14F-4D97-AF65-F5344CB8AC3E}">
        <p14:creationId xmlns:p14="http://schemas.microsoft.com/office/powerpoint/2010/main" val="37106950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48E12D-BFA0-2D43-A0EB-63B2C70379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517" t="15568" r="21908" b="18528"/>
          <a:stretch/>
        </p:blipFill>
        <p:spPr>
          <a:xfrm rot="16200000">
            <a:off x="2000249" y="-2000252"/>
            <a:ext cx="5143501" cy="9144001"/>
          </a:xfrm>
          <a:prstGeom prst="rect">
            <a:avLst/>
          </a:prstGeom>
        </p:spPr>
      </p:pic>
      <p:sp>
        <p:nvSpPr>
          <p:cNvPr id="8" name="Freeform 7"/>
          <p:cNvSpPr/>
          <p:nvPr userDrawn="1"/>
        </p:nvSpPr>
        <p:spPr>
          <a:xfrm flipV="1">
            <a:off x="0" y="0"/>
            <a:ext cx="7880158" cy="5143500"/>
          </a:xfrm>
          <a:custGeom>
            <a:avLst/>
            <a:gdLst>
              <a:gd name="connsiteX0" fmla="*/ 0 w 7880158"/>
              <a:gd name="connsiteY0" fmla="*/ 5143500 h 5143500"/>
              <a:gd name="connsiteX1" fmla="*/ 7880158 w 7880158"/>
              <a:gd name="connsiteY1" fmla="*/ 5143500 h 5143500"/>
              <a:gd name="connsiteX2" fmla="*/ 5758883 w 7880158"/>
              <a:gd name="connsiteY2" fmla="*/ 0 h 5143500"/>
              <a:gd name="connsiteX3" fmla="*/ 0 w 7880158"/>
              <a:gd name="connsiteY3" fmla="*/ 0 h 5143500"/>
            </a:gdLst>
            <a:ahLst/>
            <a:cxnLst>
              <a:cxn ang="0">
                <a:pos x="connsiteX0" y="connsiteY0"/>
              </a:cxn>
              <a:cxn ang="0">
                <a:pos x="connsiteX1" y="connsiteY1"/>
              </a:cxn>
              <a:cxn ang="0">
                <a:pos x="connsiteX2" y="connsiteY2"/>
              </a:cxn>
              <a:cxn ang="0">
                <a:pos x="connsiteX3" y="connsiteY3"/>
              </a:cxn>
            </a:cxnLst>
            <a:rect l="l" t="t" r="r" b="b"/>
            <a:pathLst>
              <a:path w="7880158" h="5143500">
                <a:moveTo>
                  <a:pt x="0" y="5143500"/>
                </a:moveTo>
                <a:lnTo>
                  <a:pt x="7880158" y="5143500"/>
                </a:lnTo>
                <a:lnTo>
                  <a:pt x="5758883" y="0"/>
                </a:lnTo>
                <a:lnTo>
                  <a:pt x="0" y="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Arial" charset="0"/>
            </a:endParaRPr>
          </a:p>
        </p:txBody>
      </p:sp>
      <p:sp>
        <p:nvSpPr>
          <p:cNvPr id="2" name="Title 1"/>
          <p:cNvSpPr>
            <a:spLocks noGrp="1"/>
          </p:cNvSpPr>
          <p:nvPr>
            <p:ph type="ctrTitle" hasCustomPrompt="1"/>
          </p:nvPr>
        </p:nvSpPr>
        <p:spPr>
          <a:xfrm>
            <a:off x="457200" y="1657350"/>
            <a:ext cx="6400800" cy="685800"/>
          </a:xfrm>
        </p:spPr>
        <p:txBody>
          <a:bodyPr anchor="t"/>
          <a:lstStyle>
            <a:lvl1pPr marL="0" marR="0" indent="0" algn="l" defTabSz="685800" rtl="0" eaLnBrk="1" fontAlgn="auto" latinLnBrk="0" hangingPunct="1">
              <a:lnSpc>
                <a:spcPct val="90000"/>
              </a:lnSpc>
              <a:spcBef>
                <a:spcPct val="0"/>
              </a:spcBef>
              <a:spcAft>
                <a:spcPts val="0"/>
              </a:spcAft>
              <a:buClrTx/>
              <a:buSzTx/>
              <a:buFontTx/>
              <a:buNone/>
              <a:tabLst/>
              <a:defRPr sz="2400">
                <a:solidFill>
                  <a:schemeClr val="tx1"/>
                </a:solidFill>
              </a:defRPr>
            </a:lvl1pPr>
          </a:lstStyle>
          <a:p>
            <a:r>
              <a:rPr lang="en-US" dirty="0"/>
              <a:t>Title slide option B: </a:t>
            </a:r>
            <a:br>
              <a:rPr lang="en-US" dirty="0"/>
            </a:br>
            <a:r>
              <a:rPr lang="en-US" dirty="0"/>
              <a:t>Main title can extend over one or two lines</a:t>
            </a:r>
          </a:p>
        </p:txBody>
      </p:sp>
      <p:pic>
        <p:nvPicPr>
          <p:cNvPr id="11"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457200" y="3559662"/>
            <a:ext cx="1295400" cy="220071"/>
          </a:xfrm>
          <a:prstGeom prst="rect">
            <a:avLst/>
          </a:prstGeom>
        </p:spPr>
      </p:pic>
      <p:sp>
        <p:nvSpPr>
          <p:cNvPr id="3" name="Subtitle 2"/>
          <p:cNvSpPr>
            <a:spLocks noGrp="1"/>
          </p:cNvSpPr>
          <p:nvPr>
            <p:ph type="subTitle" idx="1" hasCustomPrompt="1"/>
          </p:nvPr>
        </p:nvSpPr>
        <p:spPr>
          <a:xfrm>
            <a:off x="457200" y="2647950"/>
            <a:ext cx="6096000" cy="304800"/>
          </a:xfrm>
        </p:spPr>
        <p:txBody>
          <a:bodyPr/>
          <a:lstStyle>
            <a:lvl1pPr marL="0" marR="0" indent="0" algn="l" defTabSz="685800" rtl="0" eaLnBrk="1" fontAlgn="auto" latinLnBrk="0" hangingPunct="1">
              <a:lnSpc>
                <a:spcPct val="90000"/>
              </a:lnSpc>
              <a:spcBef>
                <a:spcPts val="0"/>
              </a:spcBef>
              <a:spcAft>
                <a:spcPts val="0"/>
              </a:spcAft>
              <a:buClr>
                <a:schemeClr val="tx2"/>
              </a:buClr>
              <a:buSzTx/>
              <a:buFont typeface="Wingdings" charset="2"/>
              <a:buNone/>
              <a:tabLst/>
              <a:defRPr sz="16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Presenter Name</a:t>
            </a:r>
          </a:p>
        </p:txBody>
      </p:sp>
      <p:sp>
        <p:nvSpPr>
          <p:cNvPr id="39" name="Text Placeholder 38"/>
          <p:cNvSpPr>
            <a:spLocks noGrp="1"/>
          </p:cNvSpPr>
          <p:nvPr>
            <p:ph type="body" sz="quarter" idx="10" hasCustomPrompt="1"/>
          </p:nvPr>
        </p:nvSpPr>
        <p:spPr>
          <a:xfrm>
            <a:off x="457200" y="2952750"/>
            <a:ext cx="6096000" cy="228600"/>
          </a:xfrm>
        </p:spPr>
        <p:txBody>
          <a:bodyPr/>
          <a:lstStyle>
            <a:lvl1pPr marL="0" indent="0">
              <a:spcBef>
                <a:spcPts val="0"/>
              </a:spcBef>
              <a:buNone/>
              <a:defRPr sz="1200"/>
            </a:lvl1pPr>
          </a:lstStyle>
          <a:p>
            <a:pPr lvl="0"/>
            <a:r>
              <a:rPr lang="en-US" dirty="0"/>
              <a:t>Presenter Title | @</a:t>
            </a:r>
            <a:r>
              <a:rPr lang="en-US" dirty="0" err="1"/>
              <a:t>socialmedia</a:t>
            </a:r>
            <a:endParaRPr lang="en-US" dirty="0"/>
          </a:p>
        </p:txBody>
      </p:sp>
      <p:sp>
        <p:nvSpPr>
          <p:cNvPr id="12" name="TextBox 11"/>
          <p:cNvSpPr txBox="1"/>
          <p:nvPr userDrawn="1"/>
        </p:nvSpPr>
        <p:spPr>
          <a:xfrm>
            <a:off x="152400" y="4857750"/>
            <a:ext cx="1295400" cy="152400"/>
          </a:xfrm>
          <a:prstGeom prst="rect">
            <a:avLst/>
          </a:prstGeom>
          <a:noFill/>
        </p:spPr>
        <p:txBody>
          <a:bodyPr wrap="none" lIns="0" tIns="0" rIns="0" bIns="0" rtlCol="0" anchor="b">
            <a:noAutofit/>
          </a:bodyPr>
          <a:lstStyle/>
          <a:p>
            <a:pPr>
              <a:lnSpc>
                <a:spcPct val="90000"/>
              </a:lnSpc>
            </a:pPr>
            <a:r>
              <a:rPr lang="sk-SK" sz="700" dirty="0">
                <a:solidFill>
                  <a:schemeClr val="bg2">
                    <a:lumMod val="65000"/>
                  </a:schemeClr>
                </a:solidFill>
              </a:rPr>
              <a:t>© 2018 Autodesk, Inc.</a:t>
            </a:r>
          </a:p>
        </p:txBody>
      </p:sp>
    </p:spTree>
    <p:extLst>
      <p:ext uri="{BB962C8B-B14F-4D97-AF65-F5344CB8AC3E}">
        <p14:creationId xmlns:p14="http://schemas.microsoft.com/office/powerpoint/2010/main" val="656126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ver 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0A4096-906A-1D49-B60B-8756D7EA16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842"/>
          <a:stretch/>
        </p:blipFill>
        <p:spPr>
          <a:xfrm>
            <a:off x="0" y="0"/>
            <a:ext cx="9144000" cy="5143500"/>
          </a:xfrm>
          <a:prstGeom prst="rect">
            <a:avLst/>
          </a:prstGeom>
        </p:spPr>
      </p:pic>
      <p:sp>
        <p:nvSpPr>
          <p:cNvPr id="8" name="Freeform 7"/>
          <p:cNvSpPr/>
          <p:nvPr userDrawn="1"/>
        </p:nvSpPr>
        <p:spPr>
          <a:xfrm flipV="1">
            <a:off x="0" y="0"/>
            <a:ext cx="7880158" cy="5143500"/>
          </a:xfrm>
          <a:custGeom>
            <a:avLst/>
            <a:gdLst>
              <a:gd name="connsiteX0" fmla="*/ 0 w 7880158"/>
              <a:gd name="connsiteY0" fmla="*/ 5143500 h 5143500"/>
              <a:gd name="connsiteX1" fmla="*/ 7880158 w 7880158"/>
              <a:gd name="connsiteY1" fmla="*/ 5143500 h 5143500"/>
              <a:gd name="connsiteX2" fmla="*/ 5758883 w 7880158"/>
              <a:gd name="connsiteY2" fmla="*/ 0 h 5143500"/>
              <a:gd name="connsiteX3" fmla="*/ 0 w 7880158"/>
              <a:gd name="connsiteY3" fmla="*/ 0 h 5143500"/>
            </a:gdLst>
            <a:ahLst/>
            <a:cxnLst>
              <a:cxn ang="0">
                <a:pos x="connsiteX0" y="connsiteY0"/>
              </a:cxn>
              <a:cxn ang="0">
                <a:pos x="connsiteX1" y="connsiteY1"/>
              </a:cxn>
              <a:cxn ang="0">
                <a:pos x="connsiteX2" y="connsiteY2"/>
              </a:cxn>
              <a:cxn ang="0">
                <a:pos x="connsiteX3" y="connsiteY3"/>
              </a:cxn>
            </a:cxnLst>
            <a:rect l="l" t="t" r="r" b="b"/>
            <a:pathLst>
              <a:path w="7880158" h="5143500">
                <a:moveTo>
                  <a:pt x="0" y="5143500"/>
                </a:moveTo>
                <a:lnTo>
                  <a:pt x="7880158" y="5143500"/>
                </a:lnTo>
                <a:lnTo>
                  <a:pt x="5758883" y="0"/>
                </a:lnTo>
                <a:lnTo>
                  <a:pt x="0" y="0"/>
                </a:lnTo>
                <a:close/>
              </a:path>
            </a:pathLst>
          </a:cu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Arial" charset="0"/>
            </a:endParaRPr>
          </a:p>
        </p:txBody>
      </p:sp>
      <p:sp>
        <p:nvSpPr>
          <p:cNvPr id="2" name="Title 1"/>
          <p:cNvSpPr>
            <a:spLocks noGrp="1"/>
          </p:cNvSpPr>
          <p:nvPr>
            <p:ph type="ctrTitle" hasCustomPrompt="1"/>
          </p:nvPr>
        </p:nvSpPr>
        <p:spPr>
          <a:xfrm>
            <a:off x="457200" y="1657350"/>
            <a:ext cx="6400800" cy="685800"/>
          </a:xfrm>
        </p:spPr>
        <p:txBody>
          <a:bodyPr anchor="t"/>
          <a:lstStyle>
            <a:lvl1pPr marL="0" marR="0" indent="0" algn="l" defTabSz="685800" rtl="0" eaLnBrk="1" fontAlgn="auto" latinLnBrk="0" hangingPunct="1">
              <a:lnSpc>
                <a:spcPct val="90000"/>
              </a:lnSpc>
              <a:spcBef>
                <a:spcPct val="0"/>
              </a:spcBef>
              <a:spcAft>
                <a:spcPts val="0"/>
              </a:spcAft>
              <a:buClrTx/>
              <a:buSzTx/>
              <a:buFontTx/>
              <a:buNone/>
              <a:tabLst/>
              <a:defRPr sz="2400">
                <a:solidFill>
                  <a:schemeClr val="tx1"/>
                </a:solidFill>
              </a:defRPr>
            </a:lvl1pPr>
          </a:lstStyle>
          <a:p>
            <a:r>
              <a:rPr lang="en-US" dirty="0"/>
              <a:t>Title slide option B: </a:t>
            </a:r>
            <a:br>
              <a:rPr lang="en-US" dirty="0"/>
            </a:br>
            <a:r>
              <a:rPr lang="en-US" dirty="0"/>
              <a:t>Main title can extend over one or two lines</a:t>
            </a:r>
          </a:p>
        </p:txBody>
      </p:sp>
      <p:pic>
        <p:nvPicPr>
          <p:cNvPr id="11"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457200" y="3559662"/>
            <a:ext cx="1295400" cy="220071"/>
          </a:xfrm>
          <a:prstGeom prst="rect">
            <a:avLst/>
          </a:prstGeom>
        </p:spPr>
      </p:pic>
      <p:sp>
        <p:nvSpPr>
          <p:cNvPr id="3" name="Subtitle 2"/>
          <p:cNvSpPr>
            <a:spLocks noGrp="1"/>
          </p:cNvSpPr>
          <p:nvPr>
            <p:ph type="subTitle" idx="1" hasCustomPrompt="1"/>
          </p:nvPr>
        </p:nvSpPr>
        <p:spPr>
          <a:xfrm>
            <a:off x="457200" y="2647950"/>
            <a:ext cx="6096000" cy="304800"/>
          </a:xfrm>
        </p:spPr>
        <p:txBody>
          <a:bodyPr/>
          <a:lstStyle>
            <a:lvl1pPr marL="0" marR="0" indent="0" algn="l" defTabSz="685800" rtl="0" eaLnBrk="1" fontAlgn="auto" latinLnBrk="0" hangingPunct="1">
              <a:lnSpc>
                <a:spcPct val="90000"/>
              </a:lnSpc>
              <a:spcBef>
                <a:spcPts val="0"/>
              </a:spcBef>
              <a:spcAft>
                <a:spcPts val="0"/>
              </a:spcAft>
              <a:buClr>
                <a:schemeClr val="tx2"/>
              </a:buClr>
              <a:buSzTx/>
              <a:buFont typeface="Wingdings" charset="2"/>
              <a:buNone/>
              <a:tabLst/>
              <a:defRPr sz="16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Presenter Name</a:t>
            </a:r>
          </a:p>
        </p:txBody>
      </p:sp>
      <p:sp>
        <p:nvSpPr>
          <p:cNvPr id="39" name="Text Placeholder 38"/>
          <p:cNvSpPr>
            <a:spLocks noGrp="1"/>
          </p:cNvSpPr>
          <p:nvPr>
            <p:ph type="body" sz="quarter" idx="10" hasCustomPrompt="1"/>
          </p:nvPr>
        </p:nvSpPr>
        <p:spPr>
          <a:xfrm>
            <a:off x="457200" y="2952750"/>
            <a:ext cx="6096000" cy="228600"/>
          </a:xfrm>
        </p:spPr>
        <p:txBody>
          <a:bodyPr/>
          <a:lstStyle>
            <a:lvl1pPr marL="0" indent="0">
              <a:spcBef>
                <a:spcPts val="0"/>
              </a:spcBef>
              <a:buNone/>
              <a:defRPr sz="1200"/>
            </a:lvl1pPr>
          </a:lstStyle>
          <a:p>
            <a:pPr lvl="0"/>
            <a:r>
              <a:rPr lang="en-US" dirty="0"/>
              <a:t>Presenter Title | @</a:t>
            </a:r>
            <a:r>
              <a:rPr lang="en-US" dirty="0" err="1"/>
              <a:t>socialmedia</a:t>
            </a:r>
            <a:endParaRPr lang="en-US" dirty="0"/>
          </a:p>
        </p:txBody>
      </p:sp>
      <p:sp>
        <p:nvSpPr>
          <p:cNvPr id="12" name="TextBox 11"/>
          <p:cNvSpPr txBox="1"/>
          <p:nvPr userDrawn="1"/>
        </p:nvSpPr>
        <p:spPr>
          <a:xfrm>
            <a:off x="152400" y="4857750"/>
            <a:ext cx="1295400" cy="152400"/>
          </a:xfrm>
          <a:prstGeom prst="rect">
            <a:avLst/>
          </a:prstGeom>
          <a:noFill/>
        </p:spPr>
        <p:txBody>
          <a:bodyPr wrap="none" lIns="0" tIns="0" rIns="0" bIns="0" rtlCol="0" anchor="b">
            <a:noAutofit/>
          </a:bodyPr>
          <a:lstStyle/>
          <a:p>
            <a:pPr>
              <a:lnSpc>
                <a:spcPct val="90000"/>
              </a:lnSpc>
            </a:pPr>
            <a:r>
              <a:rPr lang="sk-SK" sz="700" dirty="0">
                <a:solidFill>
                  <a:schemeClr val="bg2">
                    <a:lumMod val="65000"/>
                  </a:schemeClr>
                </a:solidFill>
              </a:rPr>
              <a:t>© 2018 Autodesk, Inc.</a:t>
            </a:r>
          </a:p>
        </p:txBody>
      </p:sp>
    </p:spTree>
    <p:extLst>
      <p:ext uri="{BB962C8B-B14F-4D97-AF65-F5344CB8AC3E}">
        <p14:creationId xmlns:p14="http://schemas.microsoft.com/office/powerpoint/2010/main" val="2640308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Divider 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E333BA-032A-9A4F-BF30-C46AE044F2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765" b="10846"/>
          <a:stretch/>
        </p:blipFill>
        <p:spPr>
          <a:xfrm>
            <a:off x="0" y="0"/>
            <a:ext cx="9144000" cy="5143500"/>
          </a:xfrm>
          <a:prstGeom prst="rect">
            <a:avLst/>
          </a:prstGeom>
        </p:spPr>
      </p:pic>
      <p:sp>
        <p:nvSpPr>
          <p:cNvPr id="10" name="Freeform 9"/>
          <p:cNvSpPr/>
          <p:nvPr userDrawn="1"/>
        </p:nvSpPr>
        <p:spPr>
          <a:xfrm flipV="1">
            <a:off x="0" y="1200150"/>
            <a:ext cx="7385194" cy="2667000"/>
          </a:xfrm>
          <a:custGeom>
            <a:avLst/>
            <a:gdLst>
              <a:gd name="connsiteX0" fmla="*/ 0 w 7385194"/>
              <a:gd name="connsiteY0" fmla="*/ 2667000 h 2667000"/>
              <a:gd name="connsiteX1" fmla="*/ 7385194 w 7385194"/>
              <a:gd name="connsiteY1" fmla="*/ 2667000 h 2667000"/>
              <a:gd name="connsiteX2" fmla="*/ 6285274 w 7385194"/>
              <a:gd name="connsiteY2" fmla="*/ 0 h 2667000"/>
              <a:gd name="connsiteX3" fmla="*/ 0 w 7385194"/>
              <a:gd name="connsiteY3" fmla="*/ 0 h 2667000"/>
            </a:gdLst>
            <a:ahLst/>
            <a:cxnLst>
              <a:cxn ang="0">
                <a:pos x="connsiteX0" y="connsiteY0"/>
              </a:cxn>
              <a:cxn ang="0">
                <a:pos x="connsiteX1" y="connsiteY1"/>
              </a:cxn>
              <a:cxn ang="0">
                <a:pos x="connsiteX2" y="connsiteY2"/>
              </a:cxn>
              <a:cxn ang="0">
                <a:pos x="connsiteX3" y="connsiteY3"/>
              </a:cxn>
            </a:cxnLst>
            <a:rect l="l" t="t" r="r" b="b"/>
            <a:pathLst>
              <a:path w="7385194" h="2667000">
                <a:moveTo>
                  <a:pt x="0" y="2667000"/>
                </a:moveTo>
                <a:lnTo>
                  <a:pt x="7385194" y="2667000"/>
                </a:lnTo>
                <a:lnTo>
                  <a:pt x="6285274" y="0"/>
                </a:lnTo>
                <a:lnTo>
                  <a:pt x="0" y="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Arial" charset="0"/>
            </a:endParaRPr>
          </a:p>
        </p:txBody>
      </p:sp>
      <p:sp>
        <p:nvSpPr>
          <p:cNvPr id="2" name="Title 1"/>
          <p:cNvSpPr>
            <a:spLocks noGrp="1"/>
          </p:cNvSpPr>
          <p:nvPr>
            <p:ph type="title" hasCustomPrompt="1"/>
          </p:nvPr>
        </p:nvSpPr>
        <p:spPr>
          <a:xfrm>
            <a:off x="457200" y="2114550"/>
            <a:ext cx="6248400" cy="685800"/>
          </a:xfrm>
        </p:spPr>
        <p:txBody>
          <a:bodyPr vert="horz" lIns="0" tIns="0" rIns="0" bIns="0" rtlCol="0" anchor="t">
            <a:noAutofit/>
          </a:bodyPr>
          <a:lstStyle>
            <a:lvl1pPr>
              <a:defRPr lang="en-US" sz="2400" dirty="0">
                <a:solidFill>
                  <a:schemeClr val="tx1"/>
                </a:solidFill>
              </a:defRPr>
            </a:lvl1pPr>
          </a:lstStyle>
          <a:p>
            <a:pPr marL="0" marR="0" lvl="0" indent="0" fontAlgn="auto">
              <a:spcAft>
                <a:spcPts val="0"/>
              </a:spcAft>
              <a:buClrTx/>
              <a:buSzTx/>
              <a:buFontTx/>
              <a:tabLst/>
            </a:pPr>
            <a:r>
              <a:rPr lang="en-US" dirty="0"/>
              <a:t>Section/chapter title slide option A:</a:t>
            </a:r>
            <a:br>
              <a:rPr lang="en-US" dirty="0"/>
            </a:br>
            <a:r>
              <a:rPr lang="en-US" dirty="0"/>
              <a:t>Title can extend over one or two lines</a:t>
            </a:r>
          </a:p>
        </p:txBody>
      </p:sp>
    </p:spTree>
    <p:extLst>
      <p:ext uri="{BB962C8B-B14F-4D97-AF65-F5344CB8AC3E}">
        <p14:creationId xmlns:p14="http://schemas.microsoft.com/office/powerpoint/2010/main" val="3286169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Main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7" y="0"/>
            <a:ext cx="9143996" cy="5143497"/>
          </a:xfrm>
          <a:prstGeom prst="rect">
            <a:avLst/>
          </a:prstGeom>
        </p:spPr>
      </p:pic>
      <p:sp>
        <p:nvSpPr>
          <p:cNvPr id="19" name="Rectangle 18"/>
          <p:cNvSpPr/>
          <p:nvPr userDrawn="1"/>
        </p:nvSpPr>
        <p:spPr>
          <a:xfrm rot="5400000">
            <a:off x="2000250" y="-2000250"/>
            <a:ext cx="5143502" cy="9144001"/>
          </a:xfrm>
          <a:prstGeom prst="rect">
            <a:avLst/>
          </a:prstGeom>
          <a:gradFill>
            <a:gsLst>
              <a:gs pos="0">
                <a:srgbClr val="87BC40">
                  <a:alpha val="95000"/>
                </a:srgbClr>
              </a:gs>
              <a:gs pos="100000">
                <a:srgbClr val="0696D7">
                  <a:alpha val="50000"/>
                </a:srgbClr>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457201" y="4912175"/>
            <a:ext cx="1558815" cy="107722"/>
          </a:xfrm>
          <a:prstGeom prst="rect">
            <a:avLst/>
          </a:prstGeom>
          <a:noFill/>
        </p:spPr>
        <p:txBody>
          <a:bodyPr wrap="square" lIns="0" tIns="0" rIns="0" bIns="0" rtlCol="0">
            <a:spAutoFit/>
          </a:bodyPr>
          <a:lstStyle/>
          <a:p>
            <a:pPr algn="l"/>
            <a:r>
              <a:rPr lang="en-US" sz="700" b="0" i="0" dirty="0">
                <a:solidFill>
                  <a:schemeClr val="accent4">
                    <a:lumMod val="75000"/>
                  </a:schemeClr>
                </a:solidFill>
                <a:latin typeface="Arial"/>
                <a:cs typeface="Arial" pitchFamily="34" charset="0"/>
              </a:rPr>
              <a:t>© 2019 Autodesk</a:t>
            </a:r>
          </a:p>
        </p:txBody>
      </p:sp>
      <p:sp>
        <p:nvSpPr>
          <p:cNvPr id="5" name="Text Placeholder 4"/>
          <p:cNvSpPr>
            <a:spLocks noGrp="1"/>
          </p:cNvSpPr>
          <p:nvPr>
            <p:ph type="body" sz="quarter" idx="12" hasCustomPrompt="1"/>
          </p:nvPr>
        </p:nvSpPr>
        <p:spPr>
          <a:xfrm>
            <a:off x="457200" y="3134911"/>
            <a:ext cx="5397356" cy="290441"/>
          </a:xfrm>
          <a:prstGeom prst="rect">
            <a:avLst/>
          </a:prstGeom>
        </p:spPr>
        <p:txBody>
          <a:bodyPr lIns="0" tIns="0" rIns="0" bIns="0">
            <a:noAutofit/>
          </a:bodyPr>
          <a:lstStyle>
            <a:lvl1pPr marL="0" indent="0">
              <a:spcBef>
                <a:spcPts val="0"/>
              </a:spcBef>
              <a:buNone/>
              <a:defRPr sz="1600" b="0" i="0" baseline="0">
                <a:solidFill>
                  <a:schemeClr val="bg2"/>
                </a:solidFill>
                <a:latin typeface="Arial"/>
                <a:cs typeface="Arial"/>
              </a:defRPr>
            </a:lvl1pPr>
          </a:lstStyle>
          <a:p>
            <a:pPr lvl="0"/>
            <a:r>
              <a:rPr lang="en-US" dirty="0"/>
              <a:t>Presenter Name</a:t>
            </a:r>
          </a:p>
        </p:txBody>
      </p:sp>
      <p:sp>
        <p:nvSpPr>
          <p:cNvPr id="6" name="Text Placeholder 15"/>
          <p:cNvSpPr>
            <a:spLocks noGrp="1"/>
          </p:cNvSpPr>
          <p:nvPr>
            <p:ph type="body" sz="quarter" idx="13" hasCustomPrompt="1"/>
          </p:nvPr>
        </p:nvSpPr>
        <p:spPr>
          <a:xfrm>
            <a:off x="457200" y="3425353"/>
            <a:ext cx="5397358" cy="236411"/>
          </a:xfrm>
          <a:prstGeom prst="rect">
            <a:avLst/>
          </a:prstGeom>
        </p:spPr>
        <p:txBody>
          <a:bodyPr lIns="0" tIns="0" rIns="0" bIns="0">
            <a:noAutofit/>
          </a:bodyPr>
          <a:lstStyle>
            <a:lvl1pPr marL="0" indent="0">
              <a:spcBef>
                <a:spcPts val="0"/>
              </a:spcBef>
              <a:buNone/>
              <a:defRPr sz="1300" b="0" i="0" baseline="0">
                <a:solidFill>
                  <a:schemeClr val="bg2"/>
                </a:solidFill>
                <a:latin typeface="Arial"/>
                <a:cs typeface="Arial"/>
              </a:defRPr>
            </a:lvl1pPr>
          </a:lstStyle>
          <a:p>
            <a:pPr lvl="0"/>
            <a:r>
              <a:rPr lang="en-US" dirty="0"/>
              <a:t>Presenter Title</a:t>
            </a:r>
          </a:p>
        </p:txBody>
      </p:sp>
      <p:sp>
        <p:nvSpPr>
          <p:cNvPr id="2" name="Title 1"/>
          <p:cNvSpPr>
            <a:spLocks noGrp="1"/>
          </p:cNvSpPr>
          <p:nvPr>
            <p:ph type="title" hasCustomPrompt="1"/>
          </p:nvPr>
        </p:nvSpPr>
        <p:spPr>
          <a:xfrm>
            <a:off x="457200" y="1901952"/>
            <a:ext cx="4395787" cy="1232959"/>
          </a:xfrm>
          <a:prstGeom prst="rect">
            <a:avLst/>
          </a:prstGeom>
        </p:spPr>
        <p:txBody>
          <a:bodyPr vert="horz" lIns="0" tIns="0" anchor="t"/>
          <a:lstStyle>
            <a:lvl1pPr>
              <a:defRPr sz="2800" baseline="0">
                <a:solidFill>
                  <a:schemeClr val="bg2"/>
                </a:solidFill>
                <a:latin typeface="Arial"/>
                <a:cs typeface="Arial"/>
              </a:defRPr>
            </a:lvl1pPr>
          </a:lstStyle>
          <a:p>
            <a:r>
              <a:rPr lang="en-US" dirty="0"/>
              <a:t>Title slide: main title can be up to three lines</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6564" y="200135"/>
            <a:ext cx="6199703" cy="1091642"/>
          </a:xfrm>
          <a:prstGeom prst="rect">
            <a:avLst/>
          </a:prstGeom>
        </p:spPr>
      </p:pic>
      <p:sp>
        <p:nvSpPr>
          <p:cNvPr id="17" name="Right Triangle 16"/>
          <p:cNvSpPr/>
          <p:nvPr userDrawn="1"/>
        </p:nvSpPr>
        <p:spPr>
          <a:xfrm rot="16200000">
            <a:off x="7454900" y="3454399"/>
            <a:ext cx="1689100" cy="16891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descr="autodesk-logo-rgb-color-logo-black-text-larg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07363" y="4875101"/>
            <a:ext cx="1050386" cy="176093"/>
          </a:xfrm>
          <a:prstGeom prst="rect">
            <a:avLst/>
          </a:prstGeom>
        </p:spPr>
      </p:pic>
    </p:spTree>
    <p:extLst>
      <p:ext uri="{BB962C8B-B14F-4D97-AF65-F5344CB8AC3E}">
        <p14:creationId xmlns:p14="http://schemas.microsoft.com/office/powerpoint/2010/main" val="702028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 Divider 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495380-9F8B-164B-9D0E-0896A34A3D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74" t="40512" r="32126" b="12236"/>
          <a:stretch/>
        </p:blipFill>
        <p:spPr>
          <a:xfrm>
            <a:off x="1" y="0"/>
            <a:ext cx="9144000" cy="5143500"/>
          </a:xfrm>
          <a:prstGeom prst="rect">
            <a:avLst/>
          </a:prstGeom>
        </p:spPr>
      </p:pic>
      <p:sp>
        <p:nvSpPr>
          <p:cNvPr id="10" name="Freeform 9"/>
          <p:cNvSpPr/>
          <p:nvPr userDrawn="1"/>
        </p:nvSpPr>
        <p:spPr>
          <a:xfrm flipV="1">
            <a:off x="0" y="1200150"/>
            <a:ext cx="7385194" cy="2667000"/>
          </a:xfrm>
          <a:custGeom>
            <a:avLst/>
            <a:gdLst>
              <a:gd name="connsiteX0" fmla="*/ 0 w 7385194"/>
              <a:gd name="connsiteY0" fmla="*/ 2667000 h 2667000"/>
              <a:gd name="connsiteX1" fmla="*/ 7385194 w 7385194"/>
              <a:gd name="connsiteY1" fmla="*/ 2667000 h 2667000"/>
              <a:gd name="connsiteX2" fmla="*/ 6285274 w 7385194"/>
              <a:gd name="connsiteY2" fmla="*/ 0 h 2667000"/>
              <a:gd name="connsiteX3" fmla="*/ 0 w 7385194"/>
              <a:gd name="connsiteY3" fmla="*/ 0 h 2667000"/>
            </a:gdLst>
            <a:ahLst/>
            <a:cxnLst>
              <a:cxn ang="0">
                <a:pos x="connsiteX0" y="connsiteY0"/>
              </a:cxn>
              <a:cxn ang="0">
                <a:pos x="connsiteX1" y="connsiteY1"/>
              </a:cxn>
              <a:cxn ang="0">
                <a:pos x="connsiteX2" y="connsiteY2"/>
              </a:cxn>
              <a:cxn ang="0">
                <a:pos x="connsiteX3" y="connsiteY3"/>
              </a:cxn>
            </a:cxnLst>
            <a:rect l="l" t="t" r="r" b="b"/>
            <a:pathLst>
              <a:path w="7385194" h="2667000">
                <a:moveTo>
                  <a:pt x="0" y="2667000"/>
                </a:moveTo>
                <a:lnTo>
                  <a:pt x="7385194" y="2667000"/>
                </a:lnTo>
                <a:lnTo>
                  <a:pt x="6285274" y="0"/>
                </a:lnTo>
                <a:lnTo>
                  <a:pt x="0" y="0"/>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Arial" charset="0"/>
            </a:endParaRPr>
          </a:p>
        </p:txBody>
      </p:sp>
      <p:sp>
        <p:nvSpPr>
          <p:cNvPr id="2" name="Title 1"/>
          <p:cNvSpPr>
            <a:spLocks noGrp="1"/>
          </p:cNvSpPr>
          <p:nvPr>
            <p:ph type="title" hasCustomPrompt="1"/>
          </p:nvPr>
        </p:nvSpPr>
        <p:spPr>
          <a:xfrm>
            <a:off x="457200" y="2114550"/>
            <a:ext cx="6248400" cy="685800"/>
          </a:xfrm>
        </p:spPr>
        <p:txBody>
          <a:bodyPr vert="horz" lIns="0" tIns="0" rIns="0" bIns="0" rtlCol="0" anchor="t">
            <a:noAutofit/>
          </a:bodyPr>
          <a:lstStyle>
            <a:lvl1pPr>
              <a:defRPr lang="en-US" sz="2400" dirty="0">
                <a:solidFill>
                  <a:schemeClr val="bg1"/>
                </a:solidFill>
              </a:defRPr>
            </a:lvl1pPr>
          </a:lstStyle>
          <a:p>
            <a:pPr marL="0" marR="0" lvl="0" indent="0" fontAlgn="auto">
              <a:spcAft>
                <a:spcPts val="0"/>
              </a:spcAft>
              <a:buClrTx/>
              <a:buSzTx/>
              <a:buFontTx/>
              <a:tabLst/>
            </a:pPr>
            <a:r>
              <a:rPr lang="en-US" dirty="0"/>
              <a:t>Section/chapter title slide option A:</a:t>
            </a:r>
            <a:br>
              <a:rPr lang="en-US" dirty="0"/>
            </a:br>
            <a:r>
              <a:rPr lang="en-US" dirty="0"/>
              <a:t>Title can extend over one or two lines</a:t>
            </a:r>
          </a:p>
        </p:txBody>
      </p:sp>
    </p:spTree>
    <p:extLst>
      <p:ext uri="{BB962C8B-B14F-4D97-AF65-F5344CB8AC3E}">
        <p14:creationId xmlns:p14="http://schemas.microsoft.com/office/powerpoint/2010/main" val="40883249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enerative Sec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A3CE98-BFE9-2041-A923-2CFDEDCD46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56" b="13044"/>
          <a:stretch/>
        </p:blipFill>
        <p:spPr>
          <a:xfrm>
            <a:off x="0" y="0"/>
            <a:ext cx="9144000" cy="5143500"/>
          </a:xfrm>
          <a:prstGeom prst="rect">
            <a:avLst/>
          </a:prstGeom>
        </p:spPr>
      </p:pic>
      <p:sp>
        <p:nvSpPr>
          <p:cNvPr id="5" name="Freeform 4"/>
          <p:cNvSpPr/>
          <p:nvPr userDrawn="1"/>
        </p:nvSpPr>
        <p:spPr>
          <a:xfrm flipV="1">
            <a:off x="0" y="0"/>
            <a:ext cx="7880158" cy="5143500"/>
          </a:xfrm>
          <a:custGeom>
            <a:avLst/>
            <a:gdLst>
              <a:gd name="connsiteX0" fmla="*/ 0 w 7880158"/>
              <a:gd name="connsiteY0" fmla="*/ 5143500 h 5143500"/>
              <a:gd name="connsiteX1" fmla="*/ 7880158 w 7880158"/>
              <a:gd name="connsiteY1" fmla="*/ 5143500 h 5143500"/>
              <a:gd name="connsiteX2" fmla="*/ 5758883 w 7880158"/>
              <a:gd name="connsiteY2" fmla="*/ 0 h 5143500"/>
              <a:gd name="connsiteX3" fmla="*/ 0 w 7880158"/>
              <a:gd name="connsiteY3" fmla="*/ 0 h 5143500"/>
            </a:gdLst>
            <a:ahLst/>
            <a:cxnLst>
              <a:cxn ang="0">
                <a:pos x="connsiteX0" y="connsiteY0"/>
              </a:cxn>
              <a:cxn ang="0">
                <a:pos x="connsiteX1" y="connsiteY1"/>
              </a:cxn>
              <a:cxn ang="0">
                <a:pos x="connsiteX2" y="connsiteY2"/>
              </a:cxn>
              <a:cxn ang="0">
                <a:pos x="connsiteX3" y="connsiteY3"/>
              </a:cxn>
            </a:cxnLst>
            <a:rect l="l" t="t" r="r" b="b"/>
            <a:pathLst>
              <a:path w="7880158" h="5143500">
                <a:moveTo>
                  <a:pt x="0" y="5143500"/>
                </a:moveTo>
                <a:lnTo>
                  <a:pt x="7880158" y="5143500"/>
                </a:lnTo>
                <a:lnTo>
                  <a:pt x="5758883" y="0"/>
                </a:lnTo>
                <a:lnTo>
                  <a:pt x="0" y="0"/>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Arial" charset="0"/>
            </a:endParaRPr>
          </a:p>
        </p:txBody>
      </p:sp>
      <p:sp>
        <p:nvSpPr>
          <p:cNvPr id="2" name="Title 1"/>
          <p:cNvSpPr>
            <a:spLocks noGrp="1"/>
          </p:cNvSpPr>
          <p:nvPr>
            <p:ph type="title" hasCustomPrompt="1"/>
          </p:nvPr>
        </p:nvSpPr>
        <p:spPr>
          <a:xfrm>
            <a:off x="457200" y="2114550"/>
            <a:ext cx="6248400" cy="685800"/>
          </a:xfrm>
        </p:spPr>
        <p:txBody>
          <a:bodyPr vert="horz" lIns="0" tIns="0" rIns="0" bIns="0" rtlCol="0" anchor="t">
            <a:noAutofit/>
          </a:bodyPr>
          <a:lstStyle>
            <a:lvl1pPr>
              <a:defRPr lang="en-US" sz="2400" dirty="0">
                <a:solidFill>
                  <a:schemeClr val="bg1"/>
                </a:solidFill>
              </a:defRPr>
            </a:lvl1pPr>
          </a:lstStyle>
          <a:p>
            <a:pPr marL="0" marR="0" lvl="0" indent="0" fontAlgn="auto">
              <a:spcAft>
                <a:spcPts val="0"/>
              </a:spcAft>
              <a:buClrTx/>
              <a:buSzTx/>
              <a:buFontTx/>
              <a:tabLst/>
            </a:pPr>
            <a:r>
              <a:rPr lang="en-US" dirty="0"/>
              <a:t>Section/chapter title slide option B:</a:t>
            </a:r>
            <a:br>
              <a:rPr lang="en-US" dirty="0"/>
            </a:br>
            <a:r>
              <a:rPr lang="en-US" dirty="0"/>
              <a:t>Title can extend over one or two lines</a:t>
            </a:r>
          </a:p>
        </p:txBody>
      </p:sp>
    </p:spTree>
    <p:extLst>
      <p:ext uri="{BB962C8B-B14F-4D97-AF65-F5344CB8AC3E}">
        <p14:creationId xmlns:p14="http://schemas.microsoft.com/office/powerpoint/2010/main" val="28693926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enerative Section B">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1462C-7FBC-0346-9004-A5142CE4C7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902" b="34358"/>
          <a:stretch/>
        </p:blipFill>
        <p:spPr>
          <a:xfrm>
            <a:off x="0" y="-1"/>
            <a:ext cx="9144000" cy="5143501"/>
          </a:xfrm>
          <a:prstGeom prst="rect">
            <a:avLst/>
          </a:prstGeom>
        </p:spPr>
      </p:pic>
      <p:sp>
        <p:nvSpPr>
          <p:cNvPr id="5" name="Freeform 4"/>
          <p:cNvSpPr/>
          <p:nvPr userDrawn="1"/>
        </p:nvSpPr>
        <p:spPr>
          <a:xfrm flipV="1">
            <a:off x="0" y="0"/>
            <a:ext cx="7880158" cy="5143500"/>
          </a:xfrm>
          <a:custGeom>
            <a:avLst/>
            <a:gdLst>
              <a:gd name="connsiteX0" fmla="*/ 0 w 7880158"/>
              <a:gd name="connsiteY0" fmla="*/ 5143500 h 5143500"/>
              <a:gd name="connsiteX1" fmla="*/ 7880158 w 7880158"/>
              <a:gd name="connsiteY1" fmla="*/ 5143500 h 5143500"/>
              <a:gd name="connsiteX2" fmla="*/ 5758883 w 7880158"/>
              <a:gd name="connsiteY2" fmla="*/ 0 h 5143500"/>
              <a:gd name="connsiteX3" fmla="*/ 0 w 7880158"/>
              <a:gd name="connsiteY3" fmla="*/ 0 h 5143500"/>
            </a:gdLst>
            <a:ahLst/>
            <a:cxnLst>
              <a:cxn ang="0">
                <a:pos x="connsiteX0" y="connsiteY0"/>
              </a:cxn>
              <a:cxn ang="0">
                <a:pos x="connsiteX1" y="connsiteY1"/>
              </a:cxn>
              <a:cxn ang="0">
                <a:pos x="connsiteX2" y="connsiteY2"/>
              </a:cxn>
              <a:cxn ang="0">
                <a:pos x="connsiteX3" y="connsiteY3"/>
              </a:cxn>
            </a:cxnLst>
            <a:rect l="l" t="t" r="r" b="b"/>
            <a:pathLst>
              <a:path w="7880158" h="5143500">
                <a:moveTo>
                  <a:pt x="0" y="5143500"/>
                </a:moveTo>
                <a:lnTo>
                  <a:pt x="7880158" y="5143500"/>
                </a:lnTo>
                <a:lnTo>
                  <a:pt x="5758883" y="0"/>
                </a:lnTo>
                <a:lnTo>
                  <a:pt x="0" y="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Arial" charset="0"/>
            </a:endParaRPr>
          </a:p>
        </p:txBody>
      </p:sp>
      <p:sp>
        <p:nvSpPr>
          <p:cNvPr id="2" name="Title 1"/>
          <p:cNvSpPr>
            <a:spLocks noGrp="1"/>
          </p:cNvSpPr>
          <p:nvPr>
            <p:ph type="title" hasCustomPrompt="1"/>
          </p:nvPr>
        </p:nvSpPr>
        <p:spPr>
          <a:xfrm>
            <a:off x="457200" y="2114550"/>
            <a:ext cx="6248400" cy="685800"/>
          </a:xfrm>
        </p:spPr>
        <p:txBody>
          <a:bodyPr vert="horz" lIns="0" tIns="0" rIns="0" bIns="0" rtlCol="0" anchor="t">
            <a:noAutofit/>
          </a:bodyPr>
          <a:lstStyle>
            <a:lvl1pPr>
              <a:defRPr lang="en-US" sz="2400" dirty="0">
                <a:solidFill>
                  <a:schemeClr val="tx1"/>
                </a:solidFill>
              </a:defRPr>
            </a:lvl1pPr>
          </a:lstStyle>
          <a:p>
            <a:pPr marL="0" marR="0" lvl="0" indent="0" fontAlgn="auto">
              <a:spcAft>
                <a:spcPts val="0"/>
              </a:spcAft>
              <a:buClrTx/>
              <a:buSzTx/>
              <a:buFontTx/>
              <a:tabLst/>
            </a:pPr>
            <a:r>
              <a:rPr lang="en-US" dirty="0"/>
              <a:t>Section/chapter title slide option B:</a:t>
            </a:r>
            <a:br>
              <a:rPr lang="en-US" dirty="0"/>
            </a:br>
            <a:r>
              <a:rPr lang="en-US" dirty="0"/>
              <a:t>Title can extend over one or two lines</a:t>
            </a:r>
          </a:p>
        </p:txBody>
      </p:sp>
    </p:spTree>
    <p:extLst>
      <p:ext uri="{BB962C8B-B14F-4D97-AF65-F5344CB8AC3E}">
        <p14:creationId xmlns:p14="http://schemas.microsoft.com/office/powerpoint/2010/main" val="2022411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0" hasCustomPrompt="1"/>
          </p:nvPr>
        </p:nvSpPr>
        <p:spPr>
          <a:xfrm>
            <a:off x="304800" y="742950"/>
            <a:ext cx="8534400" cy="304800"/>
          </a:xfrm>
        </p:spPr>
        <p:txBody>
          <a:bodyPr/>
          <a:lstStyle>
            <a:lvl1pPr marL="0" marR="0" indent="0" algn="l" defTabSz="685800" rtl="0" eaLnBrk="1" fontAlgn="auto" latinLnBrk="0" hangingPunct="1">
              <a:lnSpc>
                <a:spcPct val="90000"/>
              </a:lnSpc>
              <a:spcBef>
                <a:spcPts val="0"/>
              </a:spcBef>
              <a:spcAft>
                <a:spcPts val="0"/>
              </a:spcAft>
              <a:buClr>
                <a:schemeClr val="tx2"/>
              </a:buClr>
              <a:buSzTx/>
              <a:buFont typeface="Wingdings" charset="2"/>
              <a:buNone/>
              <a:tabLst/>
              <a:defRPr sz="1600" b="1">
                <a:solidFill>
                  <a:schemeClr val="bg2">
                    <a:lumMod val="50000"/>
                  </a:schemeClr>
                </a:solidFill>
              </a:defRPr>
            </a:lvl1pPr>
          </a:lstStyle>
          <a:p>
            <a:pPr marL="0" marR="0" lvl="0" indent="0" algn="l" defTabSz="685800" rtl="0" eaLnBrk="1" fontAlgn="auto" latinLnBrk="0" hangingPunct="1">
              <a:lnSpc>
                <a:spcPct val="90000"/>
              </a:lnSpc>
              <a:spcBef>
                <a:spcPts val="0"/>
              </a:spcBef>
              <a:spcAft>
                <a:spcPts val="0"/>
              </a:spcAft>
              <a:buClr>
                <a:schemeClr val="tx2"/>
              </a:buClr>
              <a:buSzTx/>
              <a:buFont typeface="Wingdings" charset="2"/>
              <a:buNone/>
              <a:tabLst/>
              <a:defRPr/>
            </a:pPr>
            <a:r>
              <a:rPr lang="en-US"/>
              <a:t>Subtitle if needed</a:t>
            </a:r>
          </a:p>
        </p:txBody>
      </p:sp>
      <p:pic>
        <p:nvPicPr>
          <p:cNvPr id="7" name="Picture 6">
            <a:extLst>
              <a:ext uri="{FF2B5EF4-FFF2-40B4-BE49-F238E27FC236}">
                <a16:creationId xmlns:a16="http://schemas.microsoft.com/office/drawing/2014/main" id="{7859FC6E-5765-544D-8DA9-8A31F1BC50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4844561"/>
            <a:ext cx="479901" cy="165589"/>
          </a:xfrm>
          <a:prstGeom prst="rect">
            <a:avLst/>
          </a:prstGeom>
        </p:spPr>
      </p:pic>
    </p:spTree>
    <p:extLst>
      <p:ext uri="{BB962C8B-B14F-4D97-AF65-F5344CB8AC3E}">
        <p14:creationId xmlns:p14="http://schemas.microsoft.com/office/powerpoint/2010/main" val="1816093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 1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0" hasCustomPrompt="1"/>
          </p:nvPr>
        </p:nvSpPr>
        <p:spPr>
          <a:xfrm>
            <a:off x="304800" y="742950"/>
            <a:ext cx="8534400" cy="304800"/>
          </a:xfrm>
        </p:spPr>
        <p:txBody>
          <a:bodyPr/>
          <a:lstStyle>
            <a:lvl1pPr marL="0" marR="0" indent="0" algn="l" defTabSz="685800" rtl="0" eaLnBrk="1" fontAlgn="auto" latinLnBrk="0" hangingPunct="1">
              <a:lnSpc>
                <a:spcPct val="90000"/>
              </a:lnSpc>
              <a:spcBef>
                <a:spcPts val="0"/>
              </a:spcBef>
              <a:spcAft>
                <a:spcPts val="0"/>
              </a:spcAft>
              <a:buClr>
                <a:schemeClr val="tx2"/>
              </a:buClr>
              <a:buSzTx/>
              <a:buFont typeface="Wingdings" charset="2"/>
              <a:buNone/>
              <a:tabLst/>
              <a:defRPr sz="1600" b="1">
                <a:solidFill>
                  <a:schemeClr val="bg2">
                    <a:lumMod val="50000"/>
                  </a:schemeClr>
                </a:solidFill>
              </a:defRPr>
            </a:lvl1pPr>
          </a:lstStyle>
          <a:p>
            <a:pPr marL="0" marR="0" lvl="0" indent="0" algn="l" defTabSz="685800" rtl="0" eaLnBrk="1" fontAlgn="auto" latinLnBrk="0" hangingPunct="1">
              <a:lnSpc>
                <a:spcPct val="90000"/>
              </a:lnSpc>
              <a:spcBef>
                <a:spcPts val="0"/>
              </a:spcBef>
              <a:spcAft>
                <a:spcPts val="0"/>
              </a:spcAft>
              <a:buClr>
                <a:schemeClr val="tx2"/>
              </a:buClr>
              <a:buSzTx/>
              <a:buFont typeface="Wingdings" charset="2"/>
              <a:buNone/>
              <a:tabLst/>
              <a:defRPr/>
            </a:pPr>
            <a:r>
              <a:rPr lang="en-US" dirty="0"/>
              <a:t>Subtitle if needed</a:t>
            </a:r>
          </a:p>
        </p:txBody>
      </p:sp>
      <p:pic>
        <p:nvPicPr>
          <p:cNvPr id="6" name="Picture 5">
            <a:extLst>
              <a:ext uri="{FF2B5EF4-FFF2-40B4-BE49-F238E27FC236}">
                <a16:creationId xmlns:a16="http://schemas.microsoft.com/office/drawing/2014/main" id="{BFB28BBD-99A8-D04A-BA19-8E06B67DA0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4833704"/>
            <a:ext cx="479901" cy="166120"/>
          </a:xfrm>
          <a:prstGeom prst="rect">
            <a:avLst/>
          </a:prstGeom>
        </p:spPr>
      </p:pic>
    </p:spTree>
    <p:extLst>
      <p:ext uri="{BB962C8B-B14F-4D97-AF65-F5344CB8AC3E}">
        <p14:creationId xmlns:p14="http://schemas.microsoft.com/office/powerpoint/2010/main" val="679809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1123950"/>
            <a:ext cx="411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24400" y="1123950"/>
            <a:ext cx="411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0" hasCustomPrompt="1"/>
          </p:nvPr>
        </p:nvSpPr>
        <p:spPr>
          <a:xfrm>
            <a:off x="304800" y="742950"/>
            <a:ext cx="8534400" cy="304800"/>
          </a:xfrm>
        </p:spPr>
        <p:txBody>
          <a:bodyPr/>
          <a:lstStyle>
            <a:lvl1pPr marL="0" marR="0" indent="0" algn="l" defTabSz="685800" rtl="0" eaLnBrk="1" fontAlgn="auto" latinLnBrk="0" hangingPunct="1">
              <a:lnSpc>
                <a:spcPct val="90000"/>
              </a:lnSpc>
              <a:spcBef>
                <a:spcPts val="0"/>
              </a:spcBef>
              <a:spcAft>
                <a:spcPts val="0"/>
              </a:spcAft>
              <a:buClr>
                <a:schemeClr val="tx2"/>
              </a:buClr>
              <a:buSzTx/>
              <a:buFont typeface="Wingdings" charset="2"/>
              <a:buNone/>
              <a:tabLst/>
              <a:defRPr sz="1600" b="1">
                <a:solidFill>
                  <a:schemeClr val="bg2">
                    <a:lumMod val="50000"/>
                  </a:schemeClr>
                </a:solidFill>
              </a:defRPr>
            </a:lvl1pPr>
          </a:lstStyle>
          <a:p>
            <a:pPr marL="0" marR="0" lvl="0" indent="0" algn="l" defTabSz="685800" rtl="0" eaLnBrk="1" fontAlgn="auto" latinLnBrk="0" hangingPunct="1">
              <a:lnSpc>
                <a:spcPct val="90000"/>
              </a:lnSpc>
              <a:spcBef>
                <a:spcPts val="0"/>
              </a:spcBef>
              <a:spcAft>
                <a:spcPts val="0"/>
              </a:spcAft>
              <a:buClr>
                <a:schemeClr val="tx2"/>
              </a:buClr>
              <a:buSzTx/>
              <a:buFont typeface="Wingdings" charset="2"/>
              <a:buNone/>
              <a:tabLst/>
              <a:defRPr/>
            </a:pPr>
            <a:r>
              <a:rPr lang="en-US"/>
              <a:t>Subtitle if needed</a:t>
            </a:r>
          </a:p>
        </p:txBody>
      </p:sp>
      <p:pic>
        <p:nvPicPr>
          <p:cNvPr id="6" name="Picture 5">
            <a:extLst>
              <a:ext uri="{FF2B5EF4-FFF2-40B4-BE49-F238E27FC236}">
                <a16:creationId xmlns:a16="http://schemas.microsoft.com/office/drawing/2014/main" id="{91934C69-6F0F-9442-9FF0-352FDEDF0C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4844561"/>
            <a:ext cx="479901" cy="165589"/>
          </a:xfrm>
          <a:prstGeom prst="rect">
            <a:avLst/>
          </a:prstGeom>
        </p:spPr>
      </p:pic>
    </p:spTree>
    <p:extLst>
      <p:ext uri="{BB962C8B-B14F-4D97-AF65-F5344CB8AC3E}">
        <p14:creationId xmlns:p14="http://schemas.microsoft.com/office/powerpoint/2010/main" val="4282353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4572000" y="0"/>
            <a:ext cx="4572000" cy="5143500"/>
          </a:xfrm>
        </p:spPr>
        <p:txBody>
          <a:bodyPr anchor="ctr"/>
          <a:lstStyle>
            <a:lvl1pPr marL="0" indent="0" algn="ctr">
              <a:buFontTx/>
              <a:buNone/>
              <a:defRPr/>
            </a:lvl1pPr>
          </a:lstStyle>
          <a:p>
            <a:r>
              <a:rPr lang="en-US"/>
              <a:t>Drag picture to placeholder or click icon to add</a:t>
            </a:r>
          </a:p>
        </p:txBody>
      </p:sp>
      <p:sp>
        <p:nvSpPr>
          <p:cNvPr id="2" name="Title 1"/>
          <p:cNvSpPr>
            <a:spLocks noGrp="1"/>
          </p:cNvSpPr>
          <p:nvPr>
            <p:ph type="title"/>
          </p:nvPr>
        </p:nvSpPr>
        <p:spPr>
          <a:xfrm>
            <a:off x="304800" y="285750"/>
            <a:ext cx="4267200" cy="4572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1123950"/>
            <a:ext cx="411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0" hasCustomPrompt="1"/>
          </p:nvPr>
        </p:nvSpPr>
        <p:spPr>
          <a:xfrm>
            <a:off x="304800" y="742950"/>
            <a:ext cx="4267200" cy="304800"/>
          </a:xfrm>
        </p:spPr>
        <p:txBody>
          <a:bodyPr/>
          <a:lstStyle>
            <a:lvl1pPr marL="0" marR="0" indent="0" algn="l" defTabSz="685800" rtl="0" eaLnBrk="1" fontAlgn="auto" latinLnBrk="0" hangingPunct="1">
              <a:lnSpc>
                <a:spcPct val="90000"/>
              </a:lnSpc>
              <a:spcBef>
                <a:spcPts val="0"/>
              </a:spcBef>
              <a:spcAft>
                <a:spcPts val="0"/>
              </a:spcAft>
              <a:buClr>
                <a:schemeClr val="tx2"/>
              </a:buClr>
              <a:buSzTx/>
              <a:buFont typeface="Wingdings" charset="2"/>
              <a:buNone/>
              <a:tabLst/>
              <a:defRPr sz="1600" b="1">
                <a:solidFill>
                  <a:schemeClr val="bg2">
                    <a:lumMod val="50000"/>
                  </a:schemeClr>
                </a:solidFill>
              </a:defRPr>
            </a:lvl1pPr>
          </a:lstStyle>
          <a:p>
            <a:pPr marL="0" marR="0" lvl="0" indent="0" algn="l" defTabSz="685800" rtl="0" eaLnBrk="1" fontAlgn="auto" latinLnBrk="0" hangingPunct="1">
              <a:lnSpc>
                <a:spcPct val="90000"/>
              </a:lnSpc>
              <a:spcBef>
                <a:spcPts val="0"/>
              </a:spcBef>
              <a:spcAft>
                <a:spcPts val="0"/>
              </a:spcAft>
              <a:buClr>
                <a:schemeClr val="tx2"/>
              </a:buClr>
              <a:buSzTx/>
              <a:buFont typeface="Wingdings" charset="2"/>
              <a:buNone/>
              <a:tabLst/>
              <a:defRPr/>
            </a:pPr>
            <a:r>
              <a:rPr lang="en-US" dirty="0"/>
              <a:t>Subtitle if needed</a:t>
            </a:r>
          </a:p>
        </p:txBody>
      </p:sp>
      <p:sp>
        <p:nvSpPr>
          <p:cNvPr id="9" name="Text Placeholder 8"/>
          <p:cNvSpPr>
            <a:spLocks noGrp="1"/>
          </p:cNvSpPr>
          <p:nvPr>
            <p:ph type="body" sz="quarter" idx="12" hasCustomPrompt="1"/>
          </p:nvPr>
        </p:nvSpPr>
        <p:spPr>
          <a:xfrm>
            <a:off x="4724400" y="4857750"/>
            <a:ext cx="4114800" cy="152400"/>
          </a:xfrm>
        </p:spPr>
        <p:txBody>
          <a:bodyPr/>
          <a:lstStyle>
            <a:lvl1pPr marL="0" indent="0">
              <a:spcBef>
                <a:spcPts val="0"/>
              </a:spcBef>
              <a:buNone/>
              <a:defRPr sz="900" b="1">
                <a:solidFill>
                  <a:schemeClr val="bg1"/>
                </a:solidFill>
              </a:defRPr>
            </a:lvl1pPr>
          </a:lstStyle>
          <a:p>
            <a:pPr lvl="0"/>
            <a:r>
              <a:rPr lang="en-US" dirty="0"/>
              <a:t>Photo credit</a:t>
            </a:r>
          </a:p>
        </p:txBody>
      </p:sp>
      <p:pic>
        <p:nvPicPr>
          <p:cNvPr id="7" name="Picture 6">
            <a:extLst>
              <a:ext uri="{FF2B5EF4-FFF2-40B4-BE49-F238E27FC236}">
                <a16:creationId xmlns:a16="http://schemas.microsoft.com/office/drawing/2014/main" id="{16B30FA5-14D6-2849-BAEA-8731663B3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4844561"/>
            <a:ext cx="479901" cy="165589"/>
          </a:xfrm>
          <a:prstGeom prst="rect">
            <a:avLst/>
          </a:prstGeom>
        </p:spPr>
      </p:pic>
    </p:spTree>
    <p:extLst>
      <p:ext uri="{BB962C8B-B14F-4D97-AF65-F5344CB8AC3E}">
        <p14:creationId xmlns:p14="http://schemas.microsoft.com/office/powerpoint/2010/main" val="3843465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Text, and Image">
    <p:bg>
      <p:bgPr>
        <a:solidFill>
          <a:schemeClr val="tx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4572000" y="0"/>
            <a:ext cx="4572000" cy="5143500"/>
          </a:xfrm>
        </p:spPr>
        <p:txBody>
          <a:bodyPr anchor="ctr"/>
          <a:lstStyle>
            <a:lvl1pPr marL="0" indent="0" algn="ctr">
              <a:buFontTx/>
              <a:buNone/>
              <a:defRPr/>
            </a:lvl1pPr>
          </a:lstStyle>
          <a:p>
            <a:r>
              <a:rPr lang="en-US"/>
              <a:t>Drag picture to placeholder or click icon to add</a:t>
            </a:r>
          </a:p>
        </p:txBody>
      </p:sp>
      <p:sp>
        <p:nvSpPr>
          <p:cNvPr id="2" name="Title 1"/>
          <p:cNvSpPr>
            <a:spLocks noGrp="1"/>
          </p:cNvSpPr>
          <p:nvPr>
            <p:ph type="title"/>
          </p:nvPr>
        </p:nvSpPr>
        <p:spPr>
          <a:xfrm>
            <a:off x="304800" y="285750"/>
            <a:ext cx="4267200" cy="457200"/>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04800" y="1123950"/>
            <a:ext cx="411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0" hasCustomPrompt="1"/>
          </p:nvPr>
        </p:nvSpPr>
        <p:spPr>
          <a:xfrm>
            <a:off x="304800" y="742950"/>
            <a:ext cx="4267200" cy="304800"/>
          </a:xfrm>
        </p:spPr>
        <p:txBody>
          <a:bodyPr/>
          <a:lstStyle>
            <a:lvl1pPr marL="0" marR="0" indent="0" algn="l" defTabSz="685800" rtl="0" eaLnBrk="1" fontAlgn="auto" latinLnBrk="0" hangingPunct="1">
              <a:lnSpc>
                <a:spcPct val="90000"/>
              </a:lnSpc>
              <a:spcBef>
                <a:spcPts val="0"/>
              </a:spcBef>
              <a:spcAft>
                <a:spcPts val="0"/>
              </a:spcAft>
              <a:buClr>
                <a:schemeClr val="tx2"/>
              </a:buClr>
              <a:buSzTx/>
              <a:buFont typeface="Wingdings" charset="2"/>
              <a:buNone/>
              <a:tabLst/>
              <a:defRPr sz="1600" b="1">
                <a:solidFill>
                  <a:schemeClr val="bg2">
                    <a:lumMod val="50000"/>
                  </a:schemeClr>
                </a:solidFill>
              </a:defRPr>
            </a:lvl1pPr>
          </a:lstStyle>
          <a:p>
            <a:pPr marL="0" marR="0" lvl="0" indent="0" algn="l" defTabSz="685800" rtl="0" eaLnBrk="1" fontAlgn="auto" latinLnBrk="0" hangingPunct="1">
              <a:lnSpc>
                <a:spcPct val="90000"/>
              </a:lnSpc>
              <a:spcBef>
                <a:spcPts val="0"/>
              </a:spcBef>
              <a:spcAft>
                <a:spcPts val="0"/>
              </a:spcAft>
              <a:buClr>
                <a:schemeClr val="tx2"/>
              </a:buClr>
              <a:buSzTx/>
              <a:buFont typeface="Wingdings" charset="2"/>
              <a:buNone/>
              <a:tabLst/>
              <a:defRPr/>
            </a:pPr>
            <a:r>
              <a:rPr lang="en-US" dirty="0"/>
              <a:t>Subtitle if needed</a:t>
            </a:r>
          </a:p>
        </p:txBody>
      </p:sp>
      <p:sp>
        <p:nvSpPr>
          <p:cNvPr id="9" name="Text Placeholder 8"/>
          <p:cNvSpPr>
            <a:spLocks noGrp="1"/>
          </p:cNvSpPr>
          <p:nvPr>
            <p:ph type="body" sz="quarter" idx="12" hasCustomPrompt="1"/>
          </p:nvPr>
        </p:nvSpPr>
        <p:spPr>
          <a:xfrm>
            <a:off x="4724400" y="4857750"/>
            <a:ext cx="4114800" cy="152400"/>
          </a:xfrm>
        </p:spPr>
        <p:txBody>
          <a:bodyPr/>
          <a:lstStyle>
            <a:lvl1pPr marL="0" indent="0">
              <a:spcBef>
                <a:spcPts val="0"/>
              </a:spcBef>
              <a:buNone/>
              <a:defRPr sz="900" b="1">
                <a:solidFill>
                  <a:schemeClr val="bg1"/>
                </a:solidFill>
              </a:defRPr>
            </a:lvl1pPr>
          </a:lstStyle>
          <a:p>
            <a:pPr lvl="0"/>
            <a:r>
              <a:rPr lang="en-US" dirty="0"/>
              <a:t>Photo credit</a:t>
            </a:r>
          </a:p>
        </p:txBody>
      </p:sp>
      <p:pic>
        <p:nvPicPr>
          <p:cNvPr id="11" name="Picture 10">
            <a:extLst>
              <a:ext uri="{FF2B5EF4-FFF2-40B4-BE49-F238E27FC236}">
                <a16:creationId xmlns:a16="http://schemas.microsoft.com/office/drawing/2014/main" id="{547AF9B5-90FB-B447-93ED-6E95BD8C90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4833704"/>
            <a:ext cx="479901" cy="166120"/>
          </a:xfrm>
          <a:prstGeom prst="rect">
            <a:avLst/>
          </a:prstGeom>
        </p:spPr>
      </p:pic>
    </p:spTree>
    <p:extLst>
      <p:ext uri="{BB962C8B-B14F-4D97-AF65-F5344CB8AC3E}">
        <p14:creationId xmlns:p14="http://schemas.microsoft.com/office/powerpoint/2010/main" val="3957131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7"/>
          <p:cNvSpPr>
            <a:spLocks noGrp="1"/>
          </p:cNvSpPr>
          <p:nvPr>
            <p:ph type="body" sz="quarter" idx="10" hasCustomPrompt="1"/>
          </p:nvPr>
        </p:nvSpPr>
        <p:spPr>
          <a:xfrm>
            <a:off x="304800" y="742950"/>
            <a:ext cx="8534400" cy="304800"/>
          </a:xfrm>
        </p:spPr>
        <p:txBody>
          <a:bodyPr/>
          <a:lstStyle>
            <a:lvl1pPr marL="0" indent="0">
              <a:spcBef>
                <a:spcPts val="0"/>
              </a:spcBef>
              <a:buNone/>
              <a:defRPr sz="1600" b="1">
                <a:solidFill>
                  <a:schemeClr val="bg2">
                    <a:lumMod val="50000"/>
                  </a:schemeClr>
                </a:solidFill>
              </a:defRPr>
            </a:lvl1pPr>
          </a:lstStyle>
          <a:p>
            <a:pPr lvl="0"/>
            <a:r>
              <a:rPr lang="en-US" dirty="0"/>
              <a:t>Subtitle if needed</a:t>
            </a:r>
          </a:p>
        </p:txBody>
      </p:sp>
      <p:pic>
        <p:nvPicPr>
          <p:cNvPr id="4" name="Picture 3">
            <a:extLst>
              <a:ext uri="{FF2B5EF4-FFF2-40B4-BE49-F238E27FC236}">
                <a16:creationId xmlns:a16="http://schemas.microsoft.com/office/drawing/2014/main" id="{C891D6FE-78AD-A44B-87FA-E7D1247A37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4844561"/>
            <a:ext cx="479901" cy="165589"/>
          </a:xfrm>
          <a:prstGeom prst="rect">
            <a:avLst/>
          </a:prstGeom>
        </p:spPr>
      </p:pic>
    </p:spTree>
    <p:extLst>
      <p:ext uri="{BB962C8B-B14F-4D97-AF65-F5344CB8AC3E}">
        <p14:creationId xmlns:p14="http://schemas.microsoft.com/office/powerpoint/2010/main" val="3220047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B1BCB6-D015-8143-BB31-170FF87ACD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4833704"/>
            <a:ext cx="479901" cy="16612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Text Placeholder 7"/>
          <p:cNvSpPr>
            <a:spLocks noGrp="1"/>
          </p:cNvSpPr>
          <p:nvPr>
            <p:ph type="body" sz="quarter" idx="10" hasCustomPrompt="1"/>
          </p:nvPr>
        </p:nvSpPr>
        <p:spPr>
          <a:xfrm>
            <a:off x="304800" y="742950"/>
            <a:ext cx="8534400" cy="304800"/>
          </a:xfrm>
        </p:spPr>
        <p:txBody>
          <a:bodyPr/>
          <a:lstStyle>
            <a:lvl1pPr marL="0" indent="0">
              <a:spcBef>
                <a:spcPts val="0"/>
              </a:spcBef>
              <a:buNone/>
              <a:defRPr sz="1600" b="1">
                <a:solidFill>
                  <a:schemeClr val="bg2">
                    <a:lumMod val="50000"/>
                  </a:schemeClr>
                </a:solidFill>
              </a:defRPr>
            </a:lvl1pPr>
          </a:lstStyle>
          <a:p>
            <a:pPr lvl="0"/>
            <a:r>
              <a:rPr lang="en-US" dirty="0"/>
              <a:t>Subtitle if needed</a:t>
            </a:r>
          </a:p>
        </p:txBody>
      </p:sp>
    </p:spTree>
    <p:extLst>
      <p:ext uri="{BB962C8B-B14F-4D97-AF65-F5344CB8AC3E}">
        <p14:creationId xmlns:p14="http://schemas.microsoft.com/office/powerpoint/2010/main" val="1787428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Main Titl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3607" t="14121" r="12342" b="10184"/>
          <a:stretch/>
        </p:blipFill>
        <p:spPr>
          <a:xfrm>
            <a:off x="0" y="0"/>
            <a:ext cx="9144000" cy="5143500"/>
          </a:xfrm>
          <a:prstGeom prst="rect">
            <a:avLst/>
          </a:prstGeom>
        </p:spPr>
      </p:pic>
      <p:sp>
        <p:nvSpPr>
          <p:cNvPr id="12" name="Rectangle 11"/>
          <p:cNvSpPr/>
          <p:nvPr userDrawn="1"/>
        </p:nvSpPr>
        <p:spPr>
          <a:xfrm rot="5400000">
            <a:off x="2000249" y="-2000249"/>
            <a:ext cx="5143502" cy="9144000"/>
          </a:xfrm>
          <a:prstGeom prst="rect">
            <a:avLst/>
          </a:prstGeom>
          <a:gradFill>
            <a:gsLst>
              <a:gs pos="0">
                <a:srgbClr val="87BC40">
                  <a:alpha val="95000"/>
                </a:srgbClr>
              </a:gs>
              <a:gs pos="100000">
                <a:srgbClr val="0696D7">
                  <a:alpha val="50000"/>
                </a:srgbClr>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457201" y="4912175"/>
            <a:ext cx="1558815" cy="107722"/>
          </a:xfrm>
          <a:prstGeom prst="rect">
            <a:avLst/>
          </a:prstGeom>
          <a:noFill/>
        </p:spPr>
        <p:txBody>
          <a:bodyPr wrap="square" lIns="0" tIns="0" rIns="0" bIns="0" rtlCol="0">
            <a:spAutoFit/>
          </a:bodyPr>
          <a:lstStyle/>
          <a:p>
            <a:pPr algn="l"/>
            <a:r>
              <a:rPr lang="en-US" sz="700" b="0" i="0" dirty="0">
                <a:solidFill>
                  <a:schemeClr val="accent4">
                    <a:lumMod val="75000"/>
                  </a:schemeClr>
                </a:solidFill>
                <a:latin typeface="Arial"/>
                <a:cs typeface="Arial" pitchFamily="34" charset="0"/>
              </a:rPr>
              <a:t>© 2019 Autodesk</a:t>
            </a:r>
          </a:p>
        </p:txBody>
      </p:sp>
      <p:sp>
        <p:nvSpPr>
          <p:cNvPr id="5" name="Text Placeholder 4"/>
          <p:cNvSpPr>
            <a:spLocks noGrp="1"/>
          </p:cNvSpPr>
          <p:nvPr>
            <p:ph type="body" sz="quarter" idx="12" hasCustomPrompt="1"/>
          </p:nvPr>
        </p:nvSpPr>
        <p:spPr>
          <a:xfrm>
            <a:off x="457200" y="3134911"/>
            <a:ext cx="5397356" cy="290441"/>
          </a:xfrm>
          <a:prstGeom prst="rect">
            <a:avLst/>
          </a:prstGeom>
        </p:spPr>
        <p:txBody>
          <a:bodyPr lIns="0" tIns="0" rIns="0" bIns="0">
            <a:noAutofit/>
          </a:bodyPr>
          <a:lstStyle>
            <a:lvl1pPr marL="0" indent="0">
              <a:spcBef>
                <a:spcPts val="0"/>
              </a:spcBef>
              <a:buNone/>
              <a:defRPr sz="1600" b="0" i="0" baseline="0">
                <a:solidFill>
                  <a:schemeClr val="bg2"/>
                </a:solidFill>
                <a:latin typeface="Arial"/>
                <a:cs typeface="Arial"/>
              </a:defRPr>
            </a:lvl1pPr>
          </a:lstStyle>
          <a:p>
            <a:pPr lvl="0"/>
            <a:r>
              <a:rPr lang="en-US" dirty="0"/>
              <a:t>Presenter Name</a:t>
            </a:r>
          </a:p>
        </p:txBody>
      </p:sp>
      <p:sp>
        <p:nvSpPr>
          <p:cNvPr id="6" name="Text Placeholder 15"/>
          <p:cNvSpPr>
            <a:spLocks noGrp="1"/>
          </p:cNvSpPr>
          <p:nvPr>
            <p:ph type="body" sz="quarter" idx="13" hasCustomPrompt="1"/>
          </p:nvPr>
        </p:nvSpPr>
        <p:spPr>
          <a:xfrm>
            <a:off x="457200" y="3425353"/>
            <a:ext cx="5397358" cy="236411"/>
          </a:xfrm>
          <a:prstGeom prst="rect">
            <a:avLst/>
          </a:prstGeom>
        </p:spPr>
        <p:txBody>
          <a:bodyPr lIns="0" tIns="0" rIns="0" bIns="0">
            <a:noAutofit/>
          </a:bodyPr>
          <a:lstStyle>
            <a:lvl1pPr marL="0" indent="0">
              <a:spcBef>
                <a:spcPts val="0"/>
              </a:spcBef>
              <a:buNone/>
              <a:defRPr sz="1300" b="0" i="0" baseline="0">
                <a:solidFill>
                  <a:schemeClr val="bg2"/>
                </a:solidFill>
                <a:latin typeface="Arial"/>
                <a:cs typeface="Arial"/>
              </a:defRPr>
            </a:lvl1pPr>
          </a:lstStyle>
          <a:p>
            <a:pPr lvl="0"/>
            <a:r>
              <a:rPr lang="en-US" dirty="0"/>
              <a:t>Presenter Title</a:t>
            </a:r>
          </a:p>
        </p:txBody>
      </p:sp>
      <p:sp>
        <p:nvSpPr>
          <p:cNvPr id="2" name="Title 1"/>
          <p:cNvSpPr>
            <a:spLocks noGrp="1"/>
          </p:cNvSpPr>
          <p:nvPr>
            <p:ph type="title" hasCustomPrompt="1"/>
          </p:nvPr>
        </p:nvSpPr>
        <p:spPr>
          <a:xfrm>
            <a:off x="457200" y="1901952"/>
            <a:ext cx="4395787" cy="1232959"/>
          </a:xfrm>
          <a:prstGeom prst="rect">
            <a:avLst/>
          </a:prstGeom>
        </p:spPr>
        <p:txBody>
          <a:bodyPr vert="horz" lIns="0" tIns="0" anchor="t"/>
          <a:lstStyle>
            <a:lvl1pPr>
              <a:defRPr sz="2800" baseline="0">
                <a:solidFill>
                  <a:schemeClr val="bg2"/>
                </a:solidFill>
                <a:latin typeface="Arial"/>
                <a:cs typeface="Arial"/>
              </a:defRPr>
            </a:lvl1pPr>
          </a:lstStyle>
          <a:p>
            <a:r>
              <a:rPr lang="en-US" dirty="0"/>
              <a:t>Title slide: main title can be up to three lines</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6564" y="200135"/>
            <a:ext cx="6199703" cy="1091642"/>
          </a:xfrm>
          <a:prstGeom prst="rect">
            <a:avLst/>
          </a:prstGeom>
        </p:spPr>
      </p:pic>
      <p:sp>
        <p:nvSpPr>
          <p:cNvPr id="17" name="Right Triangle 16"/>
          <p:cNvSpPr/>
          <p:nvPr userDrawn="1"/>
        </p:nvSpPr>
        <p:spPr>
          <a:xfrm rot="16200000">
            <a:off x="7454900" y="3454399"/>
            <a:ext cx="1689100" cy="16891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descr="autodesk-logo-rgb-color-logo-black-text-larg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07363" y="4875101"/>
            <a:ext cx="1050386" cy="176093"/>
          </a:xfrm>
          <a:prstGeom prst="rect">
            <a:avLst/>
          </a:prstGeom>
        </p:spPr>
      </p:pic>
    </p:spTree>
    <p:extLst>
      <p:ext uri="{BB962C8B-B14F-4D97-AF65-F5344CB8AC3E}">
        <p14:creationId xmlns:p14="http://schemas.microsoft.com/office/powerpoint/2010/main" val="702028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wo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5143500"/>
          </a:xfrm>
        </p:spPr>
        <p:txBody>
          <a:bodyPr bIns="182880" anchor="ctr"/>
          <a:lstStyle>
            <a:lvl1pPr marL="0" marR="0" indent="0" algn="ctr" defTabSz="685800" rtl="0" eaLnBrk="1" fontAlgn="auto" latinLnBrk="0" hangingPunct="1">
              <a:lnSpc>
                <a:spcPct val="90000"/>
              </a:lnSpc>
              <a:spcBef>
                <a:spcPct val="0"/>
              </a:spcBef>
              <a:spcAft>
                <a:spcPts val="0"/>
              </a:spcAft>
              <a:buClrTx/>
              <a:buSzTx/>
              <a:buFontTx/>
              <a:buNone/>
              <a:tabLst/>
              <a:defRPr sz="8000"/>
            </a:lvl1pPr>
          </a:lstStyle>
          <a:p>
            <a:r>
              <a:rPr lang="en-US" dirty="0"/>
              <a:t>Keyword slide</a:t>
            </a:r>
          </a:p>
        </p:txBody>
      </p:sp>
    </p:spTree>
    <p:extLst>
      <p:ext uri="{BB962C8B-B14F-4D97-AF65-F5344CB8AC3E}">
        <p14:creationId xmlns:p14="http://schemas.microsoft.com/office/powerpoint/2010/main" val="2446225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1_Keyword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5143500"/>
          </a:xfrm>
        </p:spPr>
        <p:txBody>
          <a:bodyPr bIns="182880" anchor="ctr"/>
          <a:lstStyle>
            <a:lvl1pPr marL="0" marR="0" indent="0" algn="ctr" defTabSz="685800" rtl="0" eaLnBrk="1" fontAlgn="auto" latinLnBrk="0" hangingPunct="1">
              <a:lnSpc>
                <a:spcPct val="90000"/>
              </a:lnSpc>
              <a:spcBef>
                <a:spcPct val="0"/>
              </a:spcBef>
              <a:spcAft>
                <a:spcPts val="0"/>
              </a:spcAft>
              <a:buClrTx/>
              <a:buSzTx/>
              <a:buFontTx/>
              <a:buNone/>
              <a:tabLst/>
              <a:defRPr sz="8000">
                <a:solidFill>
                  <a:schemeClr val="bg1"/>
                </a:solidFill>
              </a:defRPr>
            </a:lvl1pPr>
          </a:lstStyle>
          <a:p>
            <a:r>
              <a:rPr lang="en-US" dirty="0"/>
              <a:t>Keyword slide</a:t>
            </a:r>
          </a:p>
        </p:txBody>
      </p:sp>
    </p:spTree>
    <p:extLst>
      <p:ext uri="{BB962C8B-B14F-4D97-AF65-F5344CB8AC3E}">
        <p14:creationId xmlns:p14="http://schemas.microsoft.com/office/powerpoint/2010/main" val="4040314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5143500"/>
          </a:xfrm>
        </p:spPr>
        <p:txBody>
          <a:bodyPr anchor="ctr"/>
          <a:lstStyle>
            <a:lvl1pPr marL="0" indent="0" algn="ctr">
              <a:buNone/>
              <a:defRPr/>
            </a:lvl1pPr>
          </a:lstStyle>
          <a:p>
            <a:r>
              <a:rPr lang="en-US"/>
              <a:t>Drag picture to placeholder or click icon to add</a:t>
            </a:r>
            <a:endParaRPr lang="en-US" dirty="0"/>
          </a:p>
        </p:txBody>
      </p:sp>
      <p:sp>
        <p:nvSpPr>
          <p:cNvPr id="2" name="Title 1"/>
          <p:cNvSpPr>
            <a:spLocks noGrp="1"/>
          </p:cNvSpPr>
          <p:nvPr>
            <p:ph type="title" hasCustomPrompt="1"/>
          </p:nvPr>
        </p:nvSpPr>
        <p:spPr>
          <a:xfrm>
            <a:off x="152400" y="4857750"/>
            <a:ext cx="6400800" cy="152400"/>
          </a:xfrm>
        </p:spPr>
        <p:txBody>
          <a:bodyPr anchor="b"/>
          <a:lstStyle>
            <a:lvl1pPr>
              <a:spcBef>
                <a:spcPts val="0"/>
              </a:spcBef>
              <a:defRPr lang="en-US" sz="900" b="0" i="0" dirty="0">
                <a:solidFill>
                  <a:schemeClr val="tx1"/>
                </a:solidFill>
                <a:latin typeface="+mn-lt"/>
                <a:ea typeface="+mn-ea"/>
                <a:cs typeface="Arial" charset="0"/>
              </a:defRPr>
            </a:lvl1pPr>
          </a:lstStyle>
          <a:p>
            <a:pPr marL="0" lvl="0" indent="0">
              <a:spcBef>
                <a:spcPts val="750"/>
              </a:spcBef>
              <a:buFont typeface="Arial" panose="020B0604020202020204" pitchFamily="34" charset="0"/>
            </a:pPr>
            <a:r>
              <a:rPr lang="en-US" dirty="0"/>
              <a:t>Replace this copy with image credit when applicable.</a:t>
            </a:r>
          </a:p>
        </p:txBody>
      </p:sp>
    </p:spTree>
    <p:extLst>
      <p:ext uri="{BB962C8B-B14F-4D97-AF65-F5344CB8AC3E}">
        <p14:creationId xmlns:p14="http://schemas.microsoft.com/office/powerpoint/2010/main" val="873670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2624D5-1752-2844-8FA2-345ED46133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4844561"/>
            <a:ext cx="479901" cy="165589"/>
          </a:xfrm>
          <a:prstGeom prst="rect">
            <a:avLst/>
          </a:prstGeom>
        </p:spPr>
      </p:pic>
    </p:spTree>
    <p:extLst>
      <p:ext uri="{BB962C8B-B14F-4D97-AF65-F5344CB8AC3E}">
        <p14:creationId xmlns:p14="http://schemas.microsoft.com/office/powerpoint/2010/main" val="4002271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2624D5-1752-2844-8FA2-345ED46133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4844561"/>
            <a:ext cx="479901" cy="165589"/>
          </a:xfrm>
          <a:prstGeom prst="rect">
            <a:avLst/>
          </a:prstGeom>
        </p:spPr>
      </p:pic>
      <p:sp>
        <p:nvSpPr>
          <p:cNvPr id="8" name="Picture Placeholder 11">
            <a:extLst>
              <a:ext uri="{FF2B5EF4-FFF2-40B4-BE49-F238E27FC236}">
                <a16:creationId xmlns:a16="http://schemas.microsoft.com/office/drawing/2014/main" id="{47DF4B28-EE61-A943-878F-A59D0266BA20}"/>
              </a:ext>
            </a:extLst>
          </p:cNvPr>
          <p:cNvSpPr>
            <a:spLocks noGrp="1"/>
          </p:cNvSpPr>
          <p:nvPr>
            <p:ph type="pic" sz="quarter" idx="60"/>
          </p:nvPr>
        </p:nvSpPr>
        <p:spPr>
          <a:xfrm>
            <a:off x="5672618" y="0"/>
            <a:ext cx="1735691" cy="1705002"/>
          </a:xfrm>
        </p:spPr>
      </p:sp>
      <p:sp>
        <p:nvSpPr>
          <p:cNvPr id="15" name="Picture Placeholder 11">
            <a:extLst>
              <a:ext uri="{FF2B5EF4-FFF2-40B4-BE49-F238E27FC236}">
                <a16:creationId xmlns:a16="http://schemas.microsoft.com/office/drawing/2014/main" id="{8011DE5D-53C1-1A49-9EFD-172313C92FC2}"/>
              </a:ext>
            </a:extLst>
          </p:cNvPr>
          <p:cNvSpPr>
            <a:spLocks noGrp="1"/>
          </p:cNvSpPr>
          <p:nvPr>
            <p:ph type="pic" sz="quarter" idx="62"/>
          </p:nvPr>
        </p:nvSpPr>
        <p:spPr>
          <a:xfrm>
            <a:off x="5672618" y="1719249"/>
            <a:ext cx="1735691" cy="1705002"/>
          </a:xfrm>
        </p:spPr>
      </p:sp>
      <p:sp>
        <p:nvSpPr>
          <p:cNvPr id="16" name="Picture Placeholder 11">
            <a:extLst>
              <a:ext uri="{FF2B5EF4-FFF2-40B4-BE49-F238E27FC236}">
                <a16:creationId xmlns:a16="http://schemas.microsoft.com/office/drawing/2014/main" id="{17E72360-16EC-8A49-A7FF-999F3C90E482}"/>
              </a:ext>
            </a:extLst>
          </p:cNvPr>
          <p:cNvSpPr>
            <a:spLocks noGrp="1"/>
          </p:cNvSpPr>
          <p:nvPr>
            <p:ph type="pic" sz="quarter" idx="63"/>
          </p:nvPr>
        </p:nvSpPr>
        <p:spPr>
          <a:xfrm>
            <a:off x="5672617" y="3438498"/>
            <a:ext cx="1735691" cy="1705002"/>
          </a:xfrm>
        </p:spPr>
      </p:sp>
      <p:sp>
        <p:nvSpPr>
          <p:cNvPr id="17" name="Picture Placeholder 11">
            <a:extLst>
              <a:ext uri="{FF2B5EF4-FFF2-40B4-BE49-F238E27FC236}">
                <a16:creationId xmlns:a16="http://schemas.microsoft.com/office/drawing/2014/main" id="{DF2CCD15-37DE-824C-A8D8-96F5C9D41D27}"/>
              </a:ext>
            </a:extLst>
          </p:cNvPr>
          <p:cNvSpPr>
            <a:spLocks noGrp="1"/>
          </p:cNvSpPr>
          <p:nvPr>
            <p:ph type="pic" sz="quarter" idx="64"/>
          </p:nvPr>
        </p:nvSpPr>
        <p:spPr>
          <a:xfrm>
            <a:off x="7408309" y="0"/>
            <a:ext cx="1735691" cy="1705002"/>
          </a:xfrm>
        </p:spPr>
      </p:sp>
      <p:sp>
        <p:nvSpPr>
          <p:cNvPr id="18" name="Picture Placeholder 11">
            <a:extLst>
              <a:ext uri="{FF2B5EF4-FFF2-40B4-BE49-F238E27FC236}">
                <a16:creationId xmlns:a16="http://schemas.microsoft.com/office/drawing/2014/main" id="{8320C3C5-EE14-DC45-A3F2-198121A89137}"/>
              </a:ext>
            </a:extLst>
          </p:cNvPr>
          <p:cNvSpPr>
            <a:spLocks noGrp="1"/>
          </p:cNvSpPr>
          <p:nvPr>
            <p:ph type="pic" sz="quarter" idx="65"/>
          </p:nvPr>
        </p:nvSpPr>
        <p:spPr>
          <a:xfrm>
            <a:off x="7408309" y="1719249"/>
            <a:ext cx="1735691" cy="1705002"/>
          </a:xfrm>
        </p:spPr>
      </p:sp>
      <p:sp>
        <p:nvSpPr>
          <p:cNvPr id="19" name="Picture Placeholder 11">
            <a:extLst>
              <a:ext uri="{FF2B5EF4-FFF2-40B4-BE49-F238E27FC236}">
                <a16:creationId xmlns:a16="http://schemas.microsoft.com/office/drawing/2014/main" id="{6C466009-7360-CC40-9715-CEBFD70A3103}"/>
              </a:ext>
            </a:extLst>
          </p:cNvPr>
          <p:cNvSpPr>
            <a:spLocks noGrp="1"/>
          </p:cNvSpPr>
          <p:nvPr>
            <p:ph type="pic" sz="quarter" idx="66"/>
          </p:nvPr>
        </p:nvSpPr>
        <p:spPr>
          <a:xfrm>
            <a:off x="7408308" y="3438498"/>
            <a:ext cx="1735691" cy="1705002"/>
          </a:xfrm>
        </p:spPr>
      </p:sp>
    </p:spTree>
    <p:extLst>
      <p:ext uri="{BB962C8B-B14F-4D97-AF65-F5344CB8AC3E}">
        <p14:creationId xmlns:p14="http://schemas.microsoft.com/office/powerpoint/2010/main" val="3083209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_Blank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530070-2404-D14F-BA73-686C9CAF89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4833704"/>
            <a:ext cx="479901" cy="166120"/>
          </a:xfrm>
          <a:prstGeom prst="rect">
            <a:avLst/>
          </a:prstGeom>
        </p:spPr>
      </p:pic>
    </p:spTree>
    <p:extLst>
      <p:ext uri="{BB962C8B-B14F-4D97-AF65-F5344CB8AC3E}">
        <p14:creationId xmlns:p14="http://schemas.microsoft.com/office/powerpoint/2010/main" val="2500131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828800" y="1504950"/>
            <a:ext cx="5486400" cy="1682480"/>
          </a:xfrm>
          <a:prstGeom prst="rect">
            <a:avLst/>
          </a:prstGeom>
        </p:spPr>
      </p:pic>
      <p:sp>
        <p:nvSpPr>
          <p:cNvPr id="6" name="TextBox 5"/>
          <p:cNvSpPr txBox="1"/>
          <p:nvPr userDrawn="1"/>
        </p:nvSpPr>
        <p:spPr>
          <a:xfrm>
            <a:off x="152400" y="4705350"/>
            <a:ext cx="8839202" cy="304800"/>
          </a:xfrm>
          <a:prstGeom prst="rect">
            <a:avLst/>
          </a:prstGeom>
          <a:noFill/>
        </p:spPr>
        <p:txBody>
          <a:bodyPr wrap="square" lIns="0" tIns="0" rIns="0" bIns="0" rtlCol="0" anchor="b">
            <a:noAutofit/>
          </a:bodyPr>
          <a:lstStyle/>
          <a:p>
            <a:pPr>
              <a:lnSpc>
                <a:spcPct val="90000"/>
              </a:lnSpc>
              <a:spcBef>
                <a:spcPts val="300"/>
              </a:spcBef>
            </a:pPr>
            <a:r>
              <a:rPr lang="en-US" sz="600" dirty="0">
                <a:solidFill>
                  <a:schemeClr val="bg2">
                    <a:lumMod val="65000"/>
                  </a:schemeClr>
                </a:solidFill>
              </a:rPr>
              <a:t>Autodesk and the Autodesk logo are registered trademarks or trademarks of Autodesk, Inc., and/or its subsidiaries and/or affiliates in the USA and/or other countries. All other brand names, product names, or trademarks belong to their respective holders. Autodesk reserves the right to alter product and services offerings, and specifications and pricing at any time without notice, and is not responsible for typographical or graphical errors that may appear in this document.</a:t>
            </a:r>
          </a:p>
          <a:p>
            <a:pPr>
              <a:lnSpc>
                <a:spcPct val="90000"/>
              </a:lnSpc>
              <a:spcBef>
                <a:spcPts val="300"/>
              </a:spcBef>
            </a:pPr>
            <a:r>
              <a:rPr lang="en-US" sz="600" dirty="0">
                <a:solidFill>
                  <a:schemeClr val="bg2">
                    <a:lumMod val="65000"/>
                  </a:schemeClr>
                </a:solidFill>
              </a:rPr>
              <a:t>© 2018 Autodesk. All rights reserved.</a:t>
            </a:r>
          </a:p>
        </p:txBody>
      </p:sp>
    </p:spTree>
    <p:extLst>
      <p:ext uri="{BB962C8B-B14F-4D97-AF65-F5344CB8AC3E}">
        <p14:creationId xmlns:p14="http://schemas.microsoft.com/office/powerpoint/2010/main" val="2807568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D0FE1-0F17-CA4A-B32D-74D2F652DCD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CF6010A-72E9-5D4B-A1D5-F2236586043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4DD0E17-A1AB-7B40-B0D0-2E09DD404CBD}"/>
              </a:ext>
            </a:extLst>
          </p:cNvPr>
          <p:cNvSpPr>
            <a:spLocks noGrp="1"/>
          </p:cNvSpPr>
          <p:nvPr>
            <p:ph type="dt" sz="half" idx="10"/>
          </p:nvPr>
        </p:nvSpPr>
        <p:spPr/>
        <p:txBody>
          <a:bodyPr/>
          <a:lstStyle/>
          <a:p>
            <a:fld id="{A0EB1BDB-F353-C941-AA01-86B539C4BEE5}" type="datetimeFigureOut">
              <a:rPr lang="en-US" smtClean="0"/>
              <a:t>1/29/2024</a:t>
            </a:fld>
            <a:endParaRPr lang="en-US"/>
          </a:p>
        </p:txBody>
      </p:sp>
      <p:sp>
        <p:nvSpPr>
          <p:cNvPr id="5" name="Footer Placeholder 4">
            <a:extLst>
              <a:ext uri="{FF2B5EF4-FFF2-40B4-BE49-F238E27FC236}">
                <a16:creationId xmlns:a16="http://schemas.microsoft.com/office/drawing/2014/main" id="{DBA82EEA-A53C-274E-AC0D-95CC2BC34F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6A02D-BE1E-AF43-B7A0-DE06870B85C3}"/>
              </a:ext>
            </a:extLst>
          </p:cNvPr>
          <p:cNvSpPr>
            <a:spLocks noGrp="1"/>
          </p:cNvSpPr>
          <p:nvPr>
            <p:ph type="sldNum" sz="quarter" idx="12"/>
          </p:nvPr>
        </p:nvSpPr>
        <p:spPr/>
        <p:txBody>
          <a:bodyPr/>
          <a:lstStyle/>
          <a:p>
            <a:fld id="{950F06FE-AEA9-4F4C-87B8-CC255DDD75A3}" type="slidenum">
              <a:rPr lang="en-US" smtClean="0"/>
              <a:t>‹#›</a:t>
            </a:fld>
            <a:endParaRPr lang="en-US"/>
          </a:p>
        </p:txBody>
      </p:sp>
    </p:spTree>
    <p:extLst>
      <p:ext uri="{BB962C8B-B14F-4D97-AF65-F5344CB8AC3E}">
        <p14:creationId xmlns:p14="http://schemas.microsoft.com/office/powerpoint/2010/main" val="3268086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CE5A9-1F4C-B048-870A-7B517AC386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7CC4EE-B22B-4A42-9B63-4404DA35536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B6433C-9040-0543-93C5-D1F8F3AD18CE}"/>
              </a:ext>
            </a:extLst>
          </p:cNvPr>
          <p:cNvSpPr>
            <a:spLocks noGrp="1"/>
          </p:cNvSpPr>
          <p:nvPr>
            <p:ph type="dt" sz="half" idx="10"/>
          </p:nvPr>
        </p:nvSpPr>
        <p:spPr/>
        <p:txBody>
          <a:bodyPr/>
          <a:lstStyle/>
          <a:p>
            <a:fld id="{A0EB1BDB-F353-C941-AA01-86B539C4BEE5}" type="datetimeFigureOut">
              <a:rPr lang="en-US" smtClean="0"/>
              <a:t>1/29/2024</a:t>
            </a:fld>
            <a:endParaRPr lang="en-US"/>
          </a:p>
        </p:txBody>
      </p:sp>
      <p:sp>
        <p:nvSpPr>
          <p:cNvPr id="5" name="Footer Placeholder 4">
            <a:extLst>
              <a:ext uri="{FF2B5EF4-FFF2-40B4-BE49-F238E27FC236}">
                <a16:creationId xmlns:a16="http://schemas.microsoft.com/office/drawing/2014/main" id="{02C92705-8D66-744D-98F8-F875880FC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9994A-74E8-7B4B-BCC3-1ACF8B374DA6}"/>
              </a:ext>
            </a:extLst>
          </p:cNvPr>
          <p:cNvSpPr>
            <a:spLocks noGrp="1"/>
          </p:cNvSpPr>
          <p:nvPr>
            <p:ph type="sldNum" sz="quarter" idx="12"/>
          </p:nvPr>
        </p:nvSpPr>
        <p:spPr/>
        <p:txBody>
          <a:bodyPr/>
          <a:lstStyle/>
          <a:p>
            <a:fld id="{950F06FE-AEA9-4F4C-87B8-CC255DDD75A3}" type="slidenum">
              <a:rPr lang="en-US" smtClean="0"/>
              <a:t>‹#›</a:t>
            </a:fld>
            <a:endParaRPr lang="en-US"/>
          </a:p>
        </p:txBody>
      </p:sp>
    </p:spTree>
    <p:extLst>
      <p:ext uri="{BB962C8B-B14F-4D97-AF65-F5344CB8AC3E}">
        <p14:creationId xmlns:p14="http://schemas.microsoft.com/office/powerpoint/2010/main" val="26920515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spcBef>
                <a:spcPts val="750"/>
              </a:spcBef>
              <a:defRPr sz="1800"/>
            </a:lvl1pPr>
            <a:lvl2pPr>
              <a:spcBef>
                <a:spcPts val="750"/>
              </a:spcBef>
              <a:defRPr sz="1800"/>
            </a:lvl2pPr>
            <a:lvl3pPr>
              <a:spcBef>
                <a:spcPts val="750"/>
              </a:spcBef>
              <a:defRPr sz="1800"/>
            </a:lvl3pPr>
            <a:lvl4pPr>
              <a:spcBef>
                <a:spcPts val="750"/>
              </a:spcBef>
              <a:defRPr sz="1800"/>
            </a:lvl4pPr>
            <a:lvl5pPr>
              <a:spcBef>
                <a:spcPts val="750"/>
              </a:spcBef>
              <a:defRPr sz="1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774608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Main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8" y="0"/>
            <a:ext cx="9143998" cy="5143498"/>
          </a:xfrm>
          <a:prstGeom prst="rect">
            <a:avLst/>
          </a:prstGeom>
        </p:spPr>
      </p:pic>
      <p:sp>
        <p:nvSpPr>
          <p:cNvPr id="19" name="Rectangle 18"/>
          <p:cNvSpPr/>
          <p:nvPr userDrawn="1"/>
        </p:nvSpPr>
        <p:spPr>
          <a:xfrm rot="5400000">
            <a:off x="2000248" y="-2000250"/>
            <a:ext cx="5143502" cy="9144001"/>
          </a:xfrm>
          <a:prstGeom prst="rect">
            <a:avLst/>
          </a:prstGeom>
          <a:gradFill>
            <a:gsLst>
              <a:gs pos="0">
                <a:srgbClr val="87BC40">
                  <a:alpha val="95000"/>
                </a:srgbClr>
              </a:gs>
              <a:gs pos="100000">
                <a:srgbClr val="0696D7">
                  <a:alpha val="50000"/>
                </a:srgbClr>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1005840"/>
            <a:ext cx="9144000" cy="3730752"/>
          </a:xfrm>
          <a:prstGeom prst="rect">
            <a:avLst/>
          </a:prstGeom>
          <a:gradFill>
            <a:gsLst>
              <a:gs pos="0">
                <a:schemeClr val="bg1"/>
              </a:gs>
              <a:gs pos="100000">
                <a:schemeClr val="bg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457201" y="4912175"/>
            <a:ext cx="1558815" cy="107722"/>
          </a:xfrm>
          <a:prstGeom prst="rect">
            <a:avLst/>
          </a:prstGeom>
          <a:noFill/>
        </p:spPr>
        <p:txBody>
          <a:bodyPr wrap="square" lIns="0" tIns="0" rIns="0" bIns="0" rtlCol="0">
            <a:spAutoFit/>
          </a:bodyPr>
          <a:lstStyle/>
          <a:p>
            <a:pPr algn="l"/>
            <a:r>
              <a:rPr lang="en-US" sz="700" b="0" i="0" dirty="0">
                <a:solidFill>
                  <a:schemeClr val="accent4">
                    <a:lumMod val="75000"/>
                  </a:schemeClr>
                </a:solidFill>
                <a:latin typeface="Arial"/>
                <a:cs typeface="Arial" pitchFamily="34" charset="0"/>
              </a:rPr>
              <a:t>© 2019 Autodesk</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6400" y="357982"/>
            <a:ext cx="4983070" cy="345764"/>
          </a:xfrm>
          <a:prstGeom prst="rect">
            <a:avLst/>
          </a:prstGeom>
        </p:spPr>
      </p:pic>
      <p:sp>
        <p:nvSpPr>
          <p:cNvPr id="17" name="Right Triangle 16"/>
          <p:cNvSpPr/>
          <p:nvPr userDrawn="1"/>
        </p:nvSpPr>
        <p:spPr>
          <a:xfrm rot="16200000">
            <a:off x="7454900" y="3454399"/>
            <a:ext cx="1689100" cy="16891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descr="autodesk-logo-rgb-color-logo-black-text-larg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07363" y="4875101"/>
            <a:ext cx="1050386" cy="176093"/>
          </a:xfrm>
          <a:prstGeom prst="rect">
            <a:avLst/>
          </a:prstGeom>
        </p:spPr>
      </p:pic>
      <p:sp>
        <p:nvSpPr>
          <p:cNvPr id="12" name="Text Placeholder 4"/>
          <p:cNvSpPr>
            <a:spLocks noGrp="1"/>
          </p:cNvSpPr>
          <p:nvPr>
            <p:ph type="body" sz="quarter" idx="14" hasCustomPrompt="1"/>
          </p:nvPr>
        </p:nvSpPr>
        <p:spPr>
          <a:xfrm>
            <a:off x="2173127" y="1735365"/>
            <a:ext cx="5397356" cy="290441"/>
          </a:xfrm>
          <a:prstGeom prst="rect">
            <a:avLst/>
          </a:prstGeom>
        </p:spPr>
        <p:txBody>
          <a:bodyPr lIns="0" tIns="0" rIns="0" bIns="0">
            <a:noAutofit/>
          </a:bodyPr>
          <a:lstStyle>
            <a:lvl1pPr marL="0" indent="0">
              <a:spcBef>
                <a:spcPts val="0"/>
              </a:spcBef>
              <a:buNone/>
              <a:defRPr sz="1800" b="0" i="0" baseline="0">
                <a:solidFill>
                  <a:schemeClr val="accent3"/>
                </a:solidFill>
                <a:latin typeface="Arial"/>
                <a:cs typeface="Arial"/>
              </a:defRPr>
            </a:lvl1pPr>
          </a:lstStyle>
          <a:p>
            <a:pPr lvl="0"/>
            <a:r>
              <a:rPr lang="en-US" dirty="0"/>
              <a:t>[Company Name] + Autodesk </a:t>
            </a:r>
          </a:p>
        </p:txBody>
      </p:sp>
      <p:sp>
        <p:nvSpPr>
          <p:cNvPr id="13" name="Round Same Side Corner Rectangle 12"/>
          <p:cNvSpPr/>
          <p:nvPr userDrawn="1"/>
        </p:nvSpPr>
        <p:spPr>
          <a:xfrm rot="5400000">
            <a:off x="309323" y="935277"/>
            <a:ext cx="1198880" cy="1817527"/>
          </a:xfrm>
          <a:prstGeom prst="round2SameRect">
            <a:avLst>
              <a:gd name="adj1" fmla="val 6498"/>
              <a:gd name="adj2" fmla="val 0"/>
            </a:avLst>
          </a:prstGeom>
          <a:solidFill>
            <a:srgbClr val="FFFFFF"/>
          </a:solidFill>
          <a:ln>
            <a:solidFill>
              <a:schemeClr val="bg1">
                <a:lumMod val="95000"/>
              </a:schemeClr>
            </a:solidFill>
          </a:ln>
          <a:effectLst>
            <a:outerShdw blurRad="38100" dist="25400" dir="2700000" algn="tl" rotWithShape="0">
              <a:prstClr val="black">
                <a:alpha val="1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7BC40"/>
              </a:solidFill>
            </a:endParaRPr>
          </a:p>
        </p:txBody>
      </p:sp>
      <p:sp>
        <p:nvSpPr>
          <p:cNvPr id="5" name="Text Placeholder 4"/>
          <p:cNvSpPr>
            <a:spLocks noGrp="1"/>
          </p:cNvSpPr>
          <p:nvPr>
            <p:ph type="body" sz="quarter" idx="12" hasCustomPrompt="1"/>
          </p:nvPr>
        </p:nvSpPr>
        <p:spPr>
          <a:xfrm>
            <a:off x="457200" y="3825791"/>
            <a:ext cx="4714240" cy="290441"/>
          </a:xfrm>
          <a:prstGeom prst="rect">
            <a:avLst/>
          </a:prstGeom>
        </p:spPr>
        <p:txBody>
          <a:bodyPr lIns="0" tIns="0" rIns="0" bIns="0">
            <a:noAutofit/>
          </a:bodyPr>
          <a:lstStyle>
            <a:lvl1pPr marL="0" indent="0">
              <a:spcBef>
                <a:spcPts val="0"/>
              </a:spcBef>
              <a:buNone/>
              <a:defRPr sz="1600" b="0" i="0" baseline="0">
                <a:solidFill>
                  <a:schemeClr val="accent3"/>
                </a:solidFill>
                <a:latin typeface="Arial"/>
                <a:cs typeface="Arial"/>
              </a:defRPr>
            </a:lvl1pPr>
          </a:lstStyle>
          <a:p>
            <a:pPr lvl="0"/>
            <a:r>
              <a:rPr lang="en-US" dirty="0"/>
              <a:t>Presenter Name</a:t>
            </a:r>
          </a:p>
        </p:txBody>
      </p:sp>
      <p:sp>
        <p:nvSpPr>
          <p:cNvPr id="6" name="Text Placeholder 15"/>
          <p:cNvSpPr>
            <a:spLocks noGrp="1"/>
          </p:cNvSpPr>
          <p:nvPr>
            <p:ph type="body" sz="quarter" idx="13" hasCustomPrompt="1"/>
          </p:nvPr>
        </p:nvSpPr>
        <p:spPr>
          <a:xfrm>
            <a:off x="457200" y="4116233"/>
            <a:ext cx="4714240" cy="313527"/>
          </a:xfrm>
          <a:prstGeom prst="rect">
            <a:avLst/>
          </a:prstGeom>
        </p:spPr>
        <p:txBody>
          <a:bodyPr lIns="0" tIns="0" rIns="0" bIns="0">
            <a:noAutofit/>
          </a:bodyPr>
          <a:lstStyle>
            <a:lvl1pPr marL="0" indent="0">
              <a:spcBef>
                <a:spcPts val="0"/>
              </a:spcBef>
              <a:buNone/>
              <a:defRPr sz="1300" b="0" i="0" baseline="0">
                <a:solidFill>
                  <a:schemeClr val="accent3"/>
                </a:solidFill>
                <a:latin typeface="Arial"/>
                <a:cs typeface="Arial"/>
              </a:defRPr>
            </a:lvl1pPr>
          </a:lstStyle>
          <a:p>
            <a:pPr lvl="0"/>
            <a:r>
              <a:rPr lang="en-US" dirty="0"/>
              <a:t>Presenter Title</a:t>
            </a:r>
          </a:p>
        </p:txBody>
      </p:sp>
      <p:sp>
        <p:nvSpPr>
          <p:cNvPr id="2" name="Title 1"/>
          <p:cNvSpPr>
            <a:spLocks noGrp="1"/>
          </p:cNvSpPr>
          <p:nvPr>
            <p:ph type="title" hasCustomPrompt="1"/>
          </p:nvPr>
        </p:nvSpPr>
        <p:spPr>
          <a:xfrm>
            <a:off x="457200" y="2592832"/>
            <a:ext cx="4714240" cy="1232959"/>
          </a:xfrm>
          <a:prstGeom prst="rect">
            <a:avLst/>
          </a:prstGeom>
        </p:spPr>
        <p:txBody>
          <a:bodyPr vert="horz" lIns="0" tIns="0" anchor="t"/>
          <a:lstStyle>
            <a:lvl1pPr>
              <a:defRPr sz="2800" baseline="0">
                <a:solidFill>
                  <a:schemeClr val="accent3"/>
                </a:solidFill>
                <a:latin typeface="Arial"/>
                <a:cs typeface="Arial"/>
              </a:defRPr>
            </a:lvl1pPr>
          </a:lstStyle>
          <a:p>
            <a:r>
              <a:rPr lang="en-US" dirty="0"/>
              <a:t>Title slide: main title can be up to three lines</a:t>
            </a:r>
          </a:p>
        </p:txBody>
      </p:sp>
    </p:spTree>
    <p:extLst>
      <p:ext uri="{BB962C8B-B14F-4D97-AF65-F5344CB8AC3E}">
        <p14:creationId xmlns:p14="http://schemas.microsoft.com/office/powerpoint/2010/main" val="36385152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and Content (1 column)">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063231"/>
            <a:ext cx="8229644" cy="3575462"/>
          </a:xfrm>
          <a:prstGeom prst="rect">
            <a:avLst/>
          </a:prstGeom>
        </p:spPr>
        <p:txBody>
          <a:bodyPr lIns="73152" tIns="0" rIns="0" bIns="0">
            <a:noAutofit/>
          </a:bodyPr>
          <a:lstStyle>
            <a:lvl1pPr marL="287338" indent="-287338">
              <a:buClr>
                <a:srgbClr val="87BC40"/>
              </a:buClr>
              <a:buSzPct val="100000"/>
              <a:buFont typeface="Wingdings" charset="2"/>
              <a:buChar char="§"/>
              <a:defRPr sz="2800" b="0" i="0">
                <a:solidFill>
                  <a:srgbClr val="474746"/>
                </a:solidFill>
                <a:latin typeface="Arial"/>
                <a:cs typeface="Arial"/>
              </a:defRPr>
            </a:lvl1pPr>
            <a:lvl2pPr marL="804863" indent="-260350">
              <a:buClr>
                <a:srgbClr val="87BC40"/>
              </a:buClr>
              <a:buSzPct val="100000"/>
              <a:buFont typeface="Wingdings" charset="2"/>
              <a:buChar char="§"/>
              <a:defRPr sz="2500" b="0" i="0">
                <a:solidFill>
                  <a:srgbClr val="474746"/>
                </a:solidFill>
                <a:latin typeface="Arial"/>
                <a:cs typeface="Arial"/>
              </a:defRPr>
            </a:lvl2pPr>
            <a:lvl3pPr marL="1262063" indent="-241300">
              <a:buClr>
                <a:srgbClr val="87BC40"/>
              </a:buClr>
              <a:buSzPct val="100000"/>
              <a:buFont typeface="Wingdings" charset="2"/>
              <a:buChar char="§"/>
              <a:defRPr sz="2200" b="0" i="0">
                <a:solidFill>
                  <a:srgbClr val="474746"/>
                </a:solidFill>
                <a:latin typeface="Arial"/>
                <a:cs typeface="Arial"/>
              </a:defRPr>
            </a:lvl3pPr>
            <a:lvl4pPr marL="1791862" indent="-230379">
              <a:buClr>
                <a:schemeClr val="tx1"/>
              </a:buClr>
              <a:buSzPct val="100000"/>
              <a:buFont typeface="Wingdings" charset="2"/>
              <a:buChar char="§"/>
              <a:defRPr sz="1900" b="0">
                <a:solidFill>
                  <a:schemeClr val="tx2"/>
                </a:solidFill>
                <a:latin typeface="Frutiger Next LT W1G" pitchFamily="34" charset="0"/>
                <a:cs typeface="Arial" pitchFamily="34" charset="0"/>
              </a:defRPr>
            </a:lvl4pPr>
            <a:lvl5pPr marL="2303821" indent="-201582">
              <a:buClr>
                <a:schemeClr val="tx1"/>
              </a:buClr>
              <a:buSzPct val="100000"/>
              <a:buFont typeface="Wingdings" charset="2"/>
              <a:buChar char="§"/>
              <a:defRPr sz="1700" b="0">
                <a:solidFill>
                  <a:schemeClr val="tx2"/>
                </a:solidFill>
                <a:latin typeface="Frutiger Next LT W1G" pitchFamily="34" charset="0"/>
                <a:cs typeface="Arial" pitchFamily="34" charset="0"/>
              </a:defRPr>
            </a:lvl5pPr>
          </a:lstStyle>
          <a:p>
            <a:pPr lvl="0"/>
            <a:r>
              <a:rPr lang="en-US"/>
              <a:t>Click to edit Master text styles</a:t>
            </a:r>
          </a:p>
          <a:p>
            <a:pPr lvl="1"/>
            <a:r>
              <a:rPr lang="en-US"/>
              <a:t>Second level</a:t>
            </a:r>
          </a:p>
          <a:p>
            <a:pPr lvl="2"/>
            <a:r>
              <a:rPr lang="en-US"/>
              <a:t>Third level</a:t>
            </a:r>
          </a:p>
        </p:txBody>
      </p:sp>
      <p:sp>
        <p:nvSpPr>
          <p:cNvPr id="5" name="Title 1"/>
          <p:cNvSpPr>
            <a:spLocks noGrp="1"/>
          </p:cNvSpPr>
          <p:nvPr>
            <p:ph type="title"/>
          </p:nvPr>
        </p:nvSpPr>
        <p:spPr>
          <a:xfrm>
            <a:off x="457201" y="205979"/>
            <a:ext cx="8229600" cy="857250"/>
          </a:xfrm>
          <a:prstGeom prst="rect">
            <a:avLst/>
          </a:prstGeom>
        </p:spPr>
        <p:txBody>
          <a:bodyPr lIns="0" tIns="0" rIns="0" bIns="0" anchor="t" anchorCtr="0">
            <a:noAutofit/>
          </a:bodyPr>
          <a:lstStyle>
            <a:lvl1pPr algn="l">
              <a:defRPr sz="2800" b="1" i="0" baseline="0">
                <a:solidFill>
                  <a:srgbClr val="474746"/>
                </a:solidFill>
                <a:latin typeface="Arial"/>
                <a:cs typeface="Arial"/>
              </a:defRPr>
            </a:lvl1pPr>
          </a:lstStyle>
          <a:p>
            <a:r>
              <a:rPr lang="en-US"/>
              <a:t>Click to edit Master title style</a:t>
            </a:r>
            <a:endParaRPr lang="en-US" dirty="0"/>
          </a:p>
        </p:txBody>
      </p:sp>
      <p:sp>
        <p:nvSpPr>
          <p:cNvPr id="9" name="TextBox 8"/>
          <p:cNvSpPr txBox="1"/>
          <p:nvPr userDrawn="1"/>
        </p:nvSpPr>
        <p:spPr>
          <a:xfrm>
            <a:off x="457201" y="4912175"/>
            <a:ext cx="1558815" cy="107722"/>
          </a:xfrm>
          <a:prstGeom prst="rect">
            <a:avLst/>
          </a:prstGeom>
          <a:noFill/>
        </p:spPr>
        <p:txBody>
          <a:bodyPr wrap="square" lIns="0" tIns="0" rIns="0" bIns="0" rtlCol="0">
            <a:spAutoFit/>
          </a:bodyPr>
          <a:lstStyle/>
          <a:p>
            <a:pPr algn="l"/>
            <a:r>
              <a:rPr lang="en-US" sz="700" b="0" i="0" dirty="0">
                <a:solidFill>
                  <a:schemeClr val="accent4">
                    <a:lumMod val="75000"/>
                  </a:schemeClr>
                </a:solidFill>
                <a:latin typeface="Arial"/>
                <a:cs typeface="Arial" pitchFamily="34" charset="0"/>
              </a:rPr>
              <a:t>© 2019 Autodesk</a:t>
            </a:r>
          </a:p>
        </p:txBody>
      </p:sp>
    </p:spTree>
    <p:extLst>
      <p:ext uri="{BB962C8B-B14F-4D97-AF65-F5344CB8AC3E}">
        <p14:creationId xmlns:p14="http://schemas.microsoft.com/office/powerpoint/2010/main" val="11159640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498" y="1406806"/>
            <a:ext cx="8266176" cy="3256636"/>
          </a:xfrm>
          <a:prstGeom prst="rect">
            <a:avLst/>
          </a:prstGeom>
        </p:spPr>
        <p:txBody>
          <a:bodyPr lIns="130364" tIns="65182" rIns="130364" bIns="65182"/>
          <a:lstStyle>
            <a:lvl1pPr marL="0" indent="0" algn="ctr">
              <a:buNone/>
              <a:defRPr sz="1938"/>
            </a:lvl1pPr>
            <a:lvl2pPr marL="0" indent="0" algn="ctr">
              <a:buNone/>
              <a:defRPr baseline="0"/>
            </a:lvl2pPr>
            <a:lvl3pPr marL="0" indent="0" algn="ctr">
              <a:buNone/>
              <a:defRPr/>
            </a:lvl3pPr>
            <a:lvl4pPr marL="0" indent="0" algn="ctr">
              <a:buNone/>
              <a:defRPr/>
            </a:lvl4pPr>
            <a:lvl5pPr marL="0" indent="0" algn="ct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48498" y="161522"/>
            <a:ext cx="8266176" cy="1004264"/>
          </a:xfrm>
          <a:prstGeom prst="rect">
            <a:avLst/>
          </a:prstGeom>
        </p:spPr>
        <p:txBody>
          <a:bodyPr lIns="130364" tIns="65182" rIns="130364" bIns="65182"/>
          <a:lstStyle>
            <a:lvl1pPr algn="ctr">
              <a:spcAft>
                <a:spcPts val="188"/>
              </a:spcAft>
              <a:defRPr/>
            </a:lvl1pPr>
          </a:lstStyle>
          <a:p>
            <a:r>
              <a:rPr lang="en-US" dirty="0"/>
              <a:t>Click to edit Master title style</a:t>
            </a:r>
          </a:p>
        </p:txBody>
      </p:sp>
    </p:spTree>
    <p:extLst>
      <p:ext uri="{BB962C8B-B14F-4D97-AF65-F5344CB8AC3E}">
        <p14:creationId xmlns:p14="http://schemas.microsoft.com/office/powerpoint/2010/main" val="296522130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Main Title">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12718" y="4826116"/>
            <a:ext cx="9156719" cy="31738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81368" tIns="40683" rIns="81368" bIns="40683" rtlCol="0" anchor="ctr"/>
          <a:lstStyle/>
          <a:p>
            <a:pPr algn="ctr" defTabSz="508315"/>
            <a:endParaRPr lang="en-US" sz="1938" dirty="0">
              <a:solidFill>
                <a:srgbClr val="FFFFFF"/>
              </a:solidFill>
              <a:latin typeface="Calibri" pitchFamily="34" charset="0"/>
            </a:endParaRPr>
          </a:p>
        </p:txBody>
      </p:sp>
      <p:sp>
        <p:nvSpPr>
          <p:cNvPr id="2" name="Rectangle 1"/>
          <p:cNvSpPr/>
          <p:nvPr/>
        </p:nvSpPr>
        <p:spPr>
          <a:xfrm>
            <a:off x="-12718" y="-195"/>
            <a:ext cx="9156719" cy="2299689"/>
          </a:xfrm>
          <a:prstGeom prst="rect">
            <a:avLst/>
          </a:prstGeom>
          <a:gradFill>
            <a:gsLst>
              <a:gs pos="20000">
                <a:schemeClr val="bg1">
                  <a:alpha val="88000"/>
                </a:schemeClr>
              </a:gs>
              <a:gs pos="100000">
                <a:schemeClr val="bg1">
                  <a:alpha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51246" tIns="25624" rIns="51246" bIns="25624" rtlCol="0" anchor="ctr"/>
          <a:lstStyle/>
          <a:p>
            <a:pPr algn="ctr" defTabSz="508315"/>
            <a:endParaRPr lang="en-US" sz="1938" dirty="0">
              <a:solidFill>
                <a:srgbClr val="FFFFFF"/>
              </a:solidFill>
              <a:latin typeface="Calibri" pitchFamily="34" charset="0"/>
            </a:endParaRPr>
          </a:p>
        </p:txBody>
      </p:sp>
      <p:sp>
        <p:nvSpPr>
          <p:cNvPr id="4" name="Text Placeholder 2"/>
          <p:cNvSpPr>
            <a:spLocks noGrp="1"/>
          </p:cNvSpPr>
          <p:nvPr>
            <p:ph type="body" sz="quarter" idx="10" hasCustomPrompt="1"/>
          </p:nvPr>
        </p:nvSpPr>
        <p:spPr>
          <a:xfrm>
            <a:off x="457207" y="459009"/>
            <a:ext cx="5397358" cy="903815"/>
          </a:xfrm>
          <a:prstGeom prst="rect">
            <a:avLst/>
          </a:prstGeom>
        </p:spPr>
        <p:txBody>
          <a:bodyPr lIns="0" tIns="0" rIns="0" bIns="0">
            <a:noAutofit/>
          </a:bodyPr>
          <a:lstStyle>
            <a:lvl1pPr marL="0" indent="0">
              <a:spcBef>
                <a:spcPts val="0"/>
              </a:spcBef>
              <a:buNone/>
              <a:defRPr sz="2688" b="1" baseline="0">
                <a:solidFill>
                  <a:schemeClr val="accent4"/>
                </a:solidFill>
                <a:latin typeface="Calibri" pitchFamily="34" charset="0"/>
                <a:cs typeface="Calibri" pitchFamily="34" charset="0"/>
              </a:defRPr>
            </a:lvl1pPr>
          </a:lstStyle>
          <a:p>
            <a:r>
              <a:rPr lang="en-US" sz="2500" dirty="0"/>
              <a:t>Main title can extend over one or two lines</a:t>
            </a:r>
          </a:p>
        </p:txBody>
      </p:sp>
      <p:sp>
        <p:nvSpPr>
          <p:cNvPr id="5" name="Text Placeholder 4"/>
          <p:cNvSpPr>
            <a:spLocks noGrp="1"/>
          </p:cNvSpPr>
          <p:nvPr>
            <p:ph type="body" sz="quarter" idx="12" hasCustomPrompt="1"/>
          </p:nvPr>
        </p:nvSpPr>
        <p:spPr>
          <a:xfrm>
            <a:off x="457203" y="1431276"/>
            <a:ext cx="5397356" cy="290441"/>
          </a:xfrm>
          <a:prstGeom prst="rect">
            <a:avLst/>
          </a:prstGeom>
        </p:spPr>
        <p:txBody>
          <a:bodyPr lIns="0" tIns="0" rIns="0" bIns="0">
            <a:noAutofit/>
          </a:bodyPr>
          <a:lstStyle>
            <a:lvl1pPr marL="0" indent="0">
              <a:spcBef>
                <a:spcPts val="0"/>
              </a:spcBef>
              <a:buNone/>
              <a:defRPr sz="1813" b="0" baseline="0">
                <a:solidFill>
                  <a:schemeClr val="tx2"/>
                </a:solidFill>
                <a:latin typeface="Calibri" pitchFamily="34" charset="0"/>
                <a:cs typeface="Calibri" pitchFamily="34" charset="0"/>
              </a:defRPr>
            </a:lvl1pPr>
          </a:lstStyle>
          <a:p>
            <a:pPr lvl="0"/>
            <a:r>
              <a:rPr lang="en-US" dirty="0"/>
              <a:t>Presenter Name</a:t>
            </a:r>
          </a:p>
        </p:txBody>
      </p:sp>
      <p:sp>
        <p:nvSpPr>
          <p:cNvPr id="6" name="Text Placeholder 15"/>
          <p:cNvSpPr>
            <a:spLocks noGrp="1"/>
          </p:cNvSpPr>
          <p:nvPr>
            <p:ph type="body" sz="quarter" idx="13" hasCustomPrompt="1"/>
          </p:nvPr>
        </p:nvSpPr>
        <p:spPr>
          <a:xfrm>
            <a:off x="457207" y="1721718"/>
            <a:ext cx="5397358" cy="236410"/>
          </a:xfrm>
          <a:prstGeom prst="rect">
            <a:avLst/>
          </a:prstGeom>
        </p:spPr>
        <p:txBody>
          <a:bodyPr lIns="0" tIns="0" rIns="0" bIns="0">
            <a:noAutofit/>
          </a:bodyPr>
          <a:lstStyle>
            <a:lvl1pPr marL="0" indent="0">
              <a:spcBef>
                <a:spcPts val="0"/>
              </a:spcBef>
              <a:buNone/>
              <a:defRPr sz="1313" b="0" baseline="0">
                <a:solidFill>
                  <a:schemeClr val="tx2"/>
                </a:solidFill>
                <a:latin typeface="Calibri" pitchFamily="34" charset="0"/>
                <a:cs typeface="Calibri" pitchFamily="34" charset="0"/>
              </a:defRPr>
            </a:lvl1pPr>
          </a:lstStyle>
          <a:p>
            <a:pPr lvl="0"/>
            <a:r>
              <a:rPr lang="en-US" dirty="0"/>
              <a:t>Presenter Title</a:t>
            </a:r>
          </a:p>
        </p:txBody>
      </p:sp>
      <p:sp>
        <p:nvSpPr>
          <p:cNvPr id="7" name="Text Placeholder 15"/>
          <p:cNvSpPr>
            <a:spLocks noGrp="1"/>
          </p:cNvSpPr>
          <p:nvPr>
            <p:ph type="body" sz="quarter" idx="14" hasCustomPrompt="1"/>
          </p:nvPr>
        </p:nvSpPr>
        <p:spPr>
          <a:xfrm>
            <a:off x="457207" y="222599"/>
            <a:ext cx="5397358" cy="236410"/>
          </a:xfrm>
          <a:prstGeom prst="rect">
            <a:avLst/>
          </a:prstGeom>
        </p:spPr>
        <p:txBody>
          <a:bodyPr lIns="0" tIns="0" rIns="0" bIns="0">
            <a:noAutofit/>
          </a:bodyPr>
          <a:lstStyle>
            <a:lvl1pPr marL="0" indent="0">
              <a:spcBef>
                <a:spcPts val="0"/>
              </a:spcBef>
              <a:buNone/>
              <a:defRPr sz="1313" b="1" baseline="0">
                <a:solidFill>
                  <a:schemeClr val="accent4"/>
                </a:solidFill>
                <a:latin typeface="Calibri" pitchFamily="34" charset="0"/>
                <a:cs typeface="Calibri" pitchFamily="34" charset="0"/>
              </a:defRPr>
            </a:lvl1pPr>
          </a:lstStyle>
          <a:p>
            <a:pPr lvl="0"/>
            <a:r>
              <a:rPr lang="en-US" dirty="0"/>
              <a:t>Event name 2013</a:t>
            </a:r>
          </a:p>
        </p:txBody>
      </p:sp>
      <p:sp>
        <p:nvSpPr>
          <p:cNvPr id="14" name="TextBox 13"/>
          <p:cNvSpPr txBox="1"/>
          <p:nvPr/>
        </p:nvSpPr>
        <p:spPr>
          <a:xfrm>
            <a:off x="74082" y="4947233"/>
            <a:ext cx="1316904" cy="125099"/>
          </a:xfrm>
          <a:prstGeom prst="rect">
            <a:avLst/>
          </a:prstGeom>
          <a:noFill/>
        </p:spPr>
        <p:txBody>
          <a:bodyPr wrap="square" lIns="0" tIns="0" rIns="0" bIns="0" rtlCol="0">
            <a:spAutoFit/>
          </a:bodyPr>
          <a:lstStyle/>
          <a:p>
            <a:pPr defTabSz="508315"/>
            <a:r>
              <a:rPr lang="en-US" sz="813" dirty="0">
                <a:solidFill>
                  <a:srgbClr val="FFFFFF">
                    <a:lumMod val="65000"/>
                  </a:srgbClr>
                </a:solidFill>
                <a:latin typeface="Calibri" pitchFamily="34" charset="0"/>
                <a:cs typeface="Calibri" pitchFamily="34" charset="0"/>
              </a:rPr>
              <a:t>© 2017 Autodesk</a:t>
            </a:r>
          </a:p>
        </p:txBody>
      </p:sp>
      <p:pic>
        <p:nvPicPr>
          <p:cNvPr id="21" name="Picture 20" descr="autodesk-logo-rgb-color-logo-black-text-large.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613002" y="4895048"/>
            <a:ext cx="1427938" cy="179524"/>
          </a:xfrm>
          <a:prstGeom prst="rect">
            <a:avLst/>
          </a:prstGeom>
        </p:spPr>
      </p:pic>
    </p:spTree>
    <p:extLst>
      <p:ext uri="{BB962C8B-B14F-4D97-AF65-F5344CB8AC3E}">
        <p14:creationId xmlns:p14="http://schemas.microsoft.com/office/powerpoint/2010/main" val="26208492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8"/>
            <a:ext cx="8229600" cy="857250"/>
          </a:xfrm>
          <a:prstGeom prst="rect">
            <a:avLst/>
          </a:prstGeom>
        </p:spPr>
        <p:txBody>
          <a:bodyPr lIns="0" tIns="0" rIns="0" bIns="0"/>
          <a:lstStyle>
            <a:lvl1pPr>
              <a:defRPr>
                <a:solidFill>
                  <a:schemeClr val="accent4"/>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02182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Section_break">
    <p:spTree>
      <p:nvGrpSpPr>
        <p:cNvPr id="1" name=""/>
        <p:cNvGrpSpPr/>
        <p:nvPr/>
      </p:nvGrpSpPr>
      <p:grpSpPr>
        <a:xfrm>
          <a:off x="0" y="0"/>
          <a:ext cx="0" cy="0"/>
          <a:chOff x="0" y="0"/>
          <a:chExt cx="0" cy="0"/>
        </a:xfrm>
      </p:grpSpPr>
      <p:sp>
        <p:nvSpPr>
          <p:cNvPr id="8" name="Rectangle 7"/>
          <p:cNvSpPr/>
          <p:nvPr userDrawn="1"/>
        </p:nvSpPr>
        <p:spPr>
          <a:xfrm rot="5400000">
            <a:off x="2000248" y="-2000250"/>
            <a:ext cx="5143502" cy="9144001"/>
          </a:xfrm>
          <a:prstGeom prst="rect">
            <a:avLst/>
          </a:prstGeom>
          <a:gradFill>
            <a:gsLst>
              <a:gs pos="0">
                <a:srgbClr val="87BC40"/>
              </a:gs>
              <a:gs pos="100000">
                <a:srgbClr val="0696D7"/>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ight Triangle 8"/>
          <p:cNvSpPr/>
          <p:nvPr userDrawn="1"/>
        </p:nvSpPr>
        <p:spPr>
          <a:xfrm rot="16200000">
            <a:off x="7454900" y="3454399"/>
            <a:ext cx="1689100" cy="16891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 Placeholder 2"/>
          <p:cNvSpPr>
            <a:spLocks noGrp="1"/>
          </p:cNvSpPr>
          <p:nvPr>
            <p:ph type="body" sz="quarter" idx="10" hasCustomPrompt="1"/>
          </p:nvPr>
        </p:nvSpPr>
        <p:spPr>
          <a:xfrm>
            <a:off x="457200" y="1905000"/>
            <a:ext cx="5272087" cy="1079500"/>
          </a:xfrm>
          <a:prstGeom prst="rect">
            <a:avLst/>
          </a:prstGeom>
        </p:spPr>
        <p:txBody>
          <a:bodyPr lIns="0" tIns="0" rIns="0" bIns="0">
            <a:noAutofit/>
          </a:bodyPr>
          <a:lstStyle>
            <a:lvl1pPr marL="0" indent="0">
              <a:lnSpc>
                <a:spcPts val="3000"/>
              </a:lnSpc>
              <a:spcBef>
                <a:spcPts val="0"/>
              </a:spcBef>
              <a:buNone/>
              <a:defRPr sz="2700" b="1" i="0" baseline="0">
                <a:solidFill>
                  <a:schemeClr val="bg2"/>
                </a:solidFill>
                <a:latin typeface="Arial"/>
                <a:cs typeface="Arial"/>
              </a:defRPr>
            </a:lvl1pPr>
          </a:lstStyle>
          <a:p>
            <a:r>
              <a:rPr lang="en-US" sz="2800" dirty="0"/>
              <a:t>Section/chapter title slide</a:t>
            </a:r>
          </a:p>
        </p:txBody>
      </p:sp>
      <p:sp>
        <p:nvSpPr>
          <p:cNvPr id="7" name="TextBox 6"/>
          <p:cNvSpPr txBox="1"/>
          <p:nvPr userDrawn="1"/>
        </p:nvSpPr>
        <p:spPr>
          <a:xfrm>
            <a:off x="457201" y="4912175"/>
            <a:ext cx="1558815" cy="107722"/>
          </a:xfrm>
          <a:prstGeom prst="rect">
            <a:avLst/>
          </a:prstGeom>
          <a:noFill/>
        </p:spPr>
        <p:txBody>
          <a:bodyPr wrap="square" lIns="0" tIns="0" rIns="0" bIns="0" rtlCol="0">
            <a:spAutoFit/>
          </a:bodyPr>
          <a:lstStyle/>
          <a:p>
            <a:pPr algn="l"/>
            <a:r>
              <a:rPr lang="en-US" sz="700" b="0" i="0" dirty="0">
                <a:solidFill>
                  <a:schemeClr val="accent4">
                    <a:lumMod val="75000"/>
                  </a:schemeClr>
                </a:solidFill>
                <a:latin typeface="Arial"/>
                <a:cs typeface="Arial" pitchFamily="34" charset="0"/>
              </a:rPr>
              <a:t>© 2019 Autodesk</a:t>
            </a:r>
          </a:p>
        </p:txBody>
      </p:sp>
      <p:pic>
        <p:nvPicPr>
          <p:cNvPr id="11" name="Picture 10" descr="autodesk-logo-rgb-color-logo-black-text-larg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7363" y="4875101"/>
            <a:ext cx="1050386" cy="176093"/>
          </a:xfrm>
          <a:prstGeom prst="rect">
            <a:avLst/>
          </a:prstGeom>
        </p:spPr>
      </p:pic>
    </p:spTree>
    <p:extLst>
      <p:ext uri="{BB962C8B-B14F-4D97-AF65-F5344CB8AC3E}">
        <p14:creationId xmlns:p14="http://schemas.microsoft.com/office/powerpoint/2010/main" val="1648893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1 column)">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063231"/>
            <a:ext cx="8229644" cy="3575462"/>
          </a:xfrm>
          <a:prstGeom prst="rect">
            <a:avLst/>
          </a:prstGeom>
        </p:spPr>
        <p:txBody>
          <a:bodyPr lIns="73152" tIns="0" rIns="0" bIns="0">
            <a:noAutofit/>
          </a:bodyPr>
          <a:lstStyle>
            <a:lvl1pPr marL="287338" indent="-287338">
              <a:buClr>
                <a:srgbClr val="87BC40"/>
              </a:buClr>
              <a:buSzPct val="100000"/>
              <a:buFont typeface="Wingdings" charset="2"/>
              <a:buChar char="§"/>
              <a:defRPr sz="2800" b="0" i="0">
                <a:solidFill>
                  <a:srgbClr val="474746"/>
                </a:solidFill>
                <a:latin typeface="Arial"/>
                <a:cs typeface="Arial"/>
              </a:defRPr>
            </a:lvl1pPr>
            <a:lvl2pPr marL="804863" indent="-260350">
              <a:buClr>
                <a:srgbClr val="87BC40"/>
              </a:buClr>
              <a:buSzPct val="100000"/>
              <a:buFont typeface="Wingdings" charset="2"/>
              <a:buChar char="§"/>
              <a:defRPr sz="2500" b="0" i="0">
                <a:solidFill>
                  <a:srgbClr val="474746"/>
                </a:solidFill>
                <a:latin typeface="Arial"/>
                <a:cs typeface="Arial"/>
              </a:defRPr>
            </a:lvl2pPr>
            <a:lvl3pPr marL="1262063" indent="-241300">
              <a:buClr>
                <a:srgbClr val="87BC40"/>
              </a:buClr>
              <a:buSzPct val="100000"/>
              <a:buFont typeface="Wingdings" charset="2"/>
              <a:buChar char="§"/>
              <a:defRPr sz="2200" b="0" i="0">
                <a:solidFill>
                  <a:srgbClr val="474746"/>
                </a:solidFill>
                <a:latin typeface="Arial"/>
                <a:cs typeface="Arial"/>
              </a:defRPr>
            </a:lvl3pPr>
            <a:lvl4pPr marL="1791862" indent="-230379">
              <a:buClr>
                <a:schemeClr val="tx1"/>
              </a:buClr>
              <a:buSzPct val="100000"/>
              <a:buFont typeface="Wingdings" charset="2"/>
              <a:buChar char="§"/>
              <a:defRPr sz="1900" b="0">
                <a:solidFill>
                  <a:schemeClr val="tx2"/>
                </a:solidFill>
                <a:latin typeface="Frutiger Next LT W1G" pitchFamily="34" charset="0"/>
                <a:cs typeface="Arial" pitchFamily="34" charset="0"/>
              </a:defRPr>
            </a:lvl4pPr>
            <a:lvl5pPr marL="2303821" indent="-201582">
              <a:buClr>
                <a:schemeClr val="tx1"/>
              </a:buClr>
              <a:buSzPct val="100000"/>
              <a:buFont typeface="Wingdings" charset="2"/>
              <a:buChar char="§"/>
              <a:defRPr sz="1700" b="0">
                <a:solidFill>
                  <a:schemeClr val="tx2"/>
                </a:solidFill>
                <a:latin typeface="Frutiger Next LT W1G" pitchFamily="34" charset="0"/>
                <a:cs typeface="Arial" pitchFamily="34" charset="0"/>
              </a:defRPr>
            </a:lvl5pPr>
          </a:lstStyle>
          <a:p>
            <a:pPr lvl="0"/>
            <a:r>
              <a:rPr lang="en-US"/>
              <a:t>Click to edit Master text styles</a:t>
            </a:r>
          </a:p>
          <a:p>
            <a:pPr lvl="1"/>
            <a:r>
              <a:rPr lang="en-US"/>
              <a:t>Second level</a:t>
            </a:r>
          </a:p>
          <a:p>
            <a:pPr lvl="2"/>
            <a:r>
              <a:rPr lang="en-US"/>
              <a:t>Third level</a:t>
            </a:r>
          </a:p>
        </p:txBody>
      </p:sp>
      <p:sp>
        <p:nvSpPr>
          <p:cNvPr id="5" name="Title 1"/>
          <p:cNvSpPr>
            <a:spLocks noGrp="1"/>
          </p:cNvSpPr>
          <p:nvPr>
            <p:ph type="title"/>
          </p:nvPr>
        </p:nvSpPr>
        <p:spPr>
          <a:xfrm>
            <a:off x="457201" y="205979"/>
            <a:ext cx="8229600" cy="857250"/>
          </a:xfrm>
          <a:prstGeom prst="rect">
            <a:avLst/>
          </a:prstGeom>
        </p:spPr>
        <p:txBody>
          <a:bodyPr lIns="0" tIns="0" rIns="0" bIns="0" anchor="t" anchorCtr="0">
            <a:noAutofit/>
          </a:bodyPr>
          <a:lstStyle>
            <a:lvl1pPr algn="l">
              <a:defRPr sz="2800" b="1" i="0" baseline="0">
                <a:solidFill>
                  <a:srgbClr val="474746"/>
                </a:solidFill>
                <a:latin typeface="Arial"/>
                <a:cs typeface="Arial"/>
              </a:defRPr>
            </a:lvl1pPr>
          </a:lstStyle>
          <a:p>
            <a:r>
              <a:rPr lang="en-US"/>
              <a:t>Click to edit Master title style</a:t>
            </a:r>
            <a:endParaRPr lang="en-US" dirty="0"/>
          </a:p>
        </p:txBody>
      </p:sp>
      <p:sp>
        <p:nvSpPr>
          <p:cNvPr id="9" name="TextBox 8"/>
          <p:cNvSpPr txBox="1"/>
          <p:nvPr userDrawn="1"/>
        </p:nvSpPr>
        <p:spPr>
          <a:xfrm>
            <a:off x="457201" y="4912175"/>
            <a:ext cx="1558815" cy="107722"/>
          </a:xfrm>
          <a:prstGeom prst="rect">
            <a:avLst/>
          </a:prstGeom>
          <a:noFill/>
        </p:spPr>
        <p:txBody>
          <a:bodyPr wrap="square" lIns="0" tIns="0" rIns="0" bIns="0" rtlCol="0">
            <a:spAutoFit/>
          </a:bodyPr>
          <a:lstStyle/>
          <a:p>
            <a:pPr algn="l"/>
            <a:r>
              <a:rPr lang="en-US" sz="700" b="0" i="0" dirty="0">
                <a:solidFill>
                  <a:schemeClr val="accent4">
                    <a:lumMod val="75000"/>
                  </a:schemeClr>
                </a:solidFill>
                <a:latin typeface="Arial"/>
                <a:cs typeface="Arial" pitchFamily="34" charset="0"/>
              </a:rPr>
              <a:t>© 2019 Autodesk</a:t>
            </a:r>
          </a:p>
        </p:txBody>
      </p:sp>
    </p:spTree>
    <p:extLst>
      <p:ext uri="{BB962C8B-B14F-4D97-AF65-F5344CB8AC3E}">
        <p14:creationId xmlns:p14="http://schemas.microsoft.com/office/powerpoint/2010/main" val="4089397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Text and Images">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4646568" y="1063229"/>
            <a:ext cx="4040232" cy="1620555"/>
          </a:xfrm>
          <a:prstGeom prst="rect">
            <a:avLst/>
          </a:prstGeom>
        </p:spPr>
        <p:txBody>
          <a:bodyPr vert="horz" lIns="57594" tIns="28797" rIns="57594" bIns="28797"/>
          <a:lstStyle>
            <a:lvl1pPr marL="0" indent="0" algn="ctr">
              <a:buClr>
                <a:schemeClr val="accent4"/>
              </a:buClr>
              <a:buNone/>
              <a:defRPr sz="2500" b="0" i="0">
                <a:solidFill>
                  <a:srgbClr val="474746"/>
                </a:solidFill>
                <a:latin typeface="Arial"/>
                <a:cs typeface="Arial"/>
              </a:defRPr>
            </a:lvl1pPr>
          </a:lstStyle>
          <a:p>
            <a:r>
              <a:rPr lang="en-US" dirty="0"/>
              <a:t>Drag picture to placeholder or click icon to add</a:t>
            </a:r>
          </a:p>
        </p:txBody>
      </p:sp>
      <p:sp>
        <p:nvSpPr>
          <p:cNvPr id="15" name="Title 1"/>
          <p:cNvSpPr>
            <a:spLocks noGrp="1"/>
          </p:cNvSpPr>
          <p:nvPr>
            <p:ph type="title"/>
          </p:nvPr>
        </p:nvSpPr>
        <p:spPr>
          <a:xfrm>
            <a:off x="457201" y="205979"/>
            <a:ext cx="8229600" cy="857250"/>
          </a:xfrm>
          <a:prstGeom prst="rect">
            <a:avLst/>
          </a:prstGeom>
        </p:spPr>
        <p:txBody>
          <a:bodyPr lIns="0" tIns="0" rIns="0" bIns="0" anchor="t" anchorCtr="0">
            <a:noAutofit/>
          </a:bodyPr>
          <a:lstStyle>
            <a:lvl1pPr algn="l">
              <a:defRPr sz="2800" b="1" i="0">
                <a:solidFill>
                  <a:srgbClr val="474746"/>
                </a:solidFill>
                <a:latin typeface="Arial"/>
                <a:cs typeface="Arial"/>
              </a:defRPr>
            </a:lvl1pPr>
          </a:lstStyle>
          <a:p>
            <a:r>
              <a:rPr lang="en-US"/>
              <a:t>Click to edit Master title style</a:t>
            </a:r>
            <a:endParaRPr lang="en-US" dirty="0"/>
          </a:p>
        </p:txBody>
      </p:sp>
      <p:sp>
        <p:nvSpPr>
          <p:cNvPr id="17" name="Text Placeholder 16"/>
          <p:cNvSpPr>
            <a:spLocks noGrp="1"/>
          </p:cNvSpPr>
          <p:nvPr>
            <p:ph type="body" sz="quarter" idx="14" hasCustomPrompt="1"/>
          </p:nvPr>
        </p:nvSpPr>
        <p:spPr>
          <a:xfrm>
            <a:off x="4646568" y="2683785"/>
            <a:ext cx="4040232" cy="129911"/>
          </a:xfrm>
          <a:prstGeom prst="rect">
            <a:avLst/>
          </a:prstGeom>
        </p:spPr>
        <p:txBody>
          <a:bodyPr vert="horz" lIns="0" tIns="91440" rIns="0" bIns="0" anchor="b"/>
          <a:lstStyle>
            <a:lvl1pPr marL="0" indent="0">
              <a:buNone/>
              <a:defRPr sz="800" b="0" i="0" kern="0" baseline="0">
                <a:solidFill>
                  <a:srgbClr val="474746"/>
                </a:solidFill>
                <a:latin typeface="Arial"/>
                <a:cs typeface="Arial"/>
              </a:defRPr>
            </a:lvl1pPr>
          </a:lstStyle>
          <a:p>
            <a:pPr lvl="0"/>
            <a:r>
              <a:rPr lang="en-US" dirty="0"/>
              <a:t>Image credit line goes here</a:t>
            </a:r>
          </a:p>
        </p:txBody>
      </p:sp>
      <p:sp>
        <p:nvSpPr>
          <p:cNvPr id="12" name="Content Placeholder 2"/>
          <p:cNvSpPr>
            <a:spLocks noGrp="1"/>
          </p:cNvSpPr>
          <p:nvPr>
            <p:ph idx="17"/>
          </p:nvPr>
        </p:nvSpPr>
        <p:spPr>
          <a:xfrm>
            <a:off x="457203" y="1063231"/>
            <a:ext cx="4040187" cy="3575462"/>
          </a:xfrm>
          <a:prstGeom prst="rect">
            <a:avLst/>
          </a:prstGeom>
        </p:spPr>
        <p:txBody>
          <a:bodyPr lIns="0" tIns="0" rIns="0" bIns="0">
            <a:noAutofit/>
          </a:bodyPr>
          <a:lstStyle>
            <a:lvl1pPr marL="383971" indent="-316771">
              <a:buClr>
                <a:srgbClr val="87BC40"/>
              </a:buClr>
              <a:buSzPct val="100000"/>
              <a:buFont typeface="Wingdings" charset="2"/>
              <a:buChar char="§"/>
              <a:defRPr sz="2500" b="0" i="0">
                <a:solidFill>
                  <a:srgbClr val="474746"/>
                </a:solidFill>
                <a:latin typeface="Arial"/>
                <a:cs typeface="Arial"/>
              </a:defRPr>
            </a:lvl1pPr>
            <a:lvl2pPr marL="831936" indent="-287974">
              <a:buClr>
                <a:srgbClr val="87BC40"/>
              </a:buClr>
              <a:buSzPct val="100000"/>
              <a:buFont typeface="Wingdings" charset="2"/>
              <a:buChar char="§"/>
              <a:defRPr sz="2200" b="0" i="0">
                <a:solidFill>
                  <a:srgbClr val="474746"/>
                </a:solidFill>
                <a:latin typeface="Arial"/>
                <a:cs typeface="Arial"/>
              </a:defRPr>
            </a:lvl2pPr>
            <a:lvl3pPr marL="1279901" indent="-259176">
              <a:buClr>
                <a:srgbClr val="87BC40"/>
              </a:buClr>
              <a:buSzPct val="100000"/>
              <a:buFont typeface="Wingdings" charset="2"/>
              <a:buChar char="§"/>
              <a:defRPr sz="1900" b="0" i="0">
                <a:solidFill>
                  <a:srgbClr val="474746"/>
                </a:solidFill>
                <a:latin typeface="Arial"/>
                <a:cs typeface="Arial"/>
              </a:defRPr>
            </a:lvl3pPr>
            <a:lvl4pPr marL="1791862" indent="-230379">
              <a:buClr>
                <a:schemeClr val="tx1"/>
              </a:buClr>
              <a:buSzPct val="100000"/>
              <a:buFont typeface="Wingdings" charset="2"/>
              <a:buChar char="§"/>
              <a:defRPr sz="1700" b="0">
                <a:solidFill>
                  <a:schemeClr val="tx2"/>
                </a:solidFill>
                <a:latin typeface="Frutiger Next LT W1G" pitchFamily="34" charset="0"/>
                <a:cs typeface="Arial" pitchFamily="34" charset="0"/>
              </a:defRPr>
            </a:lvl4pPr>
            <a:lvl5pPr marL="2303821" indent="-201582">
              <a:buClr>
                <a:schemeClr val="tx1"/>
              </a:buClr>
              <a:buSzPct val="100000"/>
              <a:buFont typeface="Wingdings" charset="2"/>
              <a:buChar char="§"/>
              <a:defRPr sz="1500" b="0">
                <a:solidFill>
                  <a:schemeClr val="tx2"/>
                </a:solidFill>
                <a:latin typeface="Frutiger Next LT W1G" pitchFamily="34" charset="0"/>
                <a:cs typeface="Arial" pitchFamily="34" charset="0"/>
              </a:defRPr>
            </a:lvl5pPr>
          </a:lstStyle>
          <a:p>
            <a:pPr lvl="0"/>
            <a:r>
              <a:rPr lang="en-US"/>
              <a:t>Click to edit Master text styles</a:t>
            </a:r>
          </a:p>
          <a:p>
            <a:pPr lvl="1"/>
            <a:r>
              <a:rPr lang="en-US"/>
              <a:t>Second level</a:t>
            </a:r>
          </a:p>
          <a:p>
            <a:pPr lvl="2"/>
            <a:r>
              <a:rPr lang="en-US"/>
              <a:t>Third level</a:t>
            </a:r>
          </a:p>
        </p:txBody>
      </p:sp>
      <p:sp>
        <p:nvSpPr>
          <p:cNvPr id="11" name="Picture Placeholder 6"/>
          <p:cNvSpPr>
            <a:spLocks noGrp="1"/>
          </p:cNvSpPr>
          <p:nvPr>
            <p:ph type="pic" sz="quarter" idx="18"/>
          </p:nvPr>
        </p:nvSpPr>
        <p:spPr>
          <a:xfrm>
            <a:off x="4646568" y="2889500"/>
            <a:ext cx="4040232" cy="1620555"/>
          </a:xfrm>
          <a:prstGeom prst="rect">
            <a:avLst/>
          </a:prstGeom>
        </p:spPr>
        <p:txBody>
          <a:bodyPr vert="horz" lIns="57594" tIns="28797" rIns="57594" bIns="28797"/>
          <a:lstStyle>
            <a:lvl1pPr marL="0" indent="0" algn="ctr">
              <a:buClr>
                <a:schemeClr val="accent4"/>
              </a:buClr>
              <a:buNone/>
              <a:defRPr sz="2500" b="0" i="0">
                <a:solidFill>
                  <a:srgbClr val="474746"/>
                </a:solidFill>
                <a:latin typeface="Arial"/>
                <a:cs typeface="Arial"/>
              </a:defRPr>
            </a:lvl1pPr>
          </a:lstStyle>
          <a:p>
            <a:r>
              <a:rPr lang="en-US" dirty="0"/>
              <a:t>Drag picture to placeholder or click icon to add</a:t>
            </a:r>
          </a:p>
        </p:txBody>
      </p:sp>
      <p:sp>
        <p:nvSpPr>
          <p:cNvPr id="14" name="Text Placeholder 16"/>
          <p:cNvSpPr>
            <a:spLocks noGrp="1"/>
          </p:cNvSpPr>
          <p:nvPr>
            <p:ph type="body" sz="quarter" idx="19" hasCustomPrompt="1"/>
          </p:nvPr>
        </p:nvSpPr>
        <p:spPr>
          <a:xfrm>
            <a:off x="4646568" y="4510055"/>
            <a:ext cx="4040232" cy="129911"/>
          </a:xfrm>
          <a:prstGeom prst="rect">
            <a:avLst/>
          </a:prstGeom>
        </p:spPr>
        <p:txBody>
          <a:bodyPr vert="horz" lIns="0" tIns="91440" rIns="0" bIns="0" anchor="b"/>
          <a:lstStyle>
            <a:lvl1pPr marL="0" indent="0">
              <a:buNone/>
              <a:defRPr sz="800" b="0" i="0" kern="0" baseline="0">
                <a:solidFill>
                  <a:srgbClr val="474746"/>
                </a:solidFill>
                <a:latin typeface="Arial"/>
                <a:cs typeface="Arial"/>
              </a:defRPr>
            </a:lvl1pPr>
          </a:lstStyle>
          <a:p>
            <a:pPr lvl="0"/>
            <a:r>
              <a:rPr lang="en-US" dirty="0"/>
              <a:t>Image credit line goes here</a:t>
            </a:r>
          </a:p>
        </p:txBody>
      </p:sp>
      <p:sp>
        <p:nvSpPr>
          <p:cNvPr id="13" name="TextBox 12"/>
          <p:cNvSpPr txBox="1"/>
          <p:nvPr userDrawn="1"/>
        </p:nvSpPr>
        <p:spPr>
          <a:xfrm>
            <a:off x="457201" y="4912175"/>
            <a:ext cx="1558815" cy="107722"/>
          </a:xfrm>
          <a:prstGeom prst="rect">
            <a:avLst/>
          </a:prstGeom>
          <a:noFill/>
        </p:spPr>
        <p:txBody>
          <a:bodyPr wrap="square" lIns="0" tIns="0" rIns="0" bIns="0" rtlCol="0">
            <a:spAutoFit/>
          </a:bodyPr>
          <a:lstStyle/>
          <a:p>
            <a:pPr algn="l"/>
            <a:r>
              <a:rPr lang="en-US" sz="700" b="0" i="0" dirty="0">
                <a:solidFill>
                  <a:schemeClr val="accent4">
                    <a:lumMod val="75000"/>
                  </a:schemeClr>
                </a:solidFill>
                <a:latin typeface="Arial"/>
                <a:cs typeface="Arial" pitchFamily="34" charset="0"/>
              </a:rPr>
              <a:t>© 2019 Autodesk</a:t>
            </a:r>
          </a:p>
        </p:txBody>
      </p:sp>
    </p:spTree>
    <p:extLst>
      <p:ext uri="{BB962C8B-B14F-4D97-AF65-F5344CB8AC3E}">
        <p14:creationId xmlns:p14="http://schemas.microsoft.com/office/powerpoint/2010/main" val="4249235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lIns="0" tIns="0"/>
          <a:lstStyle>
            <a:lvl1pPr>
              <a:defRPr b="1" i="0">
                <a:solidFill>
                  <a:srgbClr val="474746"/>
                </a:solidFill>
                <a:latin typeface="Arial"/>
                <a:cs typeface="Arial"/>
              </a:defRPr>
            </a:lvl1pPr>
          </a:lstStyle>
          <a:p>
            <a:r>
              <a:rPr lang="en-US"/>
              <a:t>Click to edit Master title style</a:t>
            </a:r>
            <a:endParaRPr lang="en-US" dirty="0"/>
          </a:p>
        </p:txBody>
      </p:sp>
      <p:pic>
        <p:nvPicPr>
          <p:cNvPr id="4" name="Picture 3" descr="autodesk-logo-rgb-color-logo-black-text-larg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07363" y="4875101"/>
            <a:ext cx="1050386" cy="176093"/>
          </a:xfrm>
          <a:prstGeom prst="rect">
            <a:avLst/>
          </a:prstGeom>
        </p:spPr>
      </p:pic>
      <p:sp>
        <p:nvSpPr>
          <p:cNvPr id="5" name="TextBox 4"/>
          <p:cNvSpPr txBox="1"/>
          <p:nvPr userDrawn="1"/>
        </p:nvSpPr>
        <p:spPr>
          <a:xfrm>
            <a:off x="457201" y="4912175"/>
            <a:ext cx="1558815" cy="107722"/>
          </a:xfrm>
          <a:prstGeom prst="rect">
            <a:avLst/>
          </a:prstGeom>
          <a:noFill/>
        </p:spPr>
        <p:txBody>
          <a:bodyPr wrap="square" lIns="0" tIns="0" rIns="0" bIns="0" rtlCol="0">
            <a:spAutoFit/>
          </a:bodyPr>
          <a:lstStyle/>
          <a:p>
            <a:pPr algn="l"/>
            <a:r>
              <a:rPr lang="en-US" sz="700" b="0" i="0" dirty="0">
                <a:solidFill>
                  <a:schemeClr val="accent4">
                    <a:lumMod val="75000"/>
                  </a:schemeClr>
                </a:solidFill>
                <a:latin typeface="Arial"/>
                <a:cs typeface="Arial" pitchFamily="34" charset="0"/>
              </a:rPr>
              <a:t>© 2019 Autodesk</a:t>
            </a:r>
          </a:p>
        </p:txBody>
      </p:sp>
    </p:spTree>
    <p:extLst>
      <p:ext uri="{BB962C8B-B14F-4D97-AF65-F5344CB8AC3E}">
        <p14:creationId xmlns:p14="http://schemas.microsoft.com/office/powerpoint/2010/main" val="2802839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124512"/>
      </p:ext>
    </p:extLst>
  </p:cSld>
  <p:clrMap bg1="lt1" tx1="dk1" bg2="lt2" tx2="dk2" accent1="accent1" accent2="accent2" accent3="accent3" accent4="accent4" accent5="accent5" accent6="accent6" hlink="hlink" folHlink="folHlink"/>
  <p:sldLayoutIdLst>
    <p:sldLayoutId id="2147483698" r:id="rId1"/>
    <p:sldLayoutId id="2147483700" r:id="rId2"/>
    <p:sldLayoutId id="2147483701" r:id="rId3"/>
    <p:sldLayoutId id="2147483702" r:id="rId4"/>
    <p:sldLayoutId id="2147483703" r:id="rId5"/>
    <p:sldLayoutId id="2147483693" r:id="rId6"/>
    <p:sldLayoutId id="2147483683" r:id="rId7"/>
    <p:sldLayoutId id="2147483684" r:id="rId8"/>
    <p:sldLayoutId id="2147483694" r:id="rId9"/>
    <p:sldLayoutId id="2147483686" r:id="rId10"/>
    <p:sldLayoutId id="2147483688" r:id="rId11"/>
    <p:sldLayoutId id="2147483697" r:id="rId12"/>
    <p:sldLayoutId id="2147483695" r:id="rId13"/>
    <p:sldLayoutId id="2147483699" r:id="rId14"/>
    <p:sldLayoutId id="2147483696" r:id="rId15"/>
    <p:sldLayoutId id="2147483692" r:id="rId16"/>
    <p:sldLayoutId id="2147483689" r:id="rId17"/>
    <p:sldLayoutId id="2147483734" r:id="rId18"/>
    <p:sldLayoutId id="2147483736" r:id="rId19"/>
    <p:sldLayoutId id="2147483737" r:id="rId20"/>
    <p:sldLayoutId id="2147483738" r:id="rId21"/>
  </p:sldLayoutIdLst>
  <p:hf sldNum="0" hdr="0" dt="0"/>
  <p:txStyles>
    <p:titleStyle>
      <a:lvl1pPr algn="l" defTabSz="511960" rtl="0" eaLnBrk="1" latinLnBrk="0" hangingPunct="1">
        <a:spcBef>
          <a:spcPct val="0"/>
        </a:spcBef>
        <a:buNone/>
        <a:defRPr sz="2800" b="1" i="0" kern="1200" baseline="0">
          <a:solidFill>
            <a:srgbClr val="1B58A8"/>
          </a:solidFill>
          <a:latin typeface="Frutiger Next LT W1G"/>
          <a:ea typeface="+mj-ea"/>
          <a:cs typeface="Frutiger Next LT W1G"/>
        </a:defRPr>
      </a:lvl1pPr>
    </p:titleStyle>
    <p:bodyStyle>
      <a:lvl1pPr marL="431961" indent="-431961" algn="l" defTabSz="511960" rtl="0" eaLnBrk="1" latinLnBrk="0" hangingPunct="1">
        <a:spcBef>
          <a:spcPts val="0"/>
        </a:spcBef>
        <a:buFont typeface="Wingdings" charset="2"/>
        <a:buChar char="§"/>
        <a:defRPr sz="2800" b="0" i="0" kern="1200" baseline="0">
          <a:solidFill>
            <a:schemeClr val="tx1"/>
          </a:solidFill>
          <a:latin typeface="Frutiger Next LT W1G"/>
          <a:ea typeface="+mn-ea"/>
          <a:cs typeface="Frutiger Next LT W1G"/>
        </a:defRPr>
      </a:lvl1pPr>
      <a:lvl2pPr marL="831936" indent="-319975" algn="l" defTabSz="511960" rtl="0" eaLnBrk="1" latinLnBrk="0" hangingPunct="1">
        <a:spcBef>
          <a:spcPct val="20000"/>
        </a:spcBef>
        <a:buFont typeface="Wingdings" charset="2"/>
        <a:buChar char="§"/>
        <a:defRPr sz="2300" b="0" i="0" kern="1200">
          <a:solidFill>
            <a:schemeClr val="tx1"/>
          </a:solidFill>
          <a:latin typeface="Frutiger Next LT W1G"/>
          <a:ea typeface="+mn-ea"/>
          <a:cs typeface="Frutiger Next LT W1G"/>
        </a:defRPr>
      </a:lvl2pPr>
      <a:lvl3pPr marL="1279901" indent="-255981" algn="l" defTabSz="511960" rtl="0" eaLnBrk="1" latinLnBrk="0" hangingPunct="1">
        <a:spcBef>
          <a:spcPct val="20000"/>
        </a:spcBef>
        <a:buFont typeface="Wingdings" charset="2"/>
        <a:buChar char="§"/>
        <a:defRPr sz="2000" b="0" i="0" kern="1200">
          <a:solidFill>
            <a:schemeClr val="tx1"/>
          </a:solidFill>
          <a:latin typeface="Frutiger Next LT W1G"/>
          <a:ea typeface="+mn-ea"/>
          <a:cs typeface="Frutiger Next LT W1G"/>
        </a:defRPr>
      </a:lvl3pPr>
      <a:lvl4pPr marL="1791862" indent="-255981" algn="l" defTabSz="511960" rtl="0" eaLnBrk="1" latinLnBrk="0" hangingPunct="1">
        <a:spcBef>
          <a:spcPct val="20000"/>
        </a:spcBef>
        <a:buFont typeface="Wingdings" charset="2"/>
        <a:buChar char="§"/>
        <a:defRPr sz="1700" b="0" i="0" kern="1200">
          <a:solidFill>
            <a:schemeClr val="tx1"/>
          </a:solidFill>
          <a:latin typeface="Frutiger Next LT W1G"/>
          <a:ea typeface="+mn-ea"/>
          <a:cs typeface="Frutiger Next LT W1G"/>
        </a:defRPr>
      </a:lvl4pPr>
      <a:lvl5pPr marL="2303821" indent="-255981" algn="l" defTabSz="511960" rtl="0" eaLnBrk="1" latinLnBrk="0" hangingPunct="1">
        <a:spcBef>
          <a:spcPct val="20000"/>
        </a:spcBef>
        <a:buFont typeface="Wingdings" charset="2"/>
        <a:buChar char="§"/>
        <a:defRPr sz="1500" b="0" i="0" kern="1200">
          <a:solidFill>
            <a:schemeClr val="tx1"/>
          </a:solidFill>
          <a:latin typeface="Frutiger Next LT W1G"/>
          <a:ea typeface="+mn-ea"/>
          <a:cs typeface="Frutiger Next LT W1G"/>
        </a:defRPr>
      </a:lvl5pPr>
      <a:lvl6pPr marL="2815782" indent="-255981" algn="l" defTabSz="511960" rtl="0" eaLnBrk="1" latinLnBrk="0" hangingPunct="1">
        <a:spcBef>
          <a:spcPct val="20000"/>
        </a:spcBef>
        <a:buFont typeface="Arial"/>
        <a:buChar char="•"/>
        <a:defRPr sz="2300" kern="1200">
          <a:solidFill>
            <a:schemeClr val="tx1"/>
          </a:solidFill>
          <a:latin typeface="+mn-lt"/>
          <a:ea typeface="+mn-ea"/>
          <a:cs typeface="+mn-cs"/>
        </a:defRPr>
      </a:lvl6pPr>
      <a:lvl7pPr marL="3327742" indent="-255981" algn="l" defTabSz="511960" rtl="0" eaLnBrk="1" latinLnBrk="0" hangingPunct="1">
        <a:spcBef>
          <a:spcPct val="20000"/>
        </a:spcBef>
        <a:buFont typeface="Arial"/>
        <a:buChar char="•"/>
        <a:defRPr sz="2300" kern="1200">
          <a:solidFill>
            <a:schemeClr val="tx1"/>
          </a:solidFill>
          <a:latin typeface="+mn-lt"/>
          <a:ea typeface="+mn-ea"/>
          <a:cs typeface="+mn-cs"/>
        </a:defRPr>
      </a:lvl7pPr>
      <a:lvl8pPr marL="3839702" indent="-255981" algn="l" defTabSz="511960" rtl="0" eaLnBrk="1" latinLnBrk="0" hangingPunct="1">
        <a:spcBef>
          <a:spcPct val="20000"/>
        </a:spcBef>
        <a:buFont typeface="Arial"/>
        <a:buChar char="•"/>
        <a:defRPr sz="2300" kern="1200">
          <a:solidFill>
            <a:schemeClr val="tx1"/>
          </a:solidFill>
          <a:latin typeface="+mn-lt"/>
          <a:ea typeface="+mn-ea"/>
          <a:cs typeface="+mn-cs"/>
        </a:defRPr>
      </a:lvl8pPr>
      <a:lvl9pPr marL="4351662" indent="-255981" algn="l" defTabSz="511960"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11960" rtl="0" eaLnBrk="1" latinLnBrk="0" hangingPunct="1">
        <a:defRPr sz="2000" kern="1200">
          <a:solidFill>
            <a:schemeClr val="tx1"/>
          </a:solidFill>
          <a:latin typeface="+mn-lt"/>
          <a:ea typeface="+mn-ea"/>
          <a:cs typeface="+mn-cs"/>
        </a:defRPr>
      </a:lvl1pPr>
      <a:lvl2pPr marL="511960" algn="l" defTabSz="511960" rtl="0" eaLnBrk="1" latinLnBrk="0" hangingPunct="1">
        <a:defRPr sz="2000" kern="1200">
          <a:solidFill>
            <a:schemeClr val="tx1"/>
          </a:solidFill>
          <a:latin typeface="+mn-lt"/>
          <a:ea typeface="+mn-ea"/>
          <a:cs typeface="+mn-cs"/>
        </a:defRPr>
      </a:lvl2pPr>
      <a:lvl3pPr marL="1023921" algn="l" defTabSz="511960" rtl="0" eaLnBrk="1" latinLnBrk="0" hangingPunct="1">
        <a:defRPr sz="2000" kern="1200">
          <a:solidFill>
            <a:schemeClr val="tx1"/>
          </a:solidFill>
          <a:latin typeface="+mn-lt"/>
          <a:ea typeface="+mn-ea"/>
          <a:cs typeface="+mn-cs"/>
        </a:defRPr>
      </a:lvl3pPr>
      <a:lvl4pPr marL="1535881" algn="l" defTabSz="511960" rtl="0" eaLnBrk="1" latinLnBrk="0" hangingPunct="1">
        <a:defRPr sz="2000" kern="1200">
          <a:solidFill>
            <a:schemeClr val="tx1"/>
          </a:solidFill>
          <a:latin typeface="+mn-lt"/>
          <a:ea typeface="+mn-ea"/>
          <a:cs typeface="+mn-cs"/>
        </a:defRPr>
      </a:lvl4pPr>
      <a:lvl5pPr marL="2047842" algn="l" defTabSz="511960" rtl="0" eaLnBrk="1" latinLnBrk="0" hangingPunct="1">
        <a:defRPr sz="2000" kern="1200">
          <a:solidFill>
            <a:schemeClr val="tx1"/>
          </a:solidFill>
          <a:latin typeface="+mn-lt"/>
          <a:ea typeface="+mn-ea"/>
          <a:cs typeface="+mn-cs"/>
        </a:defRPr>
      </a:lvl5pPr>
      <a:lvl6pPr marL="2559802" algn="l" defTabSz="511960" rtl="0" eaLnBrk="1" latinLnBrk="0" hangingPunct="1">
        <a:defRPr sz="2000" kern="1200">
          <a:solidFill>
            <a:schemeClr val="tx1"/>
          </a:solidFill>
          <a:latin typeface="+mn-lt"/>
          <a:ea typeface="+mn-ea"/>
          <a:cs typeface="+mn-cs"/>
        </a:defRPr>
      </a:lvl6pPr>
      <a:lvl7pPr marL="3071762" algn="l" defTabSz="511960" rtl="0" eaLnBrk="1" latinLnBrk="0" hangingPunct="1">
        <a:defRPr sz="2000" kern="1200">
          <a:solidFill>
            <a:schemeClr val="tx1"/>
          </a:solidFill>
          <a:latin typeface="+mn-lt"/>
          <a:ea typeface="+mn-ea"/>
          <a:cs typeface="+mn-cs"/>
        </a:defRPr>
      </a:lvl7pPr>
      <a:lvl8pPr marL="3583723" algn="l" defTabSz="511960" rtl="0" eaLnBrk="1" latinLnBrk="0" hangingPunct="1">
        <a:defRPr sz="2000" kern="1200">
          <a:solidFill>
            <a:schemeClr val="tx1"/>
          </a:solidFill>
          <a:latin typeface="+mn-lt"/>
          <a:ea typeface="+mn-ea"/>
          <a:cs typeface="+mn-cs"/>
        </a:defRPr>
      </a:lvl8pPr>
      <a:lvl9pPr marL="4095683" algn="l" defTabSz="511960"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85750"/>
            <a:ext cx="8534400" cy="4572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04800" y="1123950"/>
            <a:ext cx="8534400" cy="38862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024798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6858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autodesk.com/workshop" TargetMode="External"/><Relationship Id="rId2" Type="http://schemas.openxmlformats.org/officeDocument/2006/relationships/slideLayout" Target="../slideLayouts/slideLayout53.xml"/><Relationship Id="rId1" Type="http://schemas.openxmlformats.org/officeDocument/2006/relationships/tags" Target="../tags/tag2.xml"/><Relationship Id="rId5" Type="http://schemas.openxmlformats.org/officeDocument/2006/relationships/image" Target="../media/image29.jpg"/><Relationship Id="rId4" Type="http://schemas.openxmlformats.org/officeDocument/2006/relationships/image" Target="../media/image28.tif"/></Relationships>
</file>

<file path=ppt/slides/_rels/slide10.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notesSlide" Target="../notesSlides/notesSlide8.xml"/><Relationship Id="rId7" Type="http://schemas.openxmlformats.org/officeDocument/2006/relationships/image" Target="../media/image50.png"/><Relationship Id="rId2" Type="http://schemas.openxmlformats.org/officeDocument/2006/relationships/slideLayout" Target="../slideLayouts/slideLayout20.xml"/><Relationship Id="rId1" Type="http://schemas.openxmlformats.org/officeDocument/2006/relationships/tags" Target="../tags/tag1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0.xml"/><Relationship Id="rId1" Type="http://schemas.openxmlformats.org/officeDocument/2006/relationships/tags" Target="../tags/tag12.xml"/><Relationship Id="rId6" Type="http://schemas.openxmlformats.org/officeDocument/2006/relationships/image" Target="../media/image29.jp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1.xml"/><Relationship Id="rId1" Type="http://schemas.openxmlformats.org/officeDocument/2006/relationships/tags" Target="../tags/tag13.xml"/><Relationship Id="rId6" Type="http://schemas.openxmlformats.org/officeDocument/2006/relationships/image" Target="../media/image29.jpg"/><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9.jpg"/><Relationship Id="rId2" Type="http://schemas.openxmlformats.org/officeDocument/2006/relationships/slideLayout" Target="../slideLayouts/slideLayout20.xml"/><Relationship Id="rId1" Type="http://schemas.openxmlformats.org/officeDocument/2006/relationships/tags" Target="../tags/tag1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notesSlide" Target="../notesSlides/notesSlide12.xml"/><Relationship Id="rId7" Type="http://schemas.openxmlformats.org/officeDocument/2006/relationships/image" Target="../media/image67.png"/><Relationship Id="rId2" Type="http://schemas.openxmlformats.org/officeDocument/2006/relationships/slideLayout" Target="../slideLayouts/slideLayout20.xml"/><Relationship Id="rId1" Type="http://schemas.openxmlformats.org/officeDocument/2006/relationships/tags" Target="../tags/tag1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xml"/><Relationship Id="rId1" Type="http://schemas.openxmlformats.org/officeDocument/2006/relationships/tags" Target="../tags/tag16.xml"/><Relationship Id="rId6" Type="http://schemas.openxmlformats.org/officeDocument/2006/relationships/image" Target="../media/image29.jpg"/><Relationship Id="rId5" Type="http://schemas.openxmlformats.org/officeDocument/2006/relationships/image" Target="../media/image69.pn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14.xml"/><Relationship Id="rId7" Type="http://schemas.openxmlformats.org/officeDocument/2006/relationships/image" Target="../media/image73.png"/><Relationship Id="rId2" Type="http://schemas.openxmlformats.org/officeDocument/2006/relationships/slideLayout" Target="../slideLayouts/slideLayout20.xml"/><Relationship Id="rId1" Type="http://schemas.openxmlformats.org/officeDocument/2006/relationships/tags" Target="../tags/tag1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29.jpg"/><Relationship Id="rId5" Type="http://schemas.openxmlformats.org/officeDocument/2006/relationships/image" Target="../media/image77.pn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16.xml"/><Relationship Id="rId7" Type="http://schemas.openxmlformats.org/officeDocument/2006/relationships/image" Target="../media/image81.png"/><Relationship Id="rId2" Type="http://schemas.openxmlformats.org/officeDocument/2006/relationships/slideLayout" Target="../slideLayouts/slideLayout20.xml"/><Relationship Id="rId1" Type="http://schemas.openxmlformats.org/officeDocument/2006/relationships/tags" Target="../tags/tag19.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0.xml"/><Relationship Id="rId1" Type="http://schemas.openxmlformats.org/officeDocument/2006/relationships/tags" Target="../tags/tag20.xml"/><Relationship Id="rId5" Type="http://schemas.openxmlformats.org/officeDocument/2006/relationships/image" Target="../media/image86.png"/><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9.jpg"/><Relationship Id="rId2" Type="http://schemas.openxmlformats.org/officeDocument/2006/relationships/slideLayout" Target="../slideLayouts/slideLayout19.xml"/><Relationship Id="rId1" Type="http://schemas.openxmlformats.org/officeDocument/2006/relationships/tags" Target="../tags/tag3.xml"/><Relationship Id="rId6" Type="http://schemas.openxmlformats.org/officeDocument/2006/relationships/image" Target="../media/image31.png"/><Relationship Id="rId5" Type="http://schemas.openxmlformats.org/officeDocument/2006/relationships/hyperlink" Target="https://www.autodesk.com/artist-in-residence/artists/cy-keener" TargetMode="External"/><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29.jp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0.xml"/><Relationship Id="rId1" Type="http://schemas.openxmlformats.org/officeDocument/2006/relationships/tags" Target="../tags/tag2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29.jpg"/><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7.xml"/><Relationship Id="rId7" Type="http://schemas.openxmlformats.org/officeDocument/2006/relationships/image" Target="../media/image93.png"/><Relationship Id="rId2" Type="http://schemas.openxmlformats.org/officeDocument/2006/relationships/tags" Target="../tags/tag24.xml"/><Relationship Id="rId1" Type="http://schemas.openxmlformats.org/officeDocument/2006/relationships/themeOverride" Target="../theme/themeOverride1.xml"/><Relationship Id="rId6" Type="http://schemas.openxmlformats.org/officeDocument/2006/relationships/image" Target="../media/image92.png"/><Relationship Id="rId5" Type="http://schemas.openxmlformats.org/officeDocument/2006/relationships/image" Target="../media/image8.png"/><Relationship Id="rId10" Type="http://schemas.openxmlformats.org/officeDocument/2006/relationships/image" Target="../media/image96.png"/><Relationship Id="rId4" Type="http://schemas.openxmlformats.org/officeDocument/2006/relationships/notesSlide" Target="../notesSlides/notesSlide21.xml"/><Relationship Id="rId9"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9.jp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9.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9.jpg"/><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4.xml"/><Relationship Id="rId7" Type="http://schemas.openxmlformats.org/officeDocument/2006/relationships/image" Target="../media/image41.png"/><Relationship Id="rId2" Type="http://schemas.openxmlformats.org/officeDocument/2006/relationships/slideLayout" Target="../slideLayouts/slideLayout20.xml"/><Relationship Id="rId1" Type="http://schemas.openxmlformats.org/officeDocument/2006/relationships/tags" Target="../tags/tag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29.jpg"/><Relationship Id="rId4" Type="http://schemas.openxmlformats.org/officeDocument/2006/relationships/image" Target="../media/image38.pn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9.jp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50.png"/><Relationship Id="rId2" Type="http://schemas.openxmlformats.org/officeDocument/2006/relationships/slideLayout" Target="../slideLayouts/slideLayout20.xml"/><Relationship Id="rId1" Type="http://schemas.openxmlformats.org/officeDocument/2006/relationships/tags" Target="../tags/tag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9.jpg"/><Relationship Id="rId2" Type="http://schemas.openxmlformats.org/officeDocument/2006/relationships/slideLayout" Target="../slideLayouts/slideLayout20.xml"/><Relationship Id="rId1" Type="http://schemas.openxmlformats.org/officeDocument/2006/relationships/tags" Target="../tags/tag1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DCE59A-63DF-4144-B838-3B52BF6F6ECF}"/>
              </a:ext>
            </a:extLst>
          </p:cNvPr>
          <p:cNvSpPr>
            <a:spLocks noGrp="1"/>
          </p:cNvSpPr>
          <p:nvPr>
            <p:ph type="title"/>
          </p:nvPr>
        </p:nvSpPr>
        <p:spPr>
          <a:xfrm>
            <a:off x="457201" y="205978"/>
            <a:ext cx="8229600" cy="558056"/>
          </a:xfrm>
        </p:spPr>
        <p:txBody>
          <a:bodyPr anchor="t" anchorCtr="0"/>
          <a:lstStyle/>
          <a:p>
            <a:r>
              <a:rPr lang="en-US" dirty="0">
                <a:solidFill>
                  <a:srgbClr val="0696D7"/>
                </a:solidFill>
                <a:latin typeface="Artifakt LegendOfc"/>
                <a:cs typeface="+mj-cs"/>
              </a:rPr>
              <a:t>Install and Start Fusion 360</a:t>
            </a:r>
          </a:p>
        </p:txBody>
      </p:sp>
      <p:sp>
        <p:nvSpPr>
          <p:cNvPr id="2" name="Content Placeholder 1"/>
          <p:cNvSpPr>
            <a:spLocks noGrp="1"/>
          </p:cNvSpPr>
          <p:nvPr>
            <p:ph idx="4294967295"/>
          </p:nvPr>
        </p:nvSpPr>
        <p:spPr>
          <a:xfrm>
            <a:off x="388938" y="764034"/>
            <a:ext cx="8755062" cy="2636837"/>
          </a:xfrm>
          <a:prstGeom prst="rect">
            <a:avLst/>
          </a:prstGeom>
        </p:spPr>
        <p:txBody>
          <a:bodyPr anchor="t"/>
          <a:lstStyle/>
          <a:p>
            <a:pPr marL="0" indent="0">
              <a:buNone/>
            </a:pPr>
            <a:r>
              <a:rPr lang="en-US" sz="2499" dirty="0"/>
              <a:t>Before beginning this course, please do the following:</a:t>
            </a:r>
          </a:p>
          <a:p>
            <a:pPr marL="457200" indent="-457200">
              <a:buAutoNum type="arabicPeriod"/>
            </a:pPr>
            <a:r>
              <a:rPr lang="en-US" sz="2499" dirty="0"/>
              <a:t>Log into the computer</a:t>
            </a:r>
          </a:p>
          <a:p>
            <a:pPr marL="457200" indent="-457200">
              <a:buFont typeface="Wingdings" charset="2"/>
              <a:buAutoNum type="arabicPeriod"/>
            </a:pPr>
            <a:r>
              <a:rPr lang="en-US" sz="2499" dirty="0"/>
              <a:t>Log onto the internet</a:t>
            </a:r>
          </a:p>
          <a:p>
            <a:pPr marL="457200" indent="-457200">
              <a:buAutoNum type="arabicPeriod"/>
            </a:pPr>
            <a:r>
              <a:rPr lang="en-US" sz="2499" dirty="0"/>
              <a:t>If needed, create a free Autodesk Account, and download and activate Autodesk Fusion 360 from Autodesk Education Community: </a:t>
            </a:r>
            <a:r>
              <a:rPr lang="en-US" sz="2499" dirty="0">
                <a:hlinkClick r:id="rId3"/>
              </a:rPr>
              <a:t>www.autodesk.com/workshop</a:t>
            </a:r>
            <a:br>
              <a:rPr lang="en-US" sz="2499" dirty="0"/>
            </a:br>
            <a:br>
              <a:rPr lang="en-US" sz="800" dirty="0"/>
            </a:br>
            <a:r>
              <a:rPr lang="en-US" sz="2499" b="1" dirty="0">
                <a:highlight>
                  <a:srgbClr val="FFFF00"/>
                </a:highlight>
              </a:rPr>
              <a:t>(use your school email address)</a:t>
            </a:r>
            <a:endParaRPr lang="en-US" sz="2499" b="1" dirty="0"/>
          </a:p>
          <a:p>
            <a:pPr marL="457200" indent="-457200">
              <a:buAutoNum type="arabicPeriod"/>
            </a:pPr>
            <a:r>
              <a:rPr lang="en-US" sz="2450" dirty="0"/>
              <a:t>Start Fusion 360</a:t>
            </a:r>
            <a:r>
              <a:rPr lang="en-US" sz="2450" dirty="0">
                <a:highlight>
                  <a:srgbClr val="FFFF00"/>
                </a:highlight>
              </a:rPr>
              <a:t> </a:t>
            </a:r>
          </a:p>
          <a:p>
            <a:endParaRPr lang="en-US" sz="2499" dirty="0"/>
          </a:p>
          <a:p>
            <a:endParaRPr lang="en-US" sz="2499" dirty="0"/>
          </a:p>
          <a:p>
            <a:endParaRPr lang="en-US" sz="2499"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4140" y="3607413"/>
            <a:ext cx="2689860" cy="1532419"/>
          </a:xfrm>
          <a:prstGeom prst="rect">
            <a:avLst/>
          </a:prstGeom>
        </p:spPr>
      </p:pic>
      <p:pic>
        <p:nvPicPr>
          <p:cNvPr id="6" name="Picture 5" descr="A black and white logo&#10;&#10;Description automatically generated">
            <a:extLst>
              <a:ext uri="{FF2B5EF4-FFF2-40B4-BE49-F238E27FC236}">
                <a16:creationId xmlns:a16="http://schemas.microsoft.com/office/drawing/2014/main" id="{6C5F8271-82B0-006F-DCEB-16EDCF36107A}"/>
              </a:ext>
            </a:extLst>
          </p:cNvPr>
          <p:cNvPicPr>
            <a:picLocks noChangeAspect="1"/>
          </p:cNvPicPr>
          <p:nvPr/>
        </p:nvPicPr>
        <p:blipFill>
          <a:blip r:embed="rId5"/>
          <a:stretch>
            <a:fillRect/>
          </a:stretch>
        </p:blipFill>
        <p:spPr>
          <a:xfrm>
            <a:off x="80790" y="4521532"/>
            <a:ext cx="2644049" cy="618300"/>
          </a:xfrm>
          <a:prstGeom prst="rect">
            <a:avLst/>
          </a:prstGeom>
        </p:spPr>
      </p:pic>
    </p:spTree>
    <p:custDataLst>
      <p:tags r:id="rId1"/>
    </p:custDataLst>
    <p:extLst>
      <p:ext uri="{BB962C8B-B14F-4D97-AF65-F5344CB8AC3E}">
        <p14:creationId xmlns:p14="http://schemas.microsoft.com/office/powerpoint/2010/main" val="1001048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B078CD-4AD3-40B7-B5C0-9EB2271225EA}"/>
              </a:ext>
            </a:extLst>
          </p:cNvPr>
          <p:cNvPicPr>
            <a:picLocks noChangeAspect="1"/>
          </p:cNvPicPr>
          <p:nvPr/>
        </p:nvPicPr>
        <p:blipFill>
          <a:blip r:embed="rId4"/>
          <a:stretch>
            <a:fillRect/>
          </a:stretch>
        </p:blipFill>
        <p:spPr>
          <a:xfrm>
            <a:off x="6085790" y="2943210"/>
            <a:ext cx="3048703" cy="2116254"/>
          </a:xfrm>
          <a:prstGeom prst="rect">
            <a:avLst/>
          </a:prstGeom>
        </p:spPr>
      </p:pic>
      <p:sp>
        <p:nvSpPr>
          <p:cNvPr id="2" name="Content Placeholder 1"/>
          <p:cNvSpPr>
            <a:spLocks noGrp="1"/>
          </p:cNvSpPr>
          <p:nvPr>
            <p:ph idx="1"/>
          </p:nvPr>
        </p:nvSpPr>
        <p:spPr>
          <a:xfrm>
            <a:off x="229613" y="571972"/>
            <a:ext cx="8684773" cy="3256636"/>
          </a:xfrm>
        </p:spPr>
        <p:txBody>
          <a:bodyPr/>
          <a:lstStyle/>
          <a:p>
            <a:pPr indent="-285750" algn="l" defTabSz="285750">
              <a:buFont typeface="Wingdings" charset="2"/>
              <a:buAutoNum type="arabicPeriod"/>
            </a:pPr>
            <a:r>
              <a:rPr lang="en-US" dirty="0"/>
              <a:t>Make the top-level Enclosure Assembly active</a:t>
            </a:r>
          </a:p>
          <a:p>
            <a:pPr indent="-285750" algn="l" defTabSz="285750">
              <a:buFont typeface="Wingdings" charset="2"/>
              <a:buAutoNum type="arabicPeriod"/>
            </a:pPr>
            <a:r>
              <a:rPr lang="en-US" dirty="0"/>
              <a:t>Create new component with the name </a:t>
            </a:r>
            <a:r>
              <a:rPr lang="en-US" b="1" dirty="0"/>
              <a:t>Cover</a:t>
            </a:r>
            <a:r>
              <a:rPr lang="en-US" dirty="0"/>
              <a:t> and ensure it’s active</a:t>
            </a:r>
          </a:p>
          <a:p>
            <a:pPr indent="-285750" algn="l" defTabSz="285750">
              <a:buFont typeface="Wingdings" charset="2"/>
              <a:buAutoNum type="arabicPeriod"/>
            </a:pPr>
            <a:r>
              <a:rPr lang="en-US" dirty="0"/>
              <a:t>Create a sketch on the top horizontal plane of the Base</a:t>
            </a:r>
          </a:p>
          <a:p>
            <a:pPr indent="-285750" algn="l" defTabSz="285750">
              <a:buFont typeface="Wingdings" charset="2"/>
              <a:buAutoNum type="arabicPeriod"/>
            </a:pPr>
            <a:r>
              <a:rPr lang="en-US" dirty="0"/>
              <a:t>Extrude the inside and outside profiles </a:t>
            </a:r>
            <a:r>
              <a:rPr lang="en-US" b="1" dirty="0"/>
              <a:t>6.85mm</a:t>
            </a:r>
            <a:endParaRPr lang="en-US" dirty="0"/>
          </a:p>
          <a:p>
            <a:pPr algn="l" defTabSz="285750"/>
            <a:endParaRPr lang="en-US" b="1" dirty="0"/>
          </a:p>
          <a:p>
            <a:pPr indent="-285750" algn="l" defTabSz="285750">
              <a:buAutoNum type="arabicPeriod"/>
            </a:pPr>
            <a:endParaRPr lang="en-US" dirty="0"/>
          </a:p>
        </p:txBody>
      </p:sp>
      <p:sp>
        <p:nvSpPr>
          <p:cNvPr id="3" name="Title 2"/>
          <p:cNvSpPr>
            <a:spLocks noGrp="1"/>
          </p:cNvSpPr>
          <p:nvPr>
            <p:ph type="title"/>
          </p:nvPr>
        </p:nvSpPr>
        <p:spPr>
          <a:xfrm>
            <a:off x="448498" y="161520"/>
            <a:ext cx="8266176" cy="517137"/>
          </a:xfrm>
        </p:spPr>
        <p:txBody>
          <a:bodyPr lIns="0" tIns="0" rIns="0" bIns="0" anchor="t" anchorCtr="0">
            <a:noAutofit/>
          </a:bodyPr>
          <a:lstStyle/>
          <a:p>
            <a:pPr algn="l"/>
            <a:r>
              <a:rPr lang="en-US" dirty="0">
                <a:solidFill>
                  <a:schemeClr val="accent4"/>
                </a:solidFill>
                <a:latin typeface="Frutiger Next LT W1G" pitchFamily="34" charset="0"/>
                <a:cs typeface="Arial" pitchFamily="34" charset="0"/>
              </a:rPr>
              <a:t>Create the Cover</a:t>
            </a:r>
          </a:p>
        </p:txBody>
      </p:sp>
      <p:pic>
        <p:nvPicPr>
          <p:cNvPr id="6" name="Picture 5">
            <a:extLst>
              <a:ext uri="{FF2B5EF4-FFF2-40B4-BE49-F238E27FC236}">
                <a16:creationId xmlns:a16="http://schemas.microsoft.com/office/drawing/2014/main" id="{1A500293-DA7B-4FAB-9C7A-96BA163006FE}"/>
              </a:ext>
            </a:extLst>
          </p:cNvPr>
          <p:cNvPicPr>
            <a:picLocks noChangeAspect="1"/>
          </p:cNvPicPr>
          <p:nvPr/>
        </p:nvPicPr>
        <p:blipFill>
          <a:blip r:embed="rId5"/>
          <a:stretch>
            <a:fillRect/>
          </a:stretch>
        </p:blipFill>
        <p:spPr>
          <a:xfrm>
            <a:off x="183534" y="2142014"/>
            <a:ext cx="3360711" cy="1303133"/>
          </a:xfrm>
          <a:prstGeom prst="rect">
            <a:avLst/>
          </a:prstGeom>
        </p:spPr>
      </p:pic>
      <p:pic>
        <p:nvPicPr>
          <p:cNvPr id="6146" name="Picture 2" descr="C:\Users\banachd\AppData\Local\Temp\SNAGHTMLe8b9a2.PNG">
            <a:extLst>
              <a:ext uri="{FF2B5EF4-FFF2-40B4-BE49-F238E27FC236}">
                <a16:creationId xmlns:a16="http://schemas.microsoft.com/office/drawing/2014/main" id="{09374F61-BEF5-4D54-B338-17F15184C8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4028" y="1979596"/>
            <a:ext cx="2599941" cy="17111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banachd\AppData\Local\Temp\1\SNAGHTML1525b91.PNG">
            <a:extLst>
              <a:ext uri="{FF2B5EF4-FFF2-40B4-BE49-F238E27FC236}">
                <a16:creationId xmlns:a16="http://schemas.microsoft.com/office/drawing/2014/main" id="{C7A636D2-223D-468F-B9C2-FD935B7F73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5130" y="3690739"/>
            <a:ext cx="1586162" cy="7485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and white logo&#10;&#10;Description automatically generated">
            <a:extLst>
              <a:ext uri="{FF2B5EF4-FFF2-40B4-BE49-F238E27FC236}">
                <a16:creationId xmlns:a16="http://schemas.microsoft.com/office/drawing/2014/main" id="{F1B9DF9E-E3CA-3BAA-538D-54F825EA2FE7}"/>
              </a:ext>
            </a:extLst>
          </p:cNvPr>
          <p:cNvPicPr>
            <a:picLocks noChangeAspect="1"/>
          </p:cNvPicPr>
          <p:nvPr/>
        </p:nvPicPr>
        <p:blipFill>
          <a:blip r:embed="rId8"/>
          <a:stretch>
            <a:fillRect/>
          </a:stretch>
        </p:blipFill>
        <p:spPr>
          <a:xfrm>
            <a:off x="80790" y="4521532"/>
            <a:ext cx="2644049" cy="618300"/>
          </a:xfrm>
          <a:prstGeom prst="rect">
            <a:avLst/>
          </a:prstGeom>
        </p:spPr>
      </p:pic>
    </p:spTree>
    <p:custDataLst>
      <p:tags r:id="rId1"/>
    </p:custDataLst>
    <p:extLst>
      <p:ext uri="{BB962C8B-B14F-4D97-AF65-F5344CB8AC3E}">
        <p14:creationId xmlns:p14="http://schemas.microsoft.com/office/powerpoint/2010/main" val="378015534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8498" y="678657"/>
            <a:ext cx="8569378" cy="3256636"/>
          </a:xfrm>
        </p:spPr>
        <p:txBody>
          <a:bodyPr/>
          <a:lstStyle/>
          <a:p>
            <a:pPr indent="-285750" algn="l" defTabSz="285750">
              <a:buAutoNum type="arabicPeriod"/>
            </a:pPr>
            <a:r>
              <a:rPr lang="en-US" dirty="0"/>
              <a:t>Add a </a:t>
            </a:r>
            <a:r>
              <a:rPr lang="en-US" b="1" dirty="0"/>
              <a:t>6.85mm </a:t>
            </a:r>
            <a:r>
              <a:rPr lang="en-US" dirty="0"/>
              <a:t>fillet to the top-outside edge</a:t>
            </a:r>
          </a:p>
          <a:p>
            <a:pPr indent="-285750" algn="l" defTabSz="285750">
              <a:buFont typeface="Wingdings" charset="2"/>
              <a:buAutoNum type="arabicPeriod"/>
            </a:pPr>
            <a:r>
              <a:rPr lang="en-US" dirty="0"/>
              <a:t>Add a </a:t>
            </a:r>
            <a:r>
              <a:rPr lang="en-US" b="1" dirty="0"/>
              <a:t>3.175mm </a:t>
            </a:r>
            <a:r>
              <a:rPr lang="en-US" dirty="0"/>
              <a:t>fillet to the top-inside edge</a:t>
            </a:r>
            <a:br>
              <a:rPr lang="en-US" dirty="0"/>
            </a:br>
            <a:endParaRPr lang="en-US" dirty="0"/>
          </a:p>
          <a:p>
            <a:pPr indent="-285750" algn="l" defTabSz="285750">
              <a:buAutoNum type="arabicPeriod"/>
            </a:pPr>
            <a:r>
              <a:rPr lang="en-US" dirty="0"/>
              <a:t>Make the top-level assembly active</a:t>
            </a:r>
          </a:p>
          <a:p>
            <a:pPr indent="-285750" algn="l" defTabSz="285750">
              <a:buAutoNum type="arabicPeriod"/>
            </a:pPr>
            <a:r>
              <a:rPr lang="en-US" dirty="0"/>
              <a:t>Save the file and a description “</a:t>
            </a:r>
            <a:r>
              <a:rPr lang="en-US" b="1" dirty="0"/>
              <a:t>Added Cover</a:t>
            </a:r>
            <a:r>
              <a:rPr lang="en-US" dirty="0"/>
              <a:t>”</a:t>
            </a:r>
          </a:p>
          <a:p>
            <a:pPr indent="-285750" algn="l" defTabSz="285750">
              <a:buFont typeface="Wingdings" charset="2"/>
              <a:buAutoNum type="arabicPeriod"/>
            </a:pPr>
            <a:endParaRPr lang="en-US" dirty="0"/>
          </a:p>
          <a:p>
            <a:pPr indent="-285750" algn="l" defTabSz="285750">
              <a:buAutoNum type="arabicPeriod"/>
            </a:pPr>
            <a:endParaRPr lang="en-US" b="1" dirty="0"/>
          </a:p>
          <a:p>
            <a:pPr indent="-285750" algn="l" defTabSz="285750">
              <a:buAutoNum type="arabicPeriod"/>
            </a:pPr>
            <a:endParaRPr lang="en-US" dirty="0"/>
          </a:p>
          <a:p>
            <a:pPr indent="-285750" algn="l" defTabSz="285750">
              <a:buAutoNum type="arabicPeriod"/>
            </a:pPr>
            <a:endParaRPr lang="en-US" dirty="0"/>
          </a:p>
        </p:txBody>
      </p:sp>
      <p:sp>
        <p:nvSpPr>
          <p:cNvPr id="3" name="Title 2"/>
          <p:cNvSpPr>
            <a:spLocks noGrp="1"/>
          </p:cNvSpPr>
          <p:nvPr>
            <p:ph type="title"/>
          </p:nvPr>
        </p:nvSpPr>
        <p:spPr>
          <a:xfrm>
            <a:off x="448498" y="161520"/>
            <a:ext cx="8266176" cy="517137"/>
          </a:xfrm>
        </p:spPr>
        <p:txBody>
          <a:bodyPr lIns="0" tIns="0" rIns="0" bIns="0" anchor="t" anchorCtr="0">
            <a:noAutofit/>
          </a:bodyPr>
          <a:lstStyle/>
          <a:p>
            <a:pPr algn="l"/>
            <a:r>
              <a:rPr lang="en-US" dirty="0">
                <a:solidFill>
                  <a:schemeClr val="accent4"/>
                </a:solidFill>
                <a:latin typeface="Frutiger Next LT W1G" pitchFamily="34" charset="0"/>
                <a:cs typeface="Arial" pitchFamily="34" charset="0"/>
              </a:rPr>
              <a:t>Add features to the Cover</a:t>
            </a:r>
          </a:p>
        </p:txBody>
      </p:sp>
      <p:pic>
        <p:nvPicPr>
          <p:cNvPr id="4" name="Picture 3">
            <a:extLst>
              <a:ext uri="{FF2B5EF4-FFF2-40B4-BE49-F238E27FC236}">
                <a16:creationId xmlns:a16="http://schemas.microsoft.com/office/drawing/2014/main" id="{3AFD8166-B25C-45EA-81A5-CDB8C7DCD9C7}"/>
              </a:ext>
            </a:extLst>
          </p:cNvPr>
          <p:cNvPicPr>
            <a:picLocks noChangeAspect="1"/>
          </p:cNvPicPr>
          <p:nvPr/>
        </p:nvPicPr>
        <p:blipFill>
          <a:blip r:embed="rId4"/>
          <a:stretch>
            <a:fillRect/>
          </a:stretch>
        </p:blipFill>
        <p:spPr>
          <a:xfrm>
            <a:off x="632841" y="2319050"/>
            <a:ext cx="3939159" cy="2518675"/>
          </a:xfrm>
          <a:prstGeom prst="rect">
            <a:avLst/>
          </a:prstGeom>
        </p:spPr>
      </p:pic>
      <p:pic>
        <p:nvPicPr>
          <p:cNvPr id="5" name="Picture 4">
            <a:extLst>
              <a:ext uri="{FF2B5EF4-FFF2-40B4-BE49-F238E27FC236}">
                <a16:creationId xmlns:a16="http://schemas.microsoft.com/office/drawing/2014/main" id="{B930CE96-C81B-40C8-BD33-073C7056E82F}"/>
              </a:ext>
            </a:extLst>
          </p:cNvPr>
          <p:cNvPicPr>
            <a:picLocks noChangeAspect="1"/>
          </p:cNvPicPr>
          <p:nvPr/>
        </p:nvPicPr>
        <p:blipFill>
          <a:blip r:embed="rId5"/>
          <a:stretch>
            <a:fillRect/>
          </a:stretch>
        </p:blipFill>
        <p:spPr>
          <a:xfrm>
            <a:off x="4733187" y="2571750"/>
            <a:ext cx="3577736" cy="1973103"/>
          </a:xfrm>
          <a:prstGeom prst="rect">
            <a:avLst/>
          </a:prstGeom>
        </p:spPr>
      </p:pic>
      <p:pic>
        <p:nvPicPr>
          <p:cNvPr id="6" name="Picture 5" descr="A black and white logo&#10;&#10;Description automatically generated">
            <a:extLst>
              <a:ext uri="{FF2B5EF4-FFF2-40B4-BE49-F238E27FC236}">
                <a16:creationId xmlns:a16="http://schemas.microsoft.com/office/drawing/2014/main" id="{B73F0249-6E6A-48D6-4C88-499885591E6C}"/>
              </a:ext>
            </a:extLst>
          </p:cNvPr>
          <p:cNvPicPr>
            <a:picLocks noChangeAspect="1"/>
          </p:cNvPicPr>
          <p:nvPr/>
        </p:nvPicPr>
        <p:blipFill>
          <a:blip r:embed="rId6"/>
          <a:stretch>
            <a:fillRect/>
          </a:stretch>
        </p:blipFill>
        <p:spPr>
          <a:xfrm>
            <a:off x="80790" y="4521532"/>
            <a:ext cx="2644049" cy="618300"/>
          </a:xfrm>
          <a:prstGeom prst="rect">
            <a:avLst/>
          </a:prstGeom>
        </p:spPr>
      </p:pic>
    </p:spTree>
    <p:custDataLst>
      <p:tags r:id="rId1"/>
    </p:custDataLst>
    <p:extLst>
      <p:ext uri="{BB962C8B-B14F-4D97-AF65-F5344CB8AC3E}">
        <p14:creationId xmlns:p14="http://schemas.microsoft.com/office/powerpoint/2010/main" val="364574152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p:cNvSpPr>
            <a:spLocks noGrp="1"/>
          </p:cNvSpPr>
          <p:nvPr>
            <p:ph idx="1"/>
          </p:nvPr>
        </p:nvSpPr>
        <p:spPr bwMode="auto">
          <a:xfrm>
            <a:off x="219717" y="704218"/>
            <a:ext cx="8277617" cy="38710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29" tIns="25714" rIns="51429" bIns="25714" numCol="1" anchor="t" anchorCtr="0" compatLnSpc="1">
            <a:prstTxWarp prst="textNoShape">
              <a:avLst/>
            </a:prstTxWarp>
          </a:bodyPr>
          <a:lstStyle/>
          <a:p>
            <a:pPr marL="321433" lvl="2" indent="-321433">
              <a:lnSpc>
                <a:spcPct val="90000"/>
              </a:lnSpc>
              <a:spcBef>
                <a:spcPct val="0"/>
              </a:spcBef>
              <a:spcAft>
                <a:spcPts val="338"/>
              </a:spcAft>
              <a:buClr>
                <a:srgbClr val="0696D7"/>
              </a:buClr>
              <a:buFont typeface="Wingdings" panose="05000000000000000000" pitchFamily="2" charset="2"/>
              <a:buChar char="§"/>
            </a:pPr>
            <a:r>
              <a:rPr lang="en-US" altLang="en-US" dirty="0">
                <a:latin typeface="Arial" charset="0"/>
                <a:cs typeface="Arial" charset="0"/>
              </a:rPr>
              <a:t>Before applying Joints, ground at least one Component that will NOT move</a:t>
            </a:r>
          </a:p>
          <a:p>
            <a:pPr marL="321433" lvl="2" indent="-321433">
              <a:lnSpc>
                <a:spcPct val="90000"/>
              </a:lnSpc>
              <a:spcBef>
                <a:spcPct val="0"/>
              </a:spcBef>
              <a:spcAft>
                <a:spcPts val="338"/>
              </a:spcAft>
              <a:buClr>
                <a:srgbClr val="0696D7"/>
              </a:buClr>
              <a:buFont typeface="Wingdings" panose="05000000000000000000" pitchFamily="2" charset="2"/>
              <a:buChar char="§"/>
            </a:pPr>
            <a:r>
              <a:rPr lang="en-US" altLang="en-US" dirty="0">
                <a:latin typeface="Arial" charset="0"/>
                <a:cs typeface="Arial" charset="0"/>
              </a:rPr>
              <a:t>If needed insert a model into the assembly</a:t>
            </a:r>
          </a:p>
          <a:p>
            <a:pPr marL="831253" lvl="3" indent="-321433">
              <a:lnSpc>
                <a:spcPct val="90000"/>
              </a:lnSpc>
              <a:spcBef>
                <a:spcPct val="0"/>
              </a:spcBef>
              <a:spcAft>
                <a:spcPts val="338"/>
              </a:spcAft>
              <a:buClr>
                <a:srgbClr val="0696D7"/>
              </a:buClr>
            </a:pPr>
            <a:r>
              <a:rPr lang="en-US" altLang="en-US" dirty="0">
                <a:latin typeface="Arial" charset="0"/>
                <a:cs typeface="Arial" charset="0"/>
              </a:rPr>
              <a:t>From the Data Panel right-click on file and click Insert into Current Design</a:t>
            </a:r>
          </a:p>
          <a:p>
            <a:pPr marL="831253" lvl="3" indent="-321433">
              <a:lnSpc>
                <a:spcPct val="90000"/>
              </a:lnSpc>
              <a:spcBef>
                <a:spcPct val="0"/>
              </a:spcBef>
              <a:spcAft>
                <a:spcPts val="338"/>
              </a:spcAft>
              <a:buClr>
                <a:srgbClr val="0696D7"/>
              </a:buClr>
            </a:pPr>
            <a:r>
              <a:rPr lang="en-US" altLang="en-US" dirty="0">
                <a:latin typeface="Arial" charset="0"/>
                <a:cs typeface="Arial" charset="0"/>
              </a:rPr>
              <a:t>Files must already exist in a Project you have access to</a:t>
            </a:r>
          </a:p>
          <a:p>
            <a:pPr marL="321433" lvl="2" indent="-321433">
              <a:lnSpc>
                <a:spcPct val="90000"/>
              </a:lnSpc>
              <a:spcBef>
                <a:spcPct val="0"/>
              </a:spcBef>
              <a:spcAft>
                <a:spcPts val="338"/>
              </a:spcAft>
              <a:buClr>
                <a:srgbClr val="0696D7"/>
              </a:buClr>
            </a:pPr>
            <a:r>
              <a:rPr lang="en-US" altLang="en-US" dirty="0">
                <a:latin typeface="Arial" charset="0"/>
                <a:cs typeface="Arial" charset="0"/>
              </a:rPr>
              <a:t>Apply Assembly Joints</a:t>
            </a:r>
          </a:p>
          <a:p>
            <a:pPr marL="831253" lvl="3" indent="-321433">
              <a:lnSpc>
                <a:spcPct val="90000"/>
              </a:lnSpc>
              <a:spcBef>
                <a:spcPct val="0"/>
              </a:spcBef>
              <a:spcAft>
                <a:spcPts val="338"/>
              </a:spcAft>
              <a:buClr>
                <a:srgbClr val="0696D7"/>
              </a:buClr>
            </a:pPr>
            <a:r>
              <a:rPr lang="en-US" altLang="en-US" dirty="0">
                <a:latin typeface="Arial" charset="0"/>
                <a:cs typeface="Arial" charset="0"/>
              </a:rPr>
              <a:t>Joints can only be applied to components</a:t>
            </a:r>
          </a:p>
          <a:p>
            <a:pPr marL="831253" lvl="3" indent="-321433">
              <a:lnSpc>
                <a:spcPct val="90000"/>
              </a:lnSpc>
              <a:spcBef>
                <a:spcPct val="0"/>
              </a:spcBef>
              <a:spcAft>
                <a:spcPts val="338"/>
              </a:spcAft>
              <a:buClr>
                <a:srgbClr val="0696D7"/>
              </a:buClr>
            </a:pPr>
            <a:r>
              <a:rPr lang="en-US" altLang="en-US" dirty="0">
                <a:latin typeface="Arial" charset="0"/>
                <a:cs typeface="Arial" charset="0"/>
              </a:rPr>
              <a:t>Assembly &gt; Joints</a:t>
            </a:r>
          </a:p>
          <a:p>
            <a:pPr marL="831253" lvl="3" indent="-321433">
              <a:lnSpc>
                <a:spcPct val="90000"/>
              </a:lnSpc>
              <a:spcBef>
                <a:spcPct val="0"/>
              </a:spcBef>
              <a:spcAft>
                <a:spcPts val="338"/>
              </a:spcAft>
              <a:buClr>
                <a:srgbClr val="0696D7"/>
              </a:buClr>
            </a:pPr>
            <a:r>
              <a:rPr lang="en-US" altLang="en-US" dirty="0">
                <a:latin typeface="Arial" charset="0"/>
                <a:cs typeface="Arial" charset="0"/>
              </a:rPr>
              <a:t>Joints are applied to points, axes and planes</a:t>
            </a:r>
          </a:p>
          <a:p>
            <a:pPr marL="831253" lvl="3" indent="-321433">
              <a:lnSpc>
                <a:spcPct val="90000"/>
              </a:lnSpc>
              <a:spcBef>
                <a:spcPct val="0"/>
              </a:spcBef>
              <a:spcAft>
                <a:spcPts val="338"/>
              </a:spcAft>
              <a:buClr>
                <a:srgbClr val="0696D7"/>
              </a:buClr>
            </a:pPr>
            <a:r>
              <a:rPr lang="en-US" altLang="en-US" dirty="0">
                <a:latin typeface="Arial" charset="0"/>
                <a:cs typeface="Arial" charset="0"/>
              </a:rPr>
              <a:t>Edit Joints via the Browser</a:t>
            </a:r>
          </a:p>
          <a:p>
            <a:pPr marL="321433" lvl="2" indent="-321433">
              <a:lnSpc>
                <a:spcPct val="90000"/>
              </a:lnSpc>
              <a:spcBef>
                <a:spcPct val="0"/>
              </a:spcBef>
              <a:spcAft>
                <a:spcPts val="338"/>
              </a:spcAft>
              <a:buClr>
                <a:srgbClr val="0696D7"/>
              </a:buClr>
              <a:buNone/>
            </a:pPr>
            <a:endParaRPr lang="en-US" altLang="en-US" sz="2063" dirty="0">
              <a:latin typeface="Arial" charset="0"/>
              <a:cs typeface="Arial" charset="0"/>
            </a:endParaRPr>
          </a:p>
          <a:p>
            <a:pPr marL="321433" lvl="2" indent="-321433">
              <a:lnSpc>
                <a:spcPct val="90000"/>
              </a:lnSpc>
              <a:spcBef>
                <a:spcPct val="0"/>
              </a:spcBef>
              <a:spcAft>
                <a:spcPts val="338"/>
              </a:spcAft>
              <a:buClr>
                <a:srgbClr val="0696D7"/>
              </a:buClr>
            </a:pPr>
            <a:endParaRPr lang="en-US" altLang="en-US" sz="2313" dirty="0">
              <a:latin typeface="Arial" charset="0"/>
              <a:cs typeface="Arial" charset="0"/>
            </a:endParaRPr>
          </a:p>
          <a:p>
            <a:pPr>
              <a:lnSpc>
                <a:spcPct val="90000"/>
              </a:lnSpc>
              <a:spcAft>
                <a:spcPts val="338"/>
              </a:spcAft>
              <a:buClr>
                <a:srgbClr val="0696D7"/>
              </a:buClr>
            </a:pPr>
            <a:endParaRPr lang="en-US" altLang="en-US" sz="2375" dirty="0">
              <a:latin typeface="Arial" charset="0"/>
              <a:cs typeface="Arial" charset="0"/>
            </a:endParaRPr>
          </a:p>
          <a:p>
            <a:pPr>
              <a:lnSpc>
                <a:spcPct val="90000"/>
              </a:lnSpc>
              <a:spcAft>
                <a:spcPts val="338"/>
              </a:spcAft>
              <a:buClr>
                <a:srgbClr val="0696D7"/>
              </a:buClr>
              <a:buNone/>
            </a:pPr>
            <a:endParaRPr lang="en-US" altLang="en-US" sz="2375" dirty="0">
              <a:latin typeface="Arial" charset="0"/>
              <a:cs typeface="Arial" charset="0"/>
            </a:endParaRPr>
          </a:p>
          <a:p>
            <a:pPr>
              <a:lnSpc>
                <a:spcPct val="90000"/>
              </a:lnSpc>
              <a:spcAft>
                <a:spcPts val="338"/>
              </a:spcAft>
              <a:buClr>
                <a:srgbClr val="0696D7"/>
              </a:buClr>
            </a:pPr>
            <a:endParaRPr lang="en-US" altLang="en-US" sz="2375" dirty="0">
              <a:latin typeface="Arial" charset="0"/>
              <a:cs typeface="Arial" charset="0"/>
            </a:endParaRPr>
          </a:p>
        </p:txBody>
      </p:sp>
      <p:sp>
        <p:nvSpPr>
          <p:cNvPr id="68613" name="Title 4"/>
          <p:cNvSpPr>
            <a:spLocks noGrp="1"/>
          </p:cNvSpPr>
          <p:nvPr>
            <p:ph type="title"/>
          </p:nvPr>
        </p:nvSpPr>
        <p:spPr bwMode="auto">
          <a:xfrm>
            <a:off x="416977" y="191989"/>
            <a:ext cx="8266297" cy="495598"/>
          </a:xfrm>
        </p:spPr>
        <p:txBody>
          <a:bodyPr lIns="0" tIns="0" rIns="0" bIns="0" anchor="t" anchorCtr="0">
            <a:noAutofit/>
          </a:bodyPr>
          <a:lstStyle/>
          <a:p>
            <a:pPr>
              <a:spcAft>
                <a:spcPts val="188"/>
              </a:spcAft>
            </a:pPr>
            <a:r>
              <a:rPr lang="en-US" altLang="en-US" dirty="0">
                <a:solidFill>
                  <a:schemeClr val="accent4"/>
                </a:solidFill>
                <a:latin typeface="Frutiger Next LT W1G" pitchFamily="34" charset="0"/>
                <a:cs typeface="Arial" pitchFamily="34" charset="0"/>
              </a:rPr>
              <a:t>Assembly Joints</a:t>
            </a:r>
          </a:p>
        </p:txBody>
      </p:sp>
      <p:pic>
        <p:nvPicPr>
          <p:cNvPr id="3" name="Picture 2">
            <a:extLst>
              <a:ext uri="{FF2B5EF4-FFF2-40B4-BE49-F238E27FC236}">
                <a16:creationId xmlns:a16="http://schemas.microsoft.com/office/drawing/2014/main" id="{47104ED0-AFDA-4A5D-AD92-99DE479DA125}"/>
              </a:ext>
            </a:extLst>
          </p:cNvPr>
          <p:cNvPicPr>
            <a:picLocks noChangeAspect="1"/>
          </p:cNvPicPr>
          <p:nvPr/>
        </p:nvPicPr>
        <p:blipFill>
          <a:blip r:embed="rId4"/>
          <a:stretch>
            <a:fillRect/>
          </a:stretch>
        </p:blipFill>
        <p:spPr>
          <a:xfrm>
            <a:off x="7008386" y="2639728"/>
            <a:ext cx="2041428" cy="2085807"/>
          </a:xfrm>
          <a:prstGeom prst="rect">
            <a:avLst/>
          </a:prstGeom>
        </p:spPr>
      </p:pic>
      <p:pic>
        <p:nvPicPr>
          <p:cNvPr id="4" name="Picture 3">
            <a:extLst>
              <a:ext uri="{FF2B5EF4-FFF2-40B4-BE49-F238E27FC236}">
                <a16:creationId xmlns:a16="http://schemas.microsoft.com/office/drawing/2014/main" id="{3CAC5940-88B0-4247-8DB7-BCE0BEEE928C}"/>
              </a:ext>
            </a:extLst>
          </p:cNvPr>
          <p:cNvPicPr>
            <a:picLocks noChangeAspect="1"/>
          </p:cNvPicPr>
          <p:nvPr/>
        </p:nvPicPr>
        <p:blipFill>
          <a:blip r:embed="rId5"/>
          <a:stretch>
            <a:fillRect/>
          </a:stretch>
        </p:blipFill>
        <p:spPr>
          <a:xfrm>
            <a:off x="506556" y="3829800"/>
            <a:ext cx="6226438" cy="668282"/>
          </a:xfrm>
          <a:prstGeom prst="rect">
            <a:avLst/>
          </a:prstGeom>
        </p:spPr>
      </p:pic>
      <p:pic>
        <p:nvPicPr>
          <p:cNvPr id="2" name="Picture 1" descr="A black and white logo&#10;&#10;Description automatically generated">
            <a:extLst>
              <a:ext uri="{FF2B5EF4-FFF2-40B4-BE49-F238E27FC236}">
                <a16:creationId xmlns:a16="http://schemas.microsoft.com/office/drawing/2014/main" id="{9F2903AF-D47C-0DC7-545D-05D831266B9C}"/>
              </a:ext>
            </a:extLst>
          </p:cNvPr>
          <p:cNvPicPr>
            <a:picLocks noChangeAspect="1"/>
          </p:cNvPicPr>
          <p:nvPr/>
        </p:nvPicPr>
        <p:blipFill>
          <a:blip r:embed="rId6"/>
          <a:stretch>
            <a:fillRect/>
          </a:stretch>
        </p:blipFill>
        <p:spPr>
          <a:xfrm>
            <a:off x="80790" y="4521532"/>
            <a:ext cx="2644049" cy="618300"/>
          </a:xfrm>
          <a:prstGeom prst="rect">
            <a:avLst/>
          </a:prstGeom>
        </p:spPr>
      </p:pic>
    </p:spTree>
    <p:custDataLst>
      <p:tags r:id="rId1"/>
    </p:custDataLst>
    <p:extLst>
      <p:ext uri="{BB962C8B-B14F-4D97-AF65-F5344CB8AC3E}">
        <p14:creationId xmlns:p14="http://schemas.microsoft.com/office/powerpoint/2010/main" val="159007554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9672" y="603509"/>
            <a:ext cx="8505002" cy="2141198"/>
          </a:xfrm>
        </p:spPr>
        <p:txBody>
          <a:bodyPr/>
          <a:lstStyle/>
          <a:p>
            <a:pPr indent="-285750" algn="l" defTabSz="285750">
              <a:buFont typeface="Wingdings" charset="2"/>
              <a:buAutoNum type="arabicPeriod"/>
            </a:pPr>
            <a:r>
              <a:rPr lang="en-US" dirty="0"/>
              <a:t>Prove that the Cover can move by clicking and dragging on the Cover</a:t>
            </a:r>
          </a:p>
          <a:p>
            <a:pPr indent="-285750" algn="l" defTabSz="285750">
              <a:buFont typeface="Wingdings" charset="2"/>
              <a:buAutoNum type="arabicPeriod"/>
            </a:pPr>
            <a:r>
              <a:rPr lang="en-US" dirty="0"/>
              <a:t>Stop moving the Cover by pressing the Esc key (the Cover should return to its original position)</a:t>
            </a:r>
          </a:p>
          <a:p>
            <a:pPr indent="-285750" algn="l" defTabSz="285750">
              <a:buFont typeface="Wingdings" charset="2"/>
              <a:buAutoNum type="arabicPeriod"/>
            </a:pPr>
            <a:r>
              <a:rPr lang="en-US" dirty="0"/>
              <a:t>Since the Base and Cover components are in the correct location, constrain them with an As Built Joint with Rigid as the Type: Assemble &gt; As-built Joint</a:t>
            </a:r>
          </a:p>
          <a:p>
            <a:pPr indent="-285750" algn="l" defTabSz="285750">
              <a:buFont typeface="Wingdings" charset="2"/>
              <a:buAutoNum type="arabicPeriod"/>
            </a:pPr>
            <a:r>
              <a:rPr lang="en-US" dirty="0"/>
              <a:t>Turn off the visibility of the Base</a:t>
            </a:r>
          </a:p>
          <a:p>
            <a:pPr indent="-285750" algn="l" defTabSz="285750">
              <a:buFont typeface="Wingdings" charset="2"/>
              <a:buAutoNum type="arabicPeriod"/>
            </a:pPr>
            <a:endParaRPr lang="en-US" dirty="0"/>
          </a:p>
          <a:p>
            <a:pPr indent="-285750" algn="l" defTabSz="285750">
              <a:buAutoNum type="arabicPeriod"/>
            </a:pPr>
            <a:endParaRPr lang="en-US" dirty="0"/>
          </a:p>
        </p:txBody>
      </p:sp>
      <p:sp>
        <p:nvSpPr>
          <p:cNvPr id="3" name="Title 2"/>
          <p:cNvSpPr>
            <a:spLocks noGrp="1"/>
          </p:cNvSpPr>
          <p:nvPr>
            <p:ph type="title"/>
          </p:nvPr>
        </p:nvSpPr>
        <p:spPr>
          <a:xfrm>
            <a:off x="448498" y="161520"/>
            <a:ext cx="8266176" cy="517137"/>
          </a:xfrm>
        </p:spPr>
        <p:txBody>
          <a:bodyPr lIns="0" tIns="0" rIns="0" bIns="0" anchor="t" anchorCtr="0">
            <a:noAutofit/>
          </a:bodyPr>
          <a:lstStyle/>
          <a:p>
            <a:pPr algn="l"/>
            <a:r>
              <a:rPr lang="en-US" dirty="0">
                <a:solidFill>
                  <a:schemeClr val="accent4"/>
                </a:solidFill>
                <a:latin typeface="Frutiger Next LT W1G" pitchFamily="34" charset="0"/>
                <a:cs typeface="Arial" pitchFamily="34" charset="0"/>
              </a:rPr>
              <a:t>Constrain the Base and Cover Components</a:t>
            </a:r>
          </a:p>
        </p:txBody>
      </p:sp>
      <p:pic>
        <p:nvPicPr>
          <p:cNvPr id="6" name="Picture 5">
            <a:extLst>
              <a:ext uri="{FF2B5EF4-FFF2-40B4-BE49-F238E27FC236}">
                <a16:creationId xmlns:a16="http://schemas.microsoft.com/office/drawing/2014/main" id="{0091536A-3175-4A07-B282-19AD7443A155}"/>
              </a:ext>
            </a:extLst>
          </p:cNvPr>
          <p:cNvPicPr>
            <a:picLocks noChangeAspect="1"/>
          </p:cNvPicPr>
          <p:nvPr/>
        </p:nvPicPr>
        <p:blipFill>
          <a:blip r:embed="rId4"/>
          <a:stretch>
            <a:fillRect/>
          </a:stretch>
        </p:blipFill>
        <p:spPr>
          <a:xfrm>
            <a:off x="6556947" y="2771998"/>
            <a:ext cx="2286198" cy="1767993"/>
          </a:xfrm>
          <a:prstGeom prst="rect">
            <a:avLst/>
          </a:prstGeom>
        </p:spPr>
      </p:pic>
      <p:pic>
        <p:nvPicPr>
          <p:cNvPr id="4" name="Picture 3">
            <a:extLst>
              <a:ext uri="{FF2B5EF4-FFF2-40B4-BE49-F238E27FC236}">
                <a16:creationId xmlns:a16="http://schemas.microsoft.com/office/drawing/2014/main" id="{54F64234-5652-4898-9C1D-29E29172967D}"/>
              </a:ext>
            </a:extLst>
          </p:cNvPr>
          <p:cNvPicPr>
            <a:picLocks noChangeAspect="1"/>
          </p:cNvPicPr>
          <p:nvPr/>
        </p:nvPicPr>
        <p:blipFill>
          <a:blip r:embed="rId5"/>
          <a:stretch>
            <a:fillRect/>
          </a:stretch>
        </p:blipFill>
        <p:spPr>
          <a:xfrm>
            <a:off x="3086061" y="2679365"/>
            <a:ext cx="2971878" cy="2117327"/>
          </a:xfrm>
          <a:prstGeom prst="rect">
            <a:avLst/>
          </a:prstGeom>
        </p:spPr>
      </p:pic>
      <p:pic>
        <p:nvPicPr>
          <p:cNvPr id="5" name="Picture 4">
            <a:extLst>
              <a:ext uri="{FF2B5EF4-FFF2-40B4-BE49-F238E27FC236}">
                <a16:creationId xmlns:a16="http://schemas.microsoft.com/office/drawing/2014/main" id="{F58BCC31-8F2C-4607-88D3-035E3B1BAD8F}"/>
              </a:ext>
            </a:extLst>
          </p:cNvPr>
          <p:cNvPicPr>
            <a:picLocks noChangeAspect="1"/>
          </p:cNvPicPr>
          <p:nvPr/>
        </p:nvPicPr>
        <p:blipFill>
          <a:blip r:embed="rId6"/>
          <a:stretch>
            <a:fillRect/>
          </a:stretch>
        </p:blipFill>
        <p:spPr>
          <a:xfrm>
            <a:off x="682291" y="2654277"/>
            <a:ext cx="1904762" cy="1885714"/>
          </a:xfrm>
          <a:prstGeom prst="rect">
            <a:avLst/>
          </a:prstGeom>
        </p:spPr>
      </p:pic>
      <p:pic>
        <p:nvPicPr>
          <p:cNvPr id="7" name="Picture 6" descr="A black and white logo&#10;&#10;Description automatically generated">
            <a:extLst>
              <a:ext uri="{FF2B5EF4-FFF2-40B4-BE49-F238E27FC236}">
                <a16:creationId xmlns:a16="http://schemas.microsoft.com/office/drawing/2014/main" id="{A5965696-A95A-F002-AE76-AE91FF265434}"/>
              </a:ext>
            </a:extLst>
          </p:cNvPr>
          <p:cNvPicPr>
            <a:picLocks noChangeAspect="1"/>
          </p:cNvPicPr>
          <p:nvPr/>
        </p:nvPicPr>
        <p:blipFill>
          <a:blip r:embed="rId7"/>
          <a:stretch>
            <a:fillRect/>
          </a:stretch>
        </p:blipFill>
        <p:spPr>
          <a:xfrm>
            <a:off x="80790" y="4521532"/>
            <a:ext cx="2644049" cy="618300"/>
          </a:xfrm>
          <a:prstGeom prst="rect">
            <a:avLst/>
          </a:prstGeom>
        </p:spPr>
      </p:pic>
    </p:spTree>
    <p:custDataLst>
      <p:tags r:id="rId1"/>
    </p:custDataLst>
    <p:extLst>
      <p:ext uri="{BB962C8B-B14F-4D97-AF65-F5344CB8AC3E}">
        <p14:creationId xmlns:p14="http://schemas.microsoft.com/office/powerpoint/2010/main" val="71619973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E8E0A9-2A2A-4E43-8B5C-5F93A6BDAA11}"/>
              </a:ext>
            </a:extLst>
          </p:cNvPr>
          <p:cNvPicPr>
            <a:picLocks noChangeAspect="1"/>
          </p:cNvPicPr>
          <p:nvPr/>
        </p:nvPicPr>
        <p:blipFill>
          <a:blip r:embed="rId4"/>
          <a:stretch>
            <a:fillRect/>
          </a:stretch>
        </p:blipFill>
        <p:spPr>
          <a:xfrm>
            <a:off x="6564215" y="3719527"/>
            <a:ext cx="2408129" cy="1318374"/>
          </a:xfrm>
          <a:prstGeom prst="rect">
            <a:avLst/>
          </a:prstGeom>
        </p:spPr>
      </p:pic>
      <p:sp>
        <p:nvSpPr>
          <p:cNvPr id="2" name="Content Placeholder 1"/>
          <p:cNvSpPr>
            <a:spLocks noGrp="1"/>
          </p:cNvSpPr>
          <p:nvPr>
            <p:ph idx="1"/>
          </p:nvPr>
        </p:nvSpPr>
        <p:spPr>
          <a:xfrm>
            <a:off x="117608" y="678657"/>
            <a:ext cx="9117414" cy="3256636"/>
          </a:xfrm>
        </p:spPr>
        <p:txBody>
          <a:bodyPr/>
          <a:lstStyle/>
          <a:p>
            <a:pPr indent="-285750" algn="l" defTabSz="285750">
              <a:lnSpc>
                <a:spcPts val="2000"/>
              </a:lnSpc>
              <a:buAutoNum type="arabicPeriod"/>
            </a:pPr>
            <a:r>
              <a:rPr lang="en-US" dirty="0"/>
              <a:t>From the Data Panel drag the </a:t>
            </a:r>
            <a:r>
              <a:rPr lang="en-US" i="1" dirty="0"/>
              <a:t>Lens</a:t>
            </a:r>
            <a:r>
              <a:rPr lang="en-US" dirty="0"/>
              <a:t> component into the Enclosure Assembly</a:t>
            </a:r>
          </a:p>
          <a:p>
            <a:pPr indent="-285750" algn="l" defTabSz="285750">
              <a:lnSpc>
                <a:spcPts val="2000"/>
              </a:lnSpc>
              <a:buAutoNum type="arabicPeriod"/>
            </a:pPr>
            <a:r>
              <a:rPr lang="en-US" dirty="0"/>
              <a:t>Add a Rigid joint between the Lens and the Cover</a:t>
            </a:r>
          </a:p>
          <a:p>
            <a:pPr marL="610196" lvl="1" indent="-285750" algn="l">
              <a:lnSpc>
                <a:spcPts val="2000"/>
              </a:lnSpc>
              <a:spcBef>
                <a:spcPts val="0"/>
              </a:spcBef>
              <a:buFont typeface="Wingdings" charset="2"/>
              <a:buAutoNum type="arabicPeriod"/>
            </a:pPr>
            <a:r>
              <a:rPr lang="en-US" sz="1500" dirty="0"/>
              <a:t>Rotate the viewpoint so you can see the bottom of the Cover</a:t>
            </a:r>
          </a:p>
          <a:p>
            <a:pPr marL="610196" lvl="1" indent="-285750" algn="l">
              <a:lnSpc>
                <a:spcPts val="2000"/>
              </a:lnSpc>
              <a:spcBef>
                <a:spcPts val="0"/>
              </a:spcBef>
              <a:buFont typeface="Wingdings" charset="2"/>
              <a:buAutoNum type="arabicPeriod"/>
            </a:pPr>
            <a:r>
              <a:rPr lang="en-US" sz="1500" dirty="0"/>
              <a:t>Select the bottom circular face and then the center point of the Lens</a:t>
            </a:r>
          </a:p>
          <a:p>
            <a:pPr marL="610196" lvl="1" indent="-285750" algn="l">
              <a:lnSpc>
                <a:spcPts val="2000"/>
              </a:lnSpc>
              <a:spcBef>
                <a:spcPts val="0"/>
              </a:spcBef>
              <a:buFont typeface="Wingdings" charset="2"/>
              <a:buAutoNum type="arabicPeriod"/>
            </a:pPr>
            <a:r>
              <a:rPr lang="en-US" sz="1500" dirty="0"/>
              <a:t>Select the bottom circular face and then the center point of the Cover </a:t>
            </a:r>
            <a:br>
              <a:rPr lang="en-US" sz="1500" dirty="0"/>
            </a:br>
            <a:r>
              <a:rPr lang="en-US" sz="1500" b="1" dirty="0"/>
              <a:t>Note</a:t>
            </a:r>
            <a:r>
              <a:rPr lang="en-US" sz="1500" dirty="0"/>
              <a:t>: Always select the component that will move first</a:t>
            </a:r>
            <a:endParaRPr lang="en-US" b="1" dirty="0"/>
          </a:p>
          <a:p>
            <a:pPr indent="-285750" algn="l" defTabSz="285750">
              <a:buAutoNum type="arabicPeriod"/>
            </a:pPr>
            <a:endParaRPr lang="en-US" dirty="0"/>
          </a:p>
          <a:p>
            <a:pPr indent="-285750" algn="l" defTabSz="285750">
              <a:buAutoNum type="arabicPeriod"/>
            </a:pPr>
            <a:endParaRPr lang="en-US" dirty="0"/>
          </a:p>
        </p:txBody>
      </p:sp>
      <p:sp>
        <p:nvSpPr>
          <p:cNvPr id="3" name="Title 2"/>
          <p:cNvSpPr>
            <a:spLocks noGrp="1"/>
          </p:cNvSpPr>
          <p:nvPr>
            <p:ph type="title"/>
          </p:nvPr>
        </p:nvSpPr>
        <p:spPr>
          <a:xfrm>
            <a:off x="448498" y="161520"/>
            <a:ext cx="8266176" cy="517137"/>
          </a:xfrm>
        </p:spPr>
        <p:txBody>
          <a:bodyPr lIns="0" tIns="0" rIns="0" bIns="0" anchor="t" anchorCtr="0">
            <a:noAutofit/>
          </a:bodyPr>
          <a:lstStyle/>
          <a:p>
            <a:pPr algn="l"/>
            <a:r>
              <a:rPr lang="en-US" dirty="0">
                <a:solidFill>
                  <a:schemeClr val="accent4"/>
                </a:solidFill>
                <a:latin typeface="Frutiger Next LT W1G" pitchFamily="34" charset="0"/>
                <a:cs typeface="Arial" pitchFamily="34" charset="0"/>
              </a:rPr>
              <a:t>Place the Lens into the Assembly</a:t>
            </a:r>
            <a:endParaRPr lang="en-US" sz="1800" dirty="0">
              <a:solidFill>
                <a:schemeClr val="accent4"/>
              </a:solidFill>
              <a:latin typeface="Frutiger Next LT W1G" pitchFamily="34" charset="0"/>
              <a:cs typeface="Arial" pitchFamily="34" charset="0"/>
            </a:endParaRPr>
          </a:p>
        </p:txBody>
      </p:sp>
      <p:pic>
        <p:nvPicPr>
          <p:cNvPr id="4" name="Picture 3">
            <a:extLst>
              <a:ext uri="{FF2B5EF4-FFF2-40B4-BE49-F238E27FC236}">
                <a16:creationId xmlns:a16="http://schemas.microsoft.com/office/drawing/2014/main" id="{BA037E6C-8CD5-4503-AF28-9C562EA40B9A}"/>
              </a:ext>
            </a:extLst>
          </p:cNvPr>
          <p:cNvPicPr>
            <a:picLocks noChangeAspect="1"/>
          </p:cNvPicPr>
          <p:nvPr/>
        </p:nvPicPr>
        <p:blipFill>
          <a:blip r:embed="rId5"/>
          <a:stretch>
            <a:fillRect/>
          </a:stretch>
        </p:blipFill>
        <p:spPr>
          <a:xfrm>
            <a:off x="117608" y="2524273"/>
            <a:ext cx="4924355" cy="1587825"/>
          </a:xfrm>
          <a:prstGeom prst="rect">
            <a:avLst/>
          </a:prstGeom>
        </p:spPr>
      </p:pic>
      <p:pic>
        <p:nvPicPr>
          <p:cNvPr id="5" name="Picture 4">
            <a:extLst>
              <a:ext uri="{FF2B5EF4-FFF2-40B4-BE49-F238E27FC236}">
                <a16:creationId xmlns:a16="http://schemas.microsoft.com/office/drawing/2014/main" id="{4C709F6B-D7DB-4C29-8A47-E3BF55FEFACC}"/>
              </a:ext>
            </a:extLst>
          </p:cNvPr>
          <p:cNvPicPr>
            <a:picLocks noChangeAspect="1"/>
          </p:cNvPicPr>
          <p:nvPr/>
        </p:nvPicPr>
        <p:blipFill>
          <a:blip r:embed="rId6"/>
          <a:stretch>
            <a:fillRect/>
          </a:stretch>
        </p:blipFill>
        <p:spPr>
          <a:xfrm>
            <a:off x="5070566" y="2380747"/>
            <a:ext cx="2987299" cy="1562235"/>
          </a:xfrm>
          <a:prstGeom prst="rect">
            <a:avLst/>
          </a:prstGeom>
        </p:spPr>
      </p:pic>
      <p:pic>
        <p:nvPicPr>
          <p:cNvPr id="8" name="Picture 7">
            <a:extLst>
              <a:ext uri="{FF2B5EF4-FFF2-40B4-BE49-F238E27FC236}">
                <a16:creationId xmlns:a16="http://schemas.microsoft.com/office/drawing/2014/main" id="{69485AC9-5647-4DC1-8152-1B9A39284BE6}"/>
              </a:ext>
            </a:extLst>
          </p:cNvPr>
          <p:cNvPicPr>
            <a:picLocks noChangeAspect="1"/>
          </p:cNvPicPr>
          <p:nvPr/>
        </p:nvPicPr>
        <p:blipFill rotWithShape="1">
          <a:blip r:embed="rId7"/>
          <a:srcRect r="55391"/>
          <a:stretch/>
        </p:blipFill>
        <p:spPr>
          <a:xfrm>
            <a:off x="7513898" y="2458409"/>
            <a:ext cx="1060637" cy="342930"/>
          </a:xfrm>
          <a:prstGeom prst="rect">
            <a:avLst/>
          </a:prstGeom>
        </p:spPr>
      </p:pic>
      <p:pic>
        <p:nvPicPr>
          <p:cNvPr id="6" name="Picture 5" descr="A black and white logo&#10;&#10;Description automatically generated">
            <a:extLst>
              <a:ext uri="{FF2B5EF4-FFF2-40B4-BE49-F238E27FC236}">
                <a16:creationId xmlns:a16="http://schemas.microsoft.com/office/drawing/2014/main" id="{7C9BF5CB-924F-99C9-9AD9-10F79B8E8129}"/>
              </a:ext>
            </a:extLst>
          </p:cNvPr>
          <p:cNvPicPr>
            <a:picLocks noChangeAspect="1"/>
          </p:cNvPicPr>
          <p:nvPr/>
        </p:nvPicPr>
        <p:blipFill>
          <a:blip r:embed="rId8"/>
          <a:stretch>
            <a:fillRect/>
          </a:stretch>
        </p:blipFill>
        <p:spPr>
          <a:xfrm>
            <a:off x="80790" y="4521532"/>
            <a:ext cx="2644049" cy="618300"/>
          </a:xfrm>
          <a:prstGeom prst="rect">
            <a:avLst/>
          </a:prstGeom>
        </p:spPr>
      </p:pic>
    </p:spTree>
    <p:custDataLst>
      <p:tags r:id="rId1"/>
    </p:custDataLst>
    <p:extLst>
      <p:ext uri="{BB962C8B-B14F-4D97-AF65-F5344CB8AC3E}">
        <p14:creationId xmlns:p14="http://schemas.microsoft.com/office/powerpoint/2010/main" val="141147691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8971" y="618386"/>
            <a:ext cx="8786057" cy="3256636"/>
          </a:xfrm>
        </p:spPr>
        <p:txBody>
          <a:bodyPr/>
          <a:lstStyle/>
          <a:p>
            <a:pPr indent="-285750" algn="l" defTabSz="285750">
              <a:buFont typeface="Wingdings" charset="2"/>
              <a:buAutoNum type="arabicPeriod"/>
            </a:pPr>
            <a:r>
              <a:rPr lang="en-US" dirty="0"/>
              <a:t>Use the Combine command to remove the area where the Lens interferes with the Cover: Modify &gt; Combine</a:t>
            </a:r>
          </a:p>
          <a:p>
            <a:pPr marL="610196" lvl="1" indent="-285750" algn="l">
              <a:spcBef>
                <a:spcPts val="0"/>
              </a:spcBef>
              <a:buFont typeface="Wingdings" charset="2"/>
              <a:buAutoNum type="arabicPeriod"/>
            </a:pPr>
            <a:r>
              <a:rPr lang="en-US" sz="1500" dirty="0"/>
              <a:t>Target = Cover</a:t>
            </a:r>
          </a:p>
          <a:p>
            <a:pPr marL="610196" lvl="1" indent="-285750" algn="l">
              <a:spcBef>
                <a:spcPts val="0"/>
              </a:spcBef>
              <a:buFont typeface="Wingdings" charset="2"/>
              <a:buAutoNum type="arabicPeriod"/>
            </a:pPr>
            <a:r>
              <a:rPr lang="en-US" sz="1500" dirty="0"/>
              <a:t>Tool Bodies = Lens</a:t>
            </a:r>
          </a:p>
          <a:p>
            <a:pPr marL="610196" lvl="1" indent="-285750" algn="l">
              <a:spcBef>
                <a:spcPts val="0"/>
              </a:spcBef>
              <a:buFont typeface="Wingdings" charset="2"/>
              <a:buAutoNum type="arabicPeriod"/>
            </a:pPr>
            <a:r>
              <a:rPr lang="en-US" sz="1500" dirty="0"/>
              <a:t>Operation = Cut</a:t>
            </a:r>
          </a:p>
          <a:p>
            <a:pPr indent="287338" algn="l">
              <a:buFont typeface="Wingdings" charset="2"/>
              <a:buAutoNum type="arabicPeriod"/>
            </a:pPr>
            <a:r>
              <a:rPr lang="en-US" dirty="0"/>
              <a:t>Remove additional material for the Lens to fit</a:t>
            </a:r>
          </a:p>
          <a:p>
            <a:pPr marL="610196" lvl="1" indent="-285750" algn="l">
              <a:spcBef>
                <a:spcPts val="0"/>
              </a:spcBef>
              <a:buFont typeface="Wingdings" charset="2"/>
              <a:buAutoNum type="arabicPeriod"/>
            </a:pPr>
            <a:r>
              <a:rPr lang="en-US" sz="1500" dirty="0"/>
              <a:t>Turn off the visibility of the Lens</a:t>
            </a:r>
          </a:p>
          <a:p>
            <a:pPr marL="610196" lvl="1" indent="-285750" algn="l">
              <a:spcBef>
                <a:spcPts val="0"/>
              </a:spcBef>
              <a:buFont typeface="Wingdings" charset="2"/>
              <a:buAutoNum type="arabicPeriod"/>
            </a:pPr>
            <a:r>
              <a:rPr lang="en-US" sz="1500" dirty="0"/>
              <a:t>Right-click and click the Press Pull command from the menu</a:t>
            </a:r>
          </a:p>
          <a:p>
            <a:pPr marL="610196" lvl="1" indent="-285750" algn="l">
              <a:spcBef>
                <a:spcPts val="0"/>
              </a:spcBef>
              <a:buFont typeface="Wingdings" charset="2"/>
              <a:buAutoNum type="arabicPeriod"/>
            </a:pPr>
            <a:r>
              <a:rPr lang="en-US" sz="1500" dirty="0"/>
              <a:t>Select the inside circular face out</a:t>
            </a:r>
            <a:r>
              <a:rPr lang="en-US" sz="1500" b="1" dirty="0"/>
              <a:t> -0.254mm</a:t>
            </a:r>
            <a:endParaRPr lang="en-US" sz="1500" dirty="0"/>
          </a:p>
          <a:p>
            <a:pPr marL="610196" lvl="1" indent="-285750" algn="l">
              <a:spcBef>
                <a:spcPts val="0"/>
              </a:spcBef>
              <a:buFont typeface="Wingdings" charset="2"/>
              <a:buAutoNum type="arabicPeriod"/>
            </a:pPr>
            <a:r>
              <a:rPr lang="en-US" sz="1500" dirty="0"/>
              <a:t>Turn the visibility of the Lens back on</a:t>
            </a:r>
            <a:endParaRPr lang="en-US" sz="1500" b="1" dirty="0"/>
          </a:p>
          <a:p>
            <a:pPr marL="610196" indent="-285750" algn="l">
              <a:buFont typeface="Wingdings" charset="2"/>
              <a:buAutoNum type="arabicPeriod"/>
            </a:pPr>
            <a:endParaRPr lang="en-US" dirty="0"/>
          </a:p>
          <a:p>
            <a:pPr indent="-285750" algn="l" defTabSz="285750">
              <a:buAutoNum type="arabicPeriod"/>
            </a:pPr>
            <a:endParaRPr lang="en-US" b="1" dirty="0"/>
          </a:p>
          <a:p>
            <a:pPr indent="-285750" algn="l" defTabSz="285750">
              <a:buAutoNum type="arabicPeriod"/>
            </a:pPr>
            <a:endParaRPr lang="en-US" dirty="0"/>
          </a:p>
          <a:p>
            <a:pPr indent="-285750" algn="l" defTabSz="285750">
              <a:buAutoNum type="arabicPeriod"/>
            </a:pPr>
            <a:endParaRPr lang="en-US" dirty="0"/>
          </a:p>
        </p:txBody>
      </p:sp>
      <p:sp>
        <p:nvSpPr>
          <p:cNvPr id="3" name="Title 2"/>
          <p:cNvSpPr>
            <a:spLocks noGrp="1"/>
          </p:cNvSpPr>
          <p:nvPr>
            <p:ph type="title"/>
          </p:nvPr>
        </p:nvSpPr>
        <p:spPr>
          <a:xfrm>
            <a:off x="448498" y="161520"/>
            <a:ext cx="8266176" cy="517137"/>
          </a:xfrm>
        </p:spPr>
        <p:txBody>
          <a:bodyPr lIns="0" tIns="0" rIns="0" bIns="0" anchor="t" anchorCtr="0">
            <a:noAutofit/>
          </a:bodyPr>
          <a:lstStyle/>
          <a:p>
            <a:pPr algn="l"/>
            <a:r>
              <a:rPr lang="en-US" dirty="0">
                <a:solidFill>
                  <a:schemeClr val="accent4"/>
                </a:solidFill>
                <a:latin typeface="Frutiger Next LT W1G" pitchFamily="34" charset="0"/>
                <a:cs typeface="Arial" pitchFamily="34" charset="0"/>
              </a:rPr>
              <a:t>Remove Material from the Cover</a:t>
            </a:r>
            <a:endParaRPr lang="en-US" sz="1800" dirty="0">
              <a:solidFill>
                <a:schemeClr val="accent4"/>
              </a:solidFill>
              <a:latin typeface="Frutiger Next LT W1G" pitchFamily="34" charset="0"/>
              <a:cs typeface="Arial" pitchFamily="34" charset="0"/>
            </a:endParaRPr>
          </a:p>
        </p:txBody>
      </p:sp>
      <p:pic>
        <p:nvPicPr>
          <p:cNvPr id="6" name="Picture 5">
            <a:extLst>
              <a:ext uri="{FF2B5EF4-FFF2-40B4-BE49-F238E27FC236}">
                <a16:creationId xmlns:a16="http://schemas.microsoft.com/office/drawing/2014/main" id="{6AF3B222-09FA-4A9B-AD94-592E0A1F88D8}"/>
              </a:ext>
            </a:extLst>
          </p:cNvPr>
          <p:cNvPicPr>
            <a:picLocks noChangeAspect="1"/>
          </p:cNvPicPr>
          <p:nvPr/>
        </p:nvPicPr>
        <p:blipFill>
          <a:blip r:embed="rId4"/>
          <a:stretch>
            <a:fillRect/>
          </a:stretch>
        </p:blipFill>
        <p:spPr>
          <a:xfrm>
            <a:off x="549236" y="3314640"/>
            <a:ext cx="4892464" cy="1364098"/>
          </a:xfrm>
          <a:prstGeom prst="rect">
            <a:avLst/>
          </a:prstGeom>
        </p:spPr>
      </p:pic>
      <p:pic>
        <p:nvPicPr>
          <p:cNvPr id="5" name="Picture 4">
            <a:extLst>
              <a:ext uri="{FF2B5EF4-FFF2-40B4-BE49-F238E27FC236}">
                <a16:creationId xmlns:a16="http://schemas.microsoft.com/office/drawing/2014/main" id="{CBED43DE-3E67-4C22-A5FA-A1607CBD2513}"/>
              </a:ext>
            </a:extLst>
          </p:cNvPr>
          <p:cNvPicPr>
            <a:picLocks noChangeAspect="1"/>
          </p:cNvPicPr>
          <p:nvPr/>
        </p:nvPicPr>
        <p:blipFill>
          <a:blip r:embed="rId5"/>
          <a:stretch>
            <a:fillRect/>
          </a:stretch>
        </p:blipFill>
        <p:spPr>
          <a:xfrm>
            <a:off x="5503338" y="3072880"/>
            <a:ext cx="3266667" cy="1847619"/>
          </a:xfrm>
          <a:prstGeom prst="rect">
            <a:avLst/>
          </a:prstGeom>
        </p:spPr>
      </p:pic>
      <p:pic>
        <p:nvPicPr>
          <p:cNvPr id="4" name="Picture 3" descr="A black and white logo&#10;&#10;Description automatically generated">
            <a:extLst>
              <a:ext uri="{FF2B5EF4-FFF2-40B4-BE49-F238E27FC236}">
                <a16:creationId xmlns:a16="http://schemas.microsoft.com/office/drawing/2014/main" id="{AB5EF55F-FFB9-C1B1-C795-EDB582394945}"/>
              </a:ext>
            </a:extLst>
          </p:cNvPr>
          <p:cNvPicPr>
            <a:picLocks noChangeAspect="1"/>
          </p:cNvPicPr>
          <p:nvPr/>
        </p:nvPicPr>
        <p:blipFill>
          <a:blip r:embed="rId6"/>
          <a:stretch>
            <a:fillRect/>
          </a:stretch>
        </p:blipFill>
        <p:spPr>
          <a:xfrm>
            <a:off x="80790" y="4521532"/>
            <a:ext cx="2644049" cy="618300"/>
          </a:xfrm>
          <a:prstGeom prst="rect">
            <a:avLst/>
          </a:prstGeom>
        </p:spPr>
      </p:pic>
    </p:spTree>
    <p:custDataLst>
      <p:tags r:id="rId1"/>
    </p:custDataLst>
    <p:extLst>
      <p:ext uri="{BB962C8B-B14F-4D97-AF65-F5344CB8AC3E}">
        <p14:creationId xmlns:p14="http://schemas.microsoft.com/office/powerpoint/2010/main" val="327544468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4668" y="517339"/>
            <a:ext cx="8614664" cy="2323762"/>
          </a:xfrm>
        </p:spPr>
        <p:txBody>
          <a:bodyPr/>
          <a:lstStyle/>
          <a:p>
            <a:pPr indent="-285750" algn="l" defTabSz="285750">
              <a:buAutoNum type="arabicPeriod"/>
            </a:pPr>
            <a:r>
              <a:rPr lang="en-US" dirty="0"/>
              <a:t>Make the Lens file current</a:t>
            </a:r>
          </a:p>
          <a:p>
            <a:pPr marL="610196" lvl="1" indent="-285750" algn="l">
              <a:buFont typeface="Wingdings" charset="2"/>
              <a:buAutoNum type="arabicPeriod"/>
            </a:pPr>
            <a:r>
              <a:rPr lang="en-US" sz="1500" dirty="0"/>
              <a:t>Edit Sketch1 and change the diameter to </a:t>
            </a:r>
            <a:r>
              <a:rPr lang="en-US" sz="1500" b="1" dirty="0"/>
              <a:t>76.5mm</a:t>
            </a:r>
          </a:p>
          <a:p>
            <a:pPr marL="610196" lvl="1" indent="-285750" algn="l">
              <a:buFont typeface="Wingdings" charset="2"/>
              <a:buAutoNum type="arabicPeriod"/>
            </a:pPr>
            <a:r>
              <a:rPr lang="en-US" sz="1500" dirty="0"/>
              <a:t>Save the file and add the description </a:t>
            </a:r>
            <a:r>
              <a:rPr lang="en-US" sz="1500" b="1" dirty="0"/>
              <a:t>Changed diameter</a:t>
            </a:r>
          </a:p>
          <a:p>
            <a:pPr indent="-285750" algn="l" defTabSz="285750">
              <a:buAutoNum type="arabicPeriod"/>
            </a:pPr>
            <a:r>
              <a:rPr lang="en-US" dirty="0"/>
              <a:t>Make the Enclosure Assembly file current</a:t>
            </a:r>
          </a:p>
          <a:p>
            <a:pPr marL="610196" lvl="1" indent="-285750" algn="l">
              <a:buFont typeface="Wingdings" charset="2"/>
              <a:buAutoNum type="arabicPeriod"/>
            </a:pPr>
            <a:r>
              <a:rPr lang="en-US" sz="1500" dirty="0"/>
              <a:t>You’ll be alerted that the Lens file is out of date, update to the latest version by right-clicking on the Lens entry in the browser and click Get Update</a:t>
            </a:r>
          </a:p>
          <a:p>
            <a:pPr indent="-285750" algn="l" defTabSz="285750">
              <a:buFont typeface="Wingdings" charset="2"/>
              <a:buAutoNum type="arabicPeriod"/>
            </a:pPr>
            <a:r>
              <a:rPr lang="en-US" dirty="0"/>
              <a:t>Turn on the visibility of the Base component</a:t>
            </a:r>
          </a:p>
          <a:p>
            <a:pPr indent="-285750" algn="l" defTabSz="285750">
              <a:buFont typeface="Wingdings" charset="2"/>
              <a:buAutoNum type="arabicPeriod"/>
            </a:pPr>
            <a:r>
              <a:rPr lang="en-US" dirty="0"/>
              <a:t>Turn off the visibility of the Joints</a:t>
            </a:r>
          </a:p>
          <a:p>
            <a:pPr indent="-285750" algn="l" defTabSz="285750">
              <a:buFont typeface="Wingdings" charset="2"/>
              <a:buAutoNum type="arabicPeriod"/>
            </a:pPr>
            <a:r>
              <a:rPr lang="en-US" dirty="0"/>
              <a:t>Save the file and add the description </a:t>
            </a:r>
            <a:r>
              <a:rPr lang="en-US" b="1" dirty="0"/>
              <a:t>Updated Lens</a:t>
            </a:r>
          </a:p>
          <a:p>
            <a:pPr indent="-285750" algn="l" defTabSz="285750">
              <a:buAutoNum type="arabicPeriod"/>
            </a:pPr>
            <a:endParaRPr lang="en-US" dirty="0"/>
          </a:p>
        </p:txBody>
      </p:sp>
      <p:sp>
        <p:nvSpPr>
          <p:cNvPr id="3" name="Title 2"/>
          <p:cNvSpPr>
            <a:spLocks noGrp="1"/>
          </p:cNvSpPr>
          <p:nvPr>
            <p:ph type="title"/>
          </p:nvPr>
        </p:nvSpPr>
        <p:spPr>
          <a:xfrm>
            <a:off x="448498" y="161520"/>
            <a:ext cx="8266176" cy="517137"/>
          </a:xfrm>
        </p:spPr>
        <p:txBody>
          <a:bodyPr lIns="0" tIns="0" rIns="0" bIns="0" anchor="t" anchorCtr="0">
            <a:noAutofit/>
          </a:bodyPr>
          <a:lstStyle/>
          <a:p>
            <a:pPr algn="l"/>
            <a:r>
              <a:rPr lang="en-US" dirty="0">
                <a:solidFill>
                  <a:schemeClr val="accent4"/>
                </a:solidFill>
                <a:latin typeface="Frutiger Next LT W1G" pitchFamily="34" charset="0"/>
                <a:cs typeface="Arial" pitchFamily="34" charset="0"/>
              </a:rPr>
              <a:t>Edit the Lens &amp; Update the Assembly</a:t>
            </a:r>
          </a:p>
        </p:txBody>
      </p:sp>
      <p:pic>
        <p:nvPicPr>
          <p:cNvPr id="5" name="Picture 4">
            <a:extLst>
              <a:ext uri="{FF2B5EF4-FFF2-40B4-BE49-F238E27FC236}">
                <a16:creationId xmlns:a16="http://schemas.microsoft.com/office/drawing/2014/main" id="{3A936B48-B5B1-4275-BBEB-C90FD78CB791}"/>
              </a:ext>
            </a:extLst>
          </p:cNvPr>
          <p:cNvPicPr>
            <a:picLocks noChangeAspect="1"/>
          </p:cNvPicPr>
          <p:nvPr/>
        </p:nvPicPr>
        <p:blipFill>
          <a:blip r:embed="rId4"/>
          <a:stretch>
            <a:fillRect/>
          </a:stretch>
        </p:blipFill>
        <p:spPr>
          <a:xfrm>
            <a:off x="6267390" y="653286"/>
            <a:ext cx="2316681" cy="906859"/>
          </a:xfrm>
          <a:prstGeom prst="rect">
            <a:avLst/>
          </a:prstGeom>
        </p:spPr>
      </p:pic>
      <p:pic>
        <p:nvPicPr>
          <p:cNvPr id="6" name="Picture 5">
            <a:extLst>
              <a:ext uri="{FF2B5EF4-FFF2-40B4-BE49-F238E27FC236}">
                <a16:creationId xmlns:a16="http://schemas.microsoft.com/office/drawing/2014/main" id="{A1F8371F-3ABE-4B6F-9733-49945F95B90A}"/>
              </a:ext>
            </a:extLst>
          </p:cNvPr>
          <p:cNvPicPr>
            <a:picLocks noChangeAspect="1"/>
          </p:cNvPicPr>
          <p:nvPr/>
        </p:nvPicPr>
        <p:blipFill rotWithShape="1">
          <a:blip r:embed="rId5"/>
          <a:srcRect l="4641" t="9598" r="33144"/>
          <a:stretch/>
        </p:blipFill>
        <p:spPr>
          <a:xfrm>
            <a:off x="4876658" y="2050139"/>
            <a:ext cx="4153242" cy="268680"/>
          </a:xfrm>
          <a:prstGeom prst="rect">
            <a:avLst/>
          </a:prstGeom>
        </p:spPr>
      </p:pic>
      <p:pic>
        <p:nvPicPr>
          <p:cNvPr id="8" name="Picture 7">
            <a:extLst>
              <a:ext uri="{FF2B5EF4-FFF2-40B4-BE49-F238E27FC236}">
                <a16:creationId xmlns:a16="http://schemas.microsoft.com/office/drawing/2014/main" id="{D2EEA6B1-DD25-430D-8608-0B6DF447B25D}"/>
              </a:ext>
            </a:extLst>
          </p:cNvPr>
          <p:cNvPicPr>
            <a:picLocks noChangeAspect="1"/>
          </p:cNvPicPr>
          <p:nvPr/>
        </p:nvPicPr>
        <p:blipFill>
          <a:blip r:embed="rId6"/>
          <a:stretch>
            <a:fillRect/>
          </a:stretch>
        </p:blipFill>
        <p:spPr>
          <a:xfrm>
            <a:off x="3864930" y="3357193"/>
            <a:ext cx="2209992" cy="1219306"/>
          </a:xfrm>
          <a:prstGeom prst="rect">
            <a:avLst/>
          </a:prstGeom>
        </p:spPr>
      </p:pic>
      <p:pic>
        <p:nvPicPr>
          <p:cNvPr id="7170" name="Picture 2" descr="C:\Users\banachd\AppData\Local\Temp\SNAGHTML13d45bc.PNG">
            <a:extLst>
              <a:ext uri="{FF2B5EF4-FFF2-40B4-BE49-F238E27FC236}">
                <a16:creationId xmlns:a16="http://schemas.microsoft.com/office/drawing/2014/main" id="{B68F01A9-8C7A-4F43-B199-B5AD0B8EC760}"/>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939208" y="2406956"/>
            <a:ext cx="1900412" cy="11909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B19FF39-EE4C-4D3B-B47E-D6DEF9B732AA}"/>
              </a:ext>
            </a:extLst>
          </p:cNvPr>
          <p:cNvPicPr>
            <a:picLocks noChangeAspect="1"/>
          </p:cNvPicPr>
          <p:nvPr/>
        </p:nvPicPr>
        <p:blipFill>
          <a:blip r:embed="rId8"/>
          <a:stretch>
            <a:fillRect/>
          </a:stretch>
        </p:blipFill>
        <p:spPr>
          <a:xfrm>
            <a:off x="6741930" y="3489339"/>
            <a:ext cx="2210877" cy="1575149"/>
          </a:xfrm>
          <a:prstGeom prst="rect">
            <a:avLst/>
          </a:prstGeom>
        </p:spPr>
      </p:pic>
      <p:pic>
        <p:nvPicPr>
          <p:cNvPr id="1026" name="Picture 2" descr="C:\Users\banachd\AppData\Local\Temp\2\SNAGHTML58b2c59.PNG">
            <a:extLst>
              <a:ext uri="{FF2B5EF4-FFF2-40B4-BE49-F238E27FC236}">
                <a16:creationId xmlns:a16="http://schemas.microsoft.com/office/drawing/2014/main" id="{652495F9-AB65-46C4-8C68-5FB8D2C496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9257" y="3187587"/>
            <a:ext cx="2391181" cy="18480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2697538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1" y="105242"/>
            <a:ext cx="8229600" cy="418828"/>
          </a:xfrm>
        </p:spPr>
        <p:txBody>
          <a:bodyPr/>
          <a:lstStyle/>
          <a:p>
            <a:r>
              <a:rPr lang="en-US" dirty="0">
                <a:solidFill>
                  <a:schemeClr val="accent4"/>
                </a:solidFill>
                <a:latin typeface="Arial" panose="020B0604020202020204" pitchFamily="34" charset="0"/>
              </a:rPr>
              <a:t>Insert and Assemble the Handle</a:t>
            </a:r>
            <a:endParaRPr lang="en-US" dirty="0">
              <a:solidFill>
                <a:schemeClr val="accent4"/>
              </a:solidFill>
            </a:endParaRPr>
          </a:p>
        </p:txBody>
      </p:sp>
      <p:sp>
        <p:nvSpPr>
          <p:cNvPr id="2" name="TextBox 1"/>
          <p:cNvSpPr txBox="1"/>
          <p:nvPr/>
        </p:nvSpPr>
        <p:spPr>
          <a:xfrm>
            <a:off x="247435" y="524070"/>
            <a:ext cx="8785304" cy="692388"/>
          </a:xfrm>
          <a:prstGeom prst="rect">
            <a:avLst/>
          </a:prstGeom>
        </p:spPr>
        <p:txBody>
          <a:bodyPr lIns="130364" tIns="65182" rIns="130364" bIns="65182"/>
          <a:lstStyle>
            <a:lvl1pPr marL="320884" indent="-320884" defTabSz="511875">
              <a:spcBef>
                <a:spcPts val="0"/>
              </a:spcBef>
              <a:buFont typeface="Wingdings" charset="2"/>
              <a:buAutoNum type="arabicPeriod"/>
              <a:defRPr sz="1938" b="0" i="0" baseline="0">
                <a:latin typeface="Frutiger Next LT W1G"/>
                <a:cs typeface="Frutiger Next LT W1G"/>
              </a:defRPr>
            </a:lvl1pPr>
            <a:lvl2pPr marL="685800" lvl="1" indent="-339725" defTabSz="511875">
              <a:spcBef>
                <a:spcPct val="20000"/>
              </a:spcBef>
              <a:buFont typeface="Wingdings" charset="2"/>
              <a:buAutoNum type="arabicPeriod"/>
              <a:defRPr sz="1800" b="0" i="0" baseline="0">
                <a:latin typeface="Frutiger Next LT W1G"/>
                <a:cs typeface="Frutiger Next LT W1G"/>
              </a:defRPr>
            </a:lvl2pPr>
            <a:lvl3pPr marL="0" indent="0" algn="ctr" defTabSz="511875">
              <a:spcBef>
                <a:spcPct val="20000"/>
              </a:spcBef>
              <a:buFont typeface="Wingdings" charset="2"/>
              <a:buNone/>
              <a:defRPr sz="2000" b="0" i="0">
                <a:latin typeface="Frutiger Next LT W1G"/>
                <a:cs typeface="Frutiger Next LT W1G"/>
              </a:defRPr>
            </a:lvl3pPr>
            <a:lvl4pPr marL="0" indent="0" algn="ctr" defTabSz="511875">
              <a:spcBef>
                <a:spcPct val="20000"/>
              </a:spcBef>
              <a:buFont typeface="Wingdings" charset="2"/>
              <a:buNone/>
              <a:defRPr sz="1700" b="0" i="0">
                <a:latin typeface="Frutiger Next LT W1G"/>
                <a:cs typeface="Frutiger Next LT W1G"/>
              </a:defRPr>
            </a:lvl4pPr>
            <a:lvl5pPr marL="0" indent="0" algn="ctr" defTabSz="511875">
              <a:spcBef>
                <a:spcPct val="20000"/>
              </a:spcBef>
              <a:buFont typeface="Wingdings" charset="2"/>
              <a:buNone/>
              <a:defRPr sz="1500" b="0" i="0">
                <a:latin typeface="Frutiger Next LT W1G"/>
                <a:cs typeface="Frutiger Next LT W1G"/>
              </a:defRPr>
            </a:lvl5pPr>
            <a:lvl6pPr marL="2815316" indent="-255939" defTabSz="511875">
              <a:spcBef>
                <a:spcPct val="20000"/>
              </a:spcBef>
              <a:buFont typeface="Arial"/>
              <a:buChar char="•"/>
              <a:defRPr sz="2300"/>
            </a:lvl6pPr>
            <a:lvl7pPr marL="3327192" indent="-255939" defTabSz="511875">
              <a:spcBef>
                <a:spcPct val="20000"/>
              </a:spcBef>
              <a:buFont typeface="Arial"/>
              <a:buChar char="•"/>
              <a:defRPr sz="2300"/>
            </a:lvl7pPr>
            <a:lvl8pPr marL="3839067" indent="-255939" defTabSz="511875">
              <a:spcBef>
                <a:spcPct val="20000"/>
              </a:spcBef>
              <a:buFont typeface="Arial"/>
              <a:buChar char="•"/>
              <a:defRPr sz="2300"/>
            </a:lvl8pPr>
            <a:lvl9pPr marL="4350943" indent="-255939" defTabSz="511875">
              <a:spcBef>
                <a:spcPct val="20000"/>
              </a:spcBef>
              <a:buFont typeface="Arial"/>
              <a:buChar char="•"/>
              <a:defRPr sz="2300"/>
            </a:lvl9pPr>
          </a:lstStyle>
          <a:p>
            <a:r>
              <a:rPr lang="en-US" dirty="0"/>
              <a:t>Open the </a:t>
            </a:r>
            <a:r>
              <a:rPr lang="en-US" i="1" dirty="0"/>
              <a:t>Enclosure Handle.f3d </a:t>
            </a:r>
            <a:r>
              <a:rPr lang="en-US" dirty="0"/>
              <a:t>file from Samples &gt; Workshop &amp; Events &gt; Education &gt; ALP</a:t>
            </a:r>
          </a:p>
          <a:p>
            <a:r>
              <a:rPr lang="en-US" dirty="0"/>
              <a:t>Save the </a:t>
            </a:r>
            <a:r>
              <a:rPr lang="en-US" i="1" dirty="0"/>
              <a:t>Enclosure Handle</a:t>
            </a:r>
            <a:r>
              <a:rPr lang="en-US" dirty="0"/>
              <a:t> to the project where the Enclosure is saved</a:t>
            </a:r>
          </a:p>
          <a:p>
            <a:r>
              <a:rPr lang="en-US" dirty="0"/>
              <a:t>Insert the </a:t>
            </a:r>
            <a:r>
              <a:rPr lang="en-US" i="1" dirty="0"/>
              <a:t>Enclosure Handle </a:t>
            </a:r>
            <a:r>
              <a:rPr lang="en-US" dirty="0"/>
              <a:t>into the Enclosure Assembly</a:t>
            </a:r>
          </a:p>
          <a:p>
            <a:r>
              <a:rPr lang="en-US" dirty="0"/>
              <a:t>Add a Rigid Joint between the </a:t>
            </a:r>
            <a:r>
              <a:rPr lang="en-US" i="1" dirty="0"/>
              <a:t>Enclosure Handle </a:t>
            </a:r>
            <a:r>
              <a:rPr lang="en-US" dirty="0"/>
              <a:t>and the </a:t>
            </a:r>
            <a:r>
              <a:rPr lang="en-US" i="1" dirty="0"/>
              <a:t>Cover </a:t>
            </a:r>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60C9156F-2B93-42B4-9A71-73B7EEC3256C}"/>
              </a:ext>
            </a:extLst>
          </p:cNvPr>
          <p:cNvPicPr>
            <a:picLocks noChangeAspect="1"/>
          </p:cNvPicPr>
          <p:nvPr/>
        </p:nvPicPr>
        <p:blipFill>
          <a:blip r:embed="rId4"/>
          <a:stretch>
            <a:fillRect/>
          </a:stretch>
        </p:blipFill>
        <p:spPr>
          <a:xfrm>
            <a:off x="247435" y="2482259"/>
            <a:ext cx="5139445" cy="1909978"/>
          </a:xfrm>
          <a:prstGeom prst="rect">
            <a:avLst/>
          </a:prstGeom>
        </p:spPr>
      </p:pic>
      <p:pic>
        <p:nvPicPr>
          <p:cNvPr id="5" name="Picture 4">
            <a:extLst>
              <a:ext uri="{FF2B5EF4-FFF2-40B4-BE49-F238E27FC236}">
                <a16:creationId xmlns:a16="http://schemas.microsoft.com/office/drawing/2014/main" id="{9B1AE5B5-8266-46DF-B652-19F62166871F}"/>
              </a:ext>
            </a:extLst>
          </p:cNvPr>
          <p:cNvPicPr>
            <a:picLocks noChangeAspect="1"/>
          </p:cNvPicPr>
          <p:nvPr/>
        </p:nvPicPr>
        <p:blipFill>
          <a:blip r:embed="rId5"/>
          <a:stretch>
            <a:fillRect/>
          </a:stretch>
        </p:blipFill>
        <p:spPr>
          <a:xfrm>
            <a:off x="5982560" y="2286721"/>
            <a:ext cx="2704241" cy="2669273"/>
          </a:xfrm>
          <a:prstGeom prst="rect">
            <a:avLst/>
          </a:prstGeom>
        </p:spPr>
      </p:pic>
      <p:pic>
        <p:nvPicPr>
          <p:cNvPr id="6" name="Picture 5" descr="A black and white logo&#10;&#10;Description automatically generated">
            <a:extLst>
              <a:ext uri="{FF2B5EF4-FFF2-40B4-BE49-F238E27FC236}">
                <a16:creationId xmlns:a16="http://schemas.microsoft.com/office/drawing/2014/main" id="{EFA6D63B-CE83-136B-525A-52CDB1394789}"/>
              </a:ext>
            </a:extLst>
          </p:cNvPr>
          <p:cNvPicPr>
            <a:picLocks noChangeAspect="1"/>
          </p:cNvPicPr>
          <p:nvPr/>
        </p:nvPicPr>
        <p:blipFill>
          <a:blip r:embed="rId6"/>
          <a:stretch>
            <a:fillRect/>
          </a:stretch>
        </p:blipFill>
        <p:spPr>
          <a:xfrm>
            <a:off x="80790" y="4521532"/>
            <a:ext cx="2644049" cy="618300"/>
          </a:xfrm>
          <a:prstGeom prst="rect">
            <a:avLst/>
          </a:prstGeom>
        </p:spPr>
      </p:pic>
    </p:spTree>
    <p:custDataLst>
      <p:tags r:id="rId1"/>
    </p:custDataLst>
    <p:extLst>
      <p:ext uri="{BB962C8B-B14F-4D97-AF65-F5344CB8AC3E}">
        <p14:creationId xmlns:p14="http://schemas.microsoft.com/office/powerpoint/2010/main" val="2891659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376833"/>
            <a:ext cx="8751868" cy="3256636"/>
          </a:xfrm>
        </p:spPr>
        <p:txBody>
          <a:bodyPr/>
          <a:lstStyle/>
          <a:p>
            <a:pPr marL="320884" indent="-320884" algn="l">
              <a:buAutoNum type="arabicPeriod"/>
            </a:pPr>
            <a:r>
              <a:rPr lang="en-US" dirty="0"/>
              <a:t>Insert a </a:t>
            </a:r>
            <a:r>
              <a:rPr lang="en-US" b="1" dirty="0"/>
              <a:t>M5x16mm </a:t>
            </a:r>
            <a:r>
              <a:rPr lang="en-US" dirty="0"/>
              <a:t>&amp; a </a:t>
            </a:r>
            <a:r>
              <a:rPr lang="en-US" b="1" dirty="0"/>
              <a:t>M5x20mm </a:t>
            </a:r>
            <a:r>
              <a:rPr lang="en-US" dirty="0"/>
              <a:t>Round Head Screw </a:t>
            </a:r>
          </a:p>
          <a:p>
            <a:pPr marL="685800" lvl="1" indent="-339725" algn="l">
              <a:buAutoNum type="arabicPeriod"/>
            </a:pPr>
            <a:r>
              <a:rPr lang="en-US" sz="1800" dirty="0"/>
              <a:t>Change the file type to STEP</a:t>
            </a:r>
          </a:p>
          <a:p>
            <a:pPr marL="320884" indent="-320884" algn="l">
              <a:buAutoNum type="arabicPeriod"/>
            </a:pPr>
            <a:r>
              <a:rPr lang="en-US" dirty="0"/>
              <a:t>Add a Rigid Joint between the screws and the holes on the Handle and the Cover: Assemble &gt; Joint</a:t>
            </a:r>
          </a:p>
        </p:txBody>
      </p:sp>
      <p:sp>
        <p:nvSpPr>
          <p:cNvPr id="3" name="Title 2"/>
          <p:cNvSpPr>
            <a:spLocks noGrp="1"/>
          </p:cNvSpPr>
          <p:nvPr>
            <p:ph type="title"/>
          </p:nvPr>
        </p:nvSpPr>
        <p:spPr>
          <a:xfrm>
            <a:off x="448498" y="37426"/>
            <a:ext cx="8176518" cy="323498"/>
          </a:xfrm>
        </p:spPr>
        <p:txBody>
          <a:bodyPr lIns="0" tIns="0" rIns="0" bIns="0" anchor="t" anchorCtr="0">
            <a:noAutofit/>
          </a:bodyPr>
          <a:lstStyle/>
          <a:p>
            <a:pPr algn="l"/>
            <a:r>
              <a:rPr lang="en-US" dirty="0">
                <a:solidFill>
                  <a:schemeClr val="accent4"/>
                </a:solidFill>
                <a:latin typeface="Frutiger Next LT W1G" pitchFamily="34" charset="0"/>
                <a:cs typeface="Arial" pitchFamily="34" charset="0"/>
              </a:rPr>
              <a:t>Insert Screws from McMaster-Carr</a:t>
            </a:r>
          </a:p>
        </p:txBody>
      </p:sp>
      <p:pic>
        <p:nvPicPr>
          <p:cNvPr id="4" name="Picture 3">
            <a:extLst>
              <a:ext uri="{FF2B5EF4-FFF2-40B4-BE49-F238E27FC236}">
                <a16:creationId xmlns:a16="http://schemas.microsoft.com/office/drawing/2014/main" id="{00DD2CFB-DFD3-40EC-9E4F-5D85BE78C984}"/>
              </a:ext>
            </a:extLst>
          </p:cNvPr>
          <p:cNvPicPr>
            <a:picLocks noChangeAspect="1"/>
          </p:cNvPicPr>
          <p:nvPr/>
        </p:nvPicPr>
        <p:blipFill>
          <a:blip r:embed="rId4"/>
          <a:stretch>
            <a:fillRect/>
          </a:stretch>
        </p:blipFill>
        <p:spPr>
          <a:xfrm>
            <a:off x="4548826" y="3006168"/>
            <a:ext cx="1883418" cy="1864697"/>
          </a:xfrm>
          <a:prstGeom prst="rect">
            <a:avLst/>
          </a:prstGeom>
        </p:spPr>
      </p:pic>
      <p:pic>
        <p:nvPicPr>
          <p:cNvPr id="5" name="Picture 4">
            <a:extLst>
              <a:ext uri="{FF2B5EF4-FFF2-40B4-BE49-F238E27FC236}">
                <a16:creationId xmlns:a16="http://schemas.microsoft.com/office/drawing/2014/main" id="{990DC6EB-65A0-4E63-9656-0AC29D301CB4}"/>
              </a:ext>
            </a:extLst>
          </p:cNvPr>
          <p:cNvPicPr>
            <a:picLocks noChangeAspect="1"/>
          </p:cNvPicPr>
          <p:nvPr/>
        </p:nvPicPr>
        <p:blipFill rotWithShape="1">
          <a:blip r:embed="rId5"/>
          <a:srcRect l="10539" t="12416"/>
          <a:stretch/>
        </p:blipFill>
        <p:spPr>
          <a:xfrm>
            <a:off x="258036" y="1766235"/>
            <a:ext cx="1837347" cy="1623060"/>
          </a:xfrm>
          <a:prstGeom prst="rect">
            <a:avLst/>
          </a:prstGeom>
        </p:spPr>
      </p:pic>
      <p:pic>
        <p:nvPicPr>
          <p:cNvPr id="6" name="Picture 5">
            <a:extLst>
              <a:ext uri="{FF2B5EF4-FFF2-40B4-BE49-F238E27FC236}">
                <a16:creationId xmlns:a16="http://schemas.microsoft.com/office/drawing/2014/main" id="{6FD717E9-CAEF-4D2B-A7A0-AC7268DF0658}"/>
              </a:ext>
            </a:extLst>
          </p:cNvPr>
          <p:cNvPicPr>
            <a:picLocks noChangeAspect="1"/>
          </p:cNvPicPr>
          <p:nvPr/>
        </p:nvPicPr>
        <p:blipFill rotWithShape="1">
          <a:blip r:embed="rId6"/>
          <a:srcRect l="13188" t="7261" b="29371"/>
          <a:stretch/>
        </p:blipFill>
        <p:spPr>
          <a:xfrm>
            <a:off x="1272791" y="2530144"/>
            <a:ext cx="1762572" cy="1339028"/>
          </a:xfrm>
          <a:prstGeom prst="rect">
            <a:avLst/>
          </a:prstGeom>
        </p:spPr>
      </p:pic>
      <p:pic>
        <p:nvPicPr>
          <p:cNvPr id="7" name="Picture 6">
            <a:extLst>
              <a:ext uri="{FF2B5EF4-FFF2-40B4-BE49-F238E27FC236}">
                <a16:creationId xmlns:a16="http://schemas.microsoft.com/office/drawing/2014/main" id="{D1B6CB22-F19A-493C-958B-3E99B96025FE}"/>
              </a:ext>
            </a:extLst>
          </p:cNvPr>
          <p:cNvPicPr>
            <a:picLocks noChangeAspect="1"/>
          </p:cNvPicPr>
          <p:nvPr/>
        </p:nvPicPr>
        <p:blipFill rotWithShape="1">
          <a:blip r:embed="rId7"/>
          <a:srcRect l="4870" t="26900" r="26828" b="16973"/>
          <a:stretch/>
        </p:blipFill>
        <p:spPr>
          <a:xfrm>
            <a:off x="2573885" y="2728604"/>
            <a:ext cx="1629888" cy="2281135"/>
          </a:xfrm>
          <a:prstGeom prst="rect">
            <a:avLst/>
          </a:prstGeom>
        </p:spPr>
      </p:pic>
      <p:pic>
        <p:nvPicPr>
          <p:cNvPr id="11" name="Picture 10">
            <a:extLst>
              <a:ext uri="{FF2B5EF4-FFF2-40B4-BE49-F238E27FC236}">
                <a16:creationId xmlns:a16="http://schemas.microsoft.com/office/drawing/2014/main" id="{A66F267B-64DC-4D14-A05C-1470B269F868}"/>
              </a:ext>
            </a:extLst>
          </p:cNvPr>
          <p:cNvPicPr>
            <a:picLocks noChangeAspect="1"/>
          </p:cNvPicPr>
          <p:nvPr/>
        </p:nvPicPr>
        <p:blipFill rotWithShape="1">
          <a:blip r:embed="rId8"/>
          <a:srcRect t="12316" b="18051"/>
          <a:stretch/>
        </p:blipFill>
        <p:spPr>
          <a:xfrm>
            <a:off x="3099090" y="1614229"/>
            <a:ext cx="3189516" cy="675035"/>
          </a:xfrm>
          <a:prstGeom prst="rect">
            <a:avLst/>
          </a:prstGeom>
        </p:spPr>
      </p:pic>
      <p:pic>
        <p:nvPicPr>
          <p:cNvPr id="10" name="Picture 9">
            <a:extLst>
              <a:ext uri="{FF2B5EF4-FFF2-40B4-BE49-F238E27FC236}">
                <a16:creationId xmlns:a16="http://schemas.microsoft.com/office/drawing/2014/main" id="{56EFE2DA-F2F3-4475-9A0D-06782EB01C01}"/>
              </a:ext>
            </a:extLst>
          </p:cNvPr>
          <p:cNvPicPr>
            <a:picLocks noChangeAspect="1"/>
          </p:cNvPicPr>
          <p:nvPr/>
        </p:nvPicPr>
        <p:blipFill rotWithShape="1">
          <a:blip r:embed="rId9"/>
          <a:srcRect t="16483" b="8802"/>
          <a:stretch/>
        </p:blipFill>
        <p:spPr>
          <a:xfrm>
            <a:off x="4163788" y="1948070"/>
            <a:ext cx="2971748" cy="774745"/>
          </a:xfrm>
          <a:prstGeom prst="rect">
            <a:avLst/>
          </a:prstGeom>
        </p:spPr>
      </p:pic>
      <p:pic>
        <p:nvPicPr>
          <p:cNvPr id="12" name="Picture 11">
            <a:extLst>
              <a:ext uri="{FF2B5EF4-FFF2-40B4-BE49-F238E27FC236}">
                <a16:creationId xmlns:a16="http://schemas.microsoft.com/office/drawing/2014/main" id="{1C3A2B2F-FE54-49B7-BF67-6B825C988296}"/>
              </a:ext>
            </a:extLst>
          </p:cNvPr>
          <p:cNvPicPr>
            <a:picLocks noChangeAspect="1"/>
          </p:cNvPicPr>
          <p:nvPr/>
        </p:nvPicPr>
        <p:blipFill>
          <a:blip r:embed="rId10"/>
          <a:stretch>
            <a:fillRect/>
          </a:stretch>
        </p:blipFill>
        <p:spPr>
          <a:xfrm>
            <a:off x="5903150" y="2345180"/>
            <a:ext cx="3112189" cy="1132706"/>
          </a:xfrm>
          <a:prstGeom prst="rect">
            <a:avLst/>
          </a:prstGeom>
        </p:spPr>
      </p:pic>
    </p:spTree>
    <p:custDataLst>
      <p:tags r:id="rId1"/>
    </p:custDataLst>
    <p:extLst>
      <p:ext uri="{BB962C8B-B14F-4D97-AF65-F5344CB8AC3E}">
        <p14:creationId xmlns:p14="http://schemas.microsoft.com/office/powerpoint/2010/main" val="358453989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9157" y="623371"/>
            <a:ext cx="8525685" cy="3256636"/>
          </a:xfrm>
        </p:spPr>
        <p:txBody>
          <a:bodyPr/>
          <a:lstStyle/>
          <a:p>
            <a:pPr indent="-285750" algn="l" defTabSz="285750">
              <a:buAutoNum type="arabicPeriod"/>
            </a:pPr>
            <a:r>
              <a:rPr lang="en-US" dirty="0"/>
              <a:t>Change the Material of the components: In the browser, right-click on a local component &gt; Material and drag a material onto a component</a:t>
            </a:r>
          </a:p>
          <a:p>
            <a:pPr indent="-285750" algn="l" defTabSz="285750">
              <a:buFont typeface="Wingdings" charset="2"/>
              <a:buAutoNum type="arabicPeriod"/>
            </a:pPr>
            <a:r>
              <a:rPr lang="en-US" dirty="0"/>
              <a:t>Change the Appearance of components</a:t>
            </a:r>
            <a:r>
              <a:rPr lang="en-US" sz="2000" dirty="0"/>
              <a:t>: In the browser, right-click on a local component &gt; Appearance and drag an appearance onto a component. Note: </a:t>
            </a:r>
            <a:r>
              <a:rPr lang="en-US" sz="1800" dirty="0"/>
              <a:t>Appearances only change how a component or face looks</a:t>
            </a:r>
          </a:p>
          <a:p>
            <a:pPr indent="-285750" algn="l" defTabSz="285750">
              <a:buAutoNum type="arabicPeriod"/>
            </a:pPr>
            <a:r>
              <a:rPr lang="en-US" dirty="0"/>
              <a:t>Add a Decal (needs to be saved on your computer): Insert &gt; Decal</a:t>
            </a:r>
          </a:p>
          <a:p>
            <a:pPr indent="-285750" algn="l" defTabSz="285750">
              <a:buFont typeface="Wingdings" charset="2"/>
              <a:buAutoNum type="arabicPeriod"/>
            </a:pPr>
            <a:r>
              <a:rPr lang="en-US" dirty="0"/>
              <a:t>Save the file, and add the description </a:t>
            </a:r>
            <a:r>
              <a:rPr lang="en-US" b="1" dirty="0"/>
              <a:t>Added Decals</a:t>
            </a:r>
          </a:p>
          <a:p>
            <a:pPr marL="320884" indent="-320884" algn="l">
              <a:buAutoNum type="arabicPeriod"/>
            </a:pPr>
            <a:endParaRPr lang="en-US" dirty="0"/>
          </a:p>
          <a:p>
            <a:pPr marL="320884" indent="-320884" algn="l">
              <a:buAutoNum type="arabicPeriod"/>
            </a:pPr>
            <a:endParaRPr lang="en-US" dirty="0"/>
          </a:p>
        </p:txBody>
      </p:sp>
      <p:sp>
        <p:nvSpPr>
          <p:cNvPr id="3" name="Title 2"/>
          <p:cNvSpPr>
            <a:spLocks noGrp="1"/>
          </p:cNvSpPr>
          <p:nvPr>
            <p:ph type="title"/>
          </p:nvPr>
        </p:nvSpPr>
        <p:spPr>
          <a:xfrm>
            <a:off x="448498" y="161520"/>
            <a:ext cx="8266176" cy="517137"/>
          </a:xfrm>
        </p:spPr>
        <p:txBody>
          <a:bodyPr lIns="0" tIns="0" rIns="0" bIns="0" anchor="t" anchorCtr="0">
            <a:noAutofit/>
          </a:bodyPr>
          <a:lstStyle/>
          <a:p>
            <a:pPr algn="l"/>
            <a:r>
              <a:rPr lang="en-US" dirty="0">
                <a:solidFill>
                  <a:schemeClr val="accent4"/>
                </a:solidFill>
                <a:latin typeface="Frutiger Next LT W1G" pitchFamily="34" charset="0"/>
                <a:cs typeface="Arial" pitchFamily="34" charset="0"/>
              </a:rPr>
              <a:t>Change the Material and Appearance</a:t>
            </a:r>
          </a:p>
        </p:txBody>
      </p:sp>
      <p:pic>
        <p:nvPicPr>
          <p:cNvPr id="6146" name="Picture 2" descr="C:\Users\banachd\AppData\Local\Temp\SNAGHTML11842fe.PNG">
            <a:extLst>
              <a:ext uri="{FF2B5EF4-FFF2-40B4-BE49-F238E27FC236}">
                <a16:creationId xmlns:a16="http://schemas.microsoft.com/office/drawing/2014/main" id="{DCBF39EE-008C-4620-A60D-6F14AA2F686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54788" y="3088841"/>
            <a:ext cx="3772227" cy="144182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banachd\AppData\Local\Temp\2\SNAGHTML5a3aaac.PNG">
            <a:extLst>
              <a:ext uri="{FF2B5EF4-FFF2-40B4-BE49-F238E27FC236}">
                <a16:creationId xmlns:a16="http://schemas.microsoft.com/office/drawing/2014/main" id="{8145EDE2-150E-41C5-8314-498E98C2A7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2275" y="2807589"/>
            <a:ext cx="1665558" cy="21472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4381000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6434" y="919064"/>
            <a:ext cx="3508917" cy="465471"/>
          </a:xfrm>
          <a:prstGeom prst="rect">
            <a:avLst/>
          </a:prstGeom>
          <a:noFill/>
        </p:spPr>
        <p:txBody>
          <a:bodyPr wrap="square" lIns="51329" tIns="25665" rIns="51329" bIns="25665" rtlCol="0">
            <a:spAutoFit/>
          </a:bodyPr>
          <a:lstStyle/>
          <a:p>
            <a:pPr defTabSz="455291"/>
            <a:r>
              <a:rPr lang="en-US" sz="2688" b="1" dirty="0">
                <a:solidFill>
                  <a:srgbClr val="000000"/>
                </a:solidFill>
              </a:rPr>
              <a:t>Hands-on Workshop</a:t>
            </a:r>
          </a:p>
        </p:txBody>
      </p:sp>
      <p:pic>
        <p:nvPicPr>
          <p:cNvPr id="9" name="Picture 8">
            <a:extLst>
              <a:ext uri="{FF2B5EF4-FFF2-40B4-BE49-F238E27FC236}">
                <a16:creationId xmlns:a16="http://schemas.microsoft.com/office/drawing/2014/main" id="{B82BB98A-F700-4BB5-94AD-FBF7923F610A}"/>
              </a:ext>
            </a:extLst>
          </p:cNvPr>
          <p:cNvPicPr>
            <a:picLocks noChangeAspect="1"/>
          </p:cNvPicPr>
          <p:nvPr/>
        </p:nvPicPr>
        <p:blipFill>
          <a:blip r:embed="rId4"/>
          <a:stretch>
            <a:fillRect/>
          </a:stretch>
        </p:blipFill>
        <p:spPr>
          <a:xfrm>
            <a:off x="619850" y="329218"/>
            <a:ext cx="4213917" cy="554009"/>
          </a:xfrm>
          <a:prstGeom prst="rect">
            <a:avLst/>
          </a:prstGeom>
        </p:spPr>
      </p:pic>
      <p:sp>
        <p:nvSpPr>
          <p:cNvPr id="8" name="Rectangle 7">
            <a:extLst>
              <a:ext uri="{FF2B5EF4-FFF2-40B4-BE49-F238E27FC236}">
                <a16:creationId xmlns:a16="http://schemas.microsoft.com/office/drawing/2014/main" id="{AA12FFD3-BD2E-4B3E-B075-D239AB18D092}"/>
              </a:ext>
            </a:extLst>
          </p:cNvPr>
          <p:cNvSpPr/>
          <p:nvPr/>
        </p:nvSpPr>
        <p:spPr>
          <a:xfrm>
            <a:off x="191158" y="3363732"/>
            <a:ext cx="4859499" cy="1077218"/>
          </a:xfrm>
          <a:prstGeom prst="rect">
            <a:avLst/>
          </a:prstGeom>
        </p:spPr>
        <p:txBody>
          <a:bodyPr wrap="square">
            <a:spAutoFit/>
          </a:bodyPr>
          <a:lstStyle/>
          <a:p>
            <a:r>
              <a:rPr lang="en-US" sz="2400" dirty="0">
                <a:latin typeface="Calibri" panose="020F0502020204030204" pitchFamily="34" charset="0"/>
              </a:rPr>
              <a:t>Enclosure inspired by Cy Keener: </a:t>
            </a:r>
            <a:r>
              <a:rPr lang="en-US" sz="2000" dirty="0">
                <a:latin typeface="Calibri" panose="020F0502020204030204" pitchFamily="34" charset="0"/>
                <a:hlinkClick r:id="rId5"/>
              </a:rPr>
              <a:t>https://www.autodesk.com/artist-in-residence/artists/cy-keener</a:t>
            </a:r>
            <a:endParaRPr lang="en-US" sz="2000" dirty="0">
              <a:effectLst/>
              <a:latin typeface="Calibri" panose="020F0502020204030204" pitchFamily="34" charset="0"/>
            </a:endParaRPr>
          </a:p>
        </p:txBody>
      </p:sp>
      <p:pic>
        <p:nvPicPr>
          <p:cNvPr id="4" name="Picture 3">
            <a:extLst>
              <a:ext uri="{FF2B5EF4-FFF2-40B4-BE49-F238E27FC236}">
                <a16:creationId xmlns:a16="http://schemas.microsoft.com/office/drawing/2014/main" id="{D14C1C0D-5666-4C4E-ABF9-7180C72F9665}"/>
              </a:ext>
            </a:extLst>
          </p:cNvPr>
          <p:cNvPicPr>
            <a:picLocks noChangeAspect="1"/>
          </p:cNvPicPr>
          <p:nvPr/>
        </p:nvPicPr>
        <p:blipFill rotWithShape="1">
          <a:blip r:embed="rId6"/>
          <a:srcRect l="3329" r="5806"/>
          <a:stretch/>
        </p:blipFill>
        <p:spPr>
          <a:xfrm>
            <a:off x="4560794" y="827575"/>
            <a:ext cx="4308143" cy="4003075"/>
          </a:xfrm>
          <a:prstGeom prst="rect">
            <a:avLst/>
          </a:prstGeom>
        </p:spPr>
      </p:pic>
      <p:pic>
        <p:nvPicPr>
          <p:cNvPr id="3" name="Picture 2" descr="A black and white logo&#10;&#10;Description automatically generated">
            <a:extLst>
              <a:ext uri="{FF2B5EF4-FFF2-40B4-BE49-F238E27FC236}">
                <a16:creationId xmlns:a16="http://schemas.microsoft.com/office/drawing/2014/main" id="{1B7FA233-D5C6-57CD-FB83-3D10D94A6A7C}"/>
              </a:ext>
            </a:extLst>
          </p:cNvPr>
          <p:cNvPicPr>
            <a:picLocks noChangeAspect="1"/>
          </p:cNvPicPr>
          <p:nvPr/>
        </p:nvPicPr>
        <p:blipFill>
          <a:blip r:embed="rId7"/>
          <a:stretch>
            <a:fillRect/>
          </a:stretch>
        </p:blipFill>
        <p:spPr>
          <a:xfrm>
            <a:off x="80790" y="4521532"/>
            <a:ext cx="2644049" cy="618300"/>
          </a:xfrm>
          <a:prstGeom prst="rect">
            <a:avLst/>
          </a:prstGeom>
        </p:spPr>
      </p:pic>
    </p:spTree>
    <p:custDataLst>
      <p:tags r:id="rId1"/>
    </p:custDataLst>
    <p:extLst>
      <p:ext uri="{BB962C8B-B14F-4D97-AF65-F5344CB8AC3E}">
        <p14:creationId xmlns:p14="http://schemas.microsoft.com/office/powerpoint/2010/main" val="4052986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8204" y="678022"/>
            <a:ext cx="7434699" cy="3787456"/>
          </a:xfrm>
        </p:spPr>
        <p:txBody>
          <a:bodyPr/>
          <a:lstStyle/>
          <a:p>
            <a:pPr marL="354330" indent="-354330">
              <a:spcAft>
                <a:spcPts val="375"/>
              </a:spcAft>
            </a:pPr>
            <a:r>
              <a:rPr lang="en-US" sz="2000" b="1" dirty="0">
                <a:solidFill>
                  <a:schemeClr val="tx1"/>
                </a:solidFill>
              </a:rPr>
              <a:t>DESIGN</a:t>
            </a:r>
            <a:r>
              <a:rPr lang="en-US" sz="2000" dirty="0">
                <a:solidFill>
                  <a:schemeClr val="tx1"/>
                </a:solidFill>
              </a:rPr>
              <a:t>: Create solids with hard edges and flat faces</a:t>
            </a:r>
          </a:p>
          <a:p>
            <a:pPr marL="354330" indent="-354330">
              <a:spcAft>
                <a:spcPts val="375"/>
              </a:spcAft>
            </a:pPr>
            <a:r>
              <a:rPr lang="en-US" sz="2000" b="1" dirty="0">
                <a:solidFill>
                  <a:schemeClr val="tx1"/>
                </a:solidFill>
              </a:rPr>
              <a:t>GENERATIVE DESIGN</a:t>
            </a:r>
            <a:r>
              <a:rPr lang="en-US" sz="2000" dirty="0">
                <a:solidFill>
                  <a:schemeClr val="tx1"/>
                </a:solidFill>
              </a:rPr>
              <a:t>: Input design goals along with parameters such as materials, manufacturing methods, and using cloud computing you explore alternate designs</a:t>
            </a:r>
          </a:p>
          <a:p>
            <a:pPr marL="354330" indent="-354330">
              <a:spcAft>
                <a:spcPts val="375"/>
              </a:spcAft>
            </a:pPr>
            <a:r>
              <a:rPr lang="en-US" sz="2000" b="1" dirty="0">
                <a:solidFill>
                  <a:schemeClr val="tx1"/>
                </a:solidFill>
              </a:rPr>
              <a:t>Render</a:t>
            </a:r>
            <a:r>
              <a:rPr lang="en-US" sz="2000" dirty="0">
                <a:solidFill>
                  <a:schemeClr val="tx1"/>
                </a:solidFill>
              </a:rPr>
              <a:t>: Set up the environment and create photo-realistic renderings</a:t>
            </a:r>
          </a:p>
          <a:p>
            <a:pPr marL="354330" indent="-354330">
              <a:spcAft>
                <a:spcPts val="375"/>
              </a:spcAft>
            </a:pPr>
            <a:r>
              <a:rPr lang="en-US" sz="2000" b="1" dirty="0">
                <a:solidFill>
                  <a:schemeClr val="tx1"/>
                </a:solidFill>
              </a:rPr>
              <a:t>Animation</a:t>
            </a:r>
            <a:r>
              <a:rPr lang="en-US" sz="2000" dirty="0">
                <a:solidFill>
                  <a:schemeClr val="tx1"/>
                </a:solidFill>
              </a:rPr>
              <a:t>: Create exploded views, use for assembly instructions</a:t>
            </a:r>
          </a:p>
          <a:p>
            <a:pPr marL="354330" indent="-354330">
              <a:spcAft>
                <a:spcPts val="375"/>
              </a:spcAft>
            </a:pPr>
            <a:r>
              <a:rPr lang="en-US" sz="2000" b="1" dirty="0">
                <a:solidFill>
                  <a:schemeClr val="tx1"/>
                </a:solidFill>
              </a:rPr>
              <a:t>Simulation</a:t>
            </a:r>
            <a:r>
              <a:rPr lang="en-US" sz="2000" dirty="0">
                <a:solidFill>
                  <a:schemeClr val="tx1"/>
                </a:solidFill>
              </a:rPr>
              <a:t>: Run an analysis on a component or assembly</a:t>
            </a:r>
          </a:p>
          <a:p>
            <a:pPr marL="354330" indent="-354330">
              <a:spcAft>
                <a:spcPts val="375"/>
              </a:spcAft>
            </a:pPr>
            <a:r>
              <a:rPr lang="en-US" sz="2000" b="1" dirty="0">
                <a:solidFill>
                  <a:schemeClr val="tx1"/>
                </a:solidFill>
              </a:rPr>
              <a:t>Manufacture</a:t>
            </a:r>
            <a:r>
              <a:rPr lang="en-US" sz="2000" dirty="0">
                <a:solidFill>
                  <a:schemeClr val="tx1"/>
                </a:solidFill>
              </a:rPr>
              <a:t>: Create and simulate tool-paths then generate G code for subtractive manufacturing</a:t>
            </a:r>
          </a:p>
          <a:p>
            <a:pPr marL="354330" indent="-354330">
              <a:spcAft>
                <a:spcPts val="375"/>
              </a:spcAft>
            </a:pPr>
            <a:r>
              <a:rPr lang="en-US" sz="2000" b="1" dirty="0">
                <a:solidFill>
                  <a:schemeClr val="tx1"/>
                </a:solidFill>
              </a:rPr>
              <a:t>Drawing</a:t>
            </a:r>
            <a:r>
              <a:rPr lang="en-US" sz="2000" dirty="0">
                <a:solidFill>
                  <a:schemeClr val="tx1"/>
                </a:solidFill>
              </a:rPr>
              <a:t>: Create 2D views or a component or assembly</a:t>
            </a:r>
          </a:p>
        </p:txBody>
      </p:sp>
      <p:sp>
        <p:nvSpPr>
          <p:cNvPr id="3" name="Title 2"/>
          <p:cNvSpPr>
            <a:spLocks noGrp="1"/>
          </p:cNvSpPr>
          <p:nvPr>
            <p:ph type="title"/>
          </p:nvPr>
        </p:nvSpPr>
        <p:spPr>
          <a:xfrm>
            <a:off x="457208" y="125316"/>
            <a:ext cx="8063338" cy="468161"/>
          </a:xfrm>
        </p:spPr>
        <p:txBody>
          <a:bodyPr/>
          <a:lstStyle/>
          <a:p>
            <a:r>
              <a:rPr lang="en-US" dirty="0">
                <a:solidFill>
                  <a:schemeClr val="accent4"/>
                </a:solidFill>
              </a:rPr>
              <a:t>Workspaces</a:t>
            </a:r>
          </a:p>
        </p:txBody>
      </p:sp>
      <p:pic>
        <p:nvPicPr>
          <p:cNvPr id="5" name="Picture 4">
            <a:extLst>
              <a:ext uri="{FF2B5EF4-FFF2-40B4-BE49-F238E27FC236}">
                <a16:creationId xmlns:a16="http://schemas.microsoft.com/office/drawing/2014/main" id="{5F4A656D-117F-46E9-A7BA-1DF61AB3F8A0}"/>
              </a:ext>
            </a:extLst>
          </p:cNvPr>
          <p:cNvPicPr>
            <a:picLocks noChangeAspect="1"/>
          </p:cNvPicPr>
          <p:nvPr/>
        </p:nvPicPr>
        <p:blipFill>
          <a:blip r:embed="rId4"/>
          <a:stretch>
            <a:fillRect/>
          </a:stretch>
        </p:blipFill>
        <p:spPr>
          <a:xfrm>
            <a:off x="7592902" y="1184752"/>
            <a:ext cx="1242894" cy="2773995"/>
          </a:xfrm>
          <a:prstGeom prst="rect">
            <a:avLst/>
          </a:prstGeom>
          <a:ln>
            <a:noFill/>
          </a:ln>
          <a:effectLst>
            <a:outerShdw blurRad="292100" dist="139700" dir="2700000" algn="tl" rotWithShape="0">
              <a:srgbClr val="333333">
                <a:alpha val="65000"/>
              </a:srgbClr>
            </a:outerShdw>
          </a:effectLst>
        </p:spPr>
      </p:pic>
      <p:pic>
        <p:nvPicPr>
          <p:cNvPr id="4" name="Picture 3" descr="A black and white logo&#10;&#10;Description automatically generated">
            <a:extLst>
              <a:ext uri="{FF2B5EF4-FFF2-40B4-BE49-F238E27FC236}">
                <a16:creationId xmlns:a16="http://schemas.microsoft.com/office/drawing/2014/main" id="{325B0773-3ED0-1174-1688-FDB938201A1B}"/>
              </a:ext>
            </a:extLst>
          </p:cNvPr>
          <p:cNvPicPr>
            <a:picLocks noChangeAspect="1"/>
          </p:cNvPicPr>
          <p:nvPr/>
        </p:nvPicPr>
        <p:blipFill>
          <a:blip r:embed="rId5"/>
          <a:stretch>
            <a:fillRect/>
          </a:stretch>
        </p:blipFill>
        <p:spPr>
          <a:xfrm>
            <a:off x="80790" y="4650344"/>
            <a:ext cx="2093205" cy="489487"/>
          </a:xfrm>
          <a:prstGeom prst="rect">
            <a:avLst/>
          </a:prstGeom>
        </p:spPr>
      </p:pic>
    </p:spTree>
    <p:custDataLst>
      <p:tags r:id="rId1"/>
    </p:custDataLst>
    <p:extLst>
      <p:ext uri="{BB962C8B-B14F-4D97-AF65-F5344CB8AC3E}">
        <p14:creationId xmlns:p14="http://schemas.microsoft.com/office/powerpoint/2010/main" val="1176884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F8F786-0DD2-4923-9DD0-6F98382F349D}"/>
              </a:ext>
            </a:extLst>
          </p:cNvPr>
          <p:cNvPicPr>
            <a:picLocks noChangeAspect="1"/>
          </p:cNvPicPr>
          <p:nvPr/>
        </p:nvPicPr>
        <p:blipFill>
          <a:blip r:embed="rId4"/>
          <a:stretch>
            <a:fillRect/>
          </a:stretch>
        </p:blipFill>
        <p:spPr>
          <a:xfrm>
            <a:off x="4710972" y="2484413"/>
            <a:ext cx="4331642" cy="2618065"/>
          </a:xfrm>
          <a:prstGeom prst="rect">
            <a:avLst/>
          </a:prstGeom>
        </p:spPr>
      </p:pic>
      <p:sp>
        <p:nvSpPr>
          <p:cNvPr id="3" name="Title 2"/>
          <p:cNvSpPr>
            <a:spLocks noGrp="1"/>
          </p:cNvSpPr>
          <p:nvPr>
            <p:ph type="title"/>
          </p:nvPr>
        </p:nvSpPr>
        <p:spPr>
          <a:xfrm>
            <a:off x="448498" y="36476"/>
            <a:ext cx="8266176" cy="517137"/>
          </a:xfrm>
        </p:spPr>
        <p:txBody>
          <a:bodyPr lIns="0" tIns="0" rIns="0" bIns="0" anchor="t" anchorCtr="0">
            <a:noAutofit/>
          </a:bodyPr>
          <a:lstStyle/>
          <a:p>
            <a:pPr algn="l"/>
            <a:r>
              <a:rPr lang="en-US" dirty="0">
                <a:solidFill>
                  <a:schemeClr val="accent4"/>
                </a:solidFill>
                <a:latin typeface="Frutiger Next LT W1G" pitchFamily="34" charset="0"/>
                <a:cs typeface="Arial" pitchFamily="34" charset="0"/>
              </a:rPr>
              <a:t>Static Stress Simulation</a:t>
            </a:r>
          </a:p>
        </p:txBody>
      </p:sp>
      <p:sp>
        <p:nvSpPr>
          <p:cNvPr id="2" name="Content Placeholder 1"/>
          <p:cNvSpPr>
            <a:spLocks noGrp="1"/>
          </p:cNvSpPr>
          <p:nvPr>
            <p:ph idx="1"/>
          </p:nvPr>
        </p:nvSpPr>
        <p:spPr>
          <a:xfrm>
            <a:off x="232564" y="394547"/>
            <a:ext cx="8705310" cy="3256636"/>
          </a:xfrm>
        </p:spPr>
        <p:txBody>
          <a:bodyPr/>
          <a:lstStyle/>
          <a:p>
            <a:pPr indent="-285750" algn="l" defTabSz="285750">
              <a:buFont typeface="Wingdings" charset="2"/>
              <a:buAutoNum type="arabicPeriod"/>
            </a:pPr>
            <a:r>
              <a:rPr lang="en-US" sz="2000" dirty="0"/>
              <a:t>Open the Enclosure </a:t>
            </a:r>
            <a:r>
              <a:rPr lang="en-US" sz="2000" i="1" dirty="0"/>
              <a:t>Handle </a:t>
            </a:r>
            <a:r>
              <a:rPr lang="en-US" sz="2000" dirty="0"/>
              <a:t>file</a:t>
            </a:r>
          </a:p>
          <a:p>
            <a:pPr indent="-285750" algn="l" defTabSz="285750">
              <a:buAutoNum type="arabicPeriod"/>
            </a:pPr>
            <a:r>
              <a:rPr lang="en-US" dirty="0"/>
              <a:t>Make the Simulation workspace current</a:t>
            </a:r>
          </a:p>
          <a:p>
            <a:pPr indent="-285750" algn="l" defTabSz="285750">
              <a:buFont typeface="Wingdings" charset="2"/>
              <a:buAutoNum type="arabicPeriod"/>
            </a:pPr>
            <a:r>
              <a:rPr lang="en-US" dirty="0"/>
              <a:t>For the Study Type, click Static Stress</a:t>
            </a:r>
          </a:p>
          <a:p>
            <a:pPr indent="-285750" algn="l" defTabSz="285750">
              <a:buFont typeface="Wingdings" charset="2"/>
              <a:buAutoNum type="arabicPeriod"/>
            </a:pPr>
            <a:r>
              <a:rPr lang="en-US" dirty="0"/>
              <a:t>Add the following Loads</a:t>
            </a:r>
          </a:p>
          <a:p>
            <a:pPr marL="610196" lvl="1" indent="-285750" algn="l">
              <a:buFont typeface="Wingdings" charset="2"/>
              <a:buAutoNum type="arabicPeriod"/>
            </a:pPr>
            <a:r>
              <a:rPr lang="en-US" sz="1500" dirty="0"/>
              <a:t>Constraints = two top faces of the bosses</a:t>
            </a:r>
          </a:p>
          <a:p>
            <a:pPr marL="610196" lvl="1" indent="-285750" algn="l">
              <a:buFont typeface="Wingdings" charset="2"/>
              <a:buAutoNum type="arabicPeriod"/>
            </a:pPr>
            <a:r>
              <a:rPr lang="en-US" sz="1500" dirty="0"/>
              <a:t>Loads = </a:t>
            </a:r>
            <a:r>
              <a:rPr lang="en-US" sz="1500" b="1" dirty="0"/>
              <a:t>45 N </a:t>
            </a:r>
            <a:r>
              <a:rPr lang="en-US" sz="1500" dirty="0"/>
              <a:t>on the handle</a:t>
            </a:r>
            <a:endParaRPr lang="en-US" sz="1400" dirty="0"/>
          </a:p>
          <a:p>
            <a:pPr indent="-285750" algn="l" defTabSz="285750">
              <a:buFont typeface="Wingdings" charset="2"/>
              <a:buAutoNum type="arabicPeriod"/>
            </a:pPr>
            <a:r>
              <a:rPr lang="en-US" dirty="0"/>
              <a:t>Run the simulation in the cloud</a:t>
            </a:r>
          </a:p>
          <a:p>
            <a:pPr indent="-285750" algn="l" defTabSz="285750">
              <a:buFont typeface="Wingdings" charset="2"/>
              <a:buAutoNum type="arabicPeriod"/>
            </a:pPr>
            <a:r>
              <a:rPr lang="en-US" dirty="0"/>
              <a:t>Review the results</a:t>
            </a:r>
          </a:p>
          <a:p>
            <a:pPr indent="-285750" algn="l" defTabSz="285750">
              <a:buFont typeface="Wingdings" charset="2"/>
              <a:buAutoNum type="arabicPeriod"/>
            </a:pPr>
            <a:endParaRPr lang="en-US" dirty="0"/>
          </a:p>
          <a:p>
            <a:pPr indent="-285750" algn="l" defTabSz="285750">
              <a:buFont typeface="Wingdings" charset="2"/>
              <a:buAutoNum type="arabicPeriod"/>
            </a:pPr>
            <a:endParaRPr lang="en-US" dirty="0"/>
          </a:p>
        </p:txBody>
      </p:sp>
      <p:pic>
        <p:nvPicPr>
          <p:cNvPr id="3074" name="Picture 2" descr="C:\Users\banachd\AppData\Local\Temp\2\SNAGHTML5b252cf.PNG">
            <a:extLst>
              <a:ext uri="{FF2B5EF4-FFF2-40B4-BE49-F238E27FC236}">
                <a16:creationId xmlns:a16="http://schemas.microsoft.com/office/drawing/2014/main" id="{66665578-FE46-42DE-B642-884811F8E6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0927" y="36476"/>
            <a:ext cx="1224675" cy="30453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EFC448-C020-4DF2-85CE-C324F4C4EEEB}"/>
              </a:ext>
            </a:extLst>
          </p:cNvPr>
          <p:cNvPicPr>
            <a:picLocks noChangeAspect="1"/>
          </p:cNvPicPr>
          <p:nvPr/>
        </p:nvPicPr>
        <p:blipFill>
          <a:blip r:embed="rId6"/>
          <a:stretch>
            <a:fillRect/>
          </a:stretch>
        </p:blipFill>
        <p:spPr>
          <a:xfrm>
            <a:off x="605487" y="2916030"/>
            <a:ext cx="3504226" cy="2186448"/>
          </a:xfrm>
          <a:prstGeom prst="rect">
            <a:avLst/>
          </a:prstGeom>
        </p:spPr>
      </p:pic>
    </p:spTree>
    <p:custDataLst>
      <p:tags r:id="rId1"/>
    </p:custDataLst>
    <p:extLst>
      <p:ext uri="{BB962C8B-B14F-4D97-AF65-F5344CB8AC3E}">
        <p14:creationId xmlns:p14="http://schemas.microsoft.com/office/powerpoint/2010/main" val="91169207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2545" y="710445"/>
            <a:ext cx="8828979" cy="3575463"/>
          </a:xfrm>
        </p:spPr>
        <p:txBody>
          <a:bodyPr/>
          <a:lstStyle/>
          <a:p>
            <a:r>
              <a:rPr lang="en-US" sz="2400" b="1" dirty="0">
                <a:solidFill>
                  <a:schemeClr val="tx1"/>
                </a:solidFill>
              </a:rPr>
              <a:t>Window</a:t>
            </a:r>
            <a:r>
              <a:rPr lang="en-US" sz="2400" dirty="0">
                <a:solidFill>
                  <a:schemeClr val="tx1"/>
                </a:solidFill>
              </a:rPr>
              <a:t> (left to right): Selects only what’s 100% in the area</a:t>
            </a:r>
          </a:p>
          <a:p>
            <a:r>
              <a:rPr lang="en-US" sz="2400" b="1" dirty="0">
                <a:solidFill>
                  <a:schemeClr val="tx1"/>
                </a:solidFill>
              </a:rPr>
              <a:t>Crossing</a:t>
            </a:r>
            <a:r>
              <a:rPr lang="en-US" sz="2400" dirty="0">
                <a:solidFill>
                  <a:schemeClr val="tx1"/>
                </a:solidFill>
              </a:rPr>
              <a:t> (right to left): Selects what’s in the area &amp; what the rectangle touches</a:t>
            </a:r>
          </a:p>
          <a:p>
            <a:r>
              <a:rPr lang="en-US" sz="2400" b="1" dirty="0">
                <a:solidFill>
                  <a:schemeClr val="tx1"/>
                </a:solidFill>
              </a:rPr>
              <a:t>Ctrl and Shift keys</a:t>
            </a:r>
            <a:r>
              <a:rPr lang="en-US" sz="2400" dirty="0">
                <a:solidFill>
                  <a:schemeClr val="tx1"/>
                </a:solidFill>
              </a:rPr>
              <a:t>: Adds or removes data</a:t>
            </a:r>
          </a:p>
          <a:p>
            <a:r>
              <a:rPr lang="en-US" sz="2400" b="1" dirty="0">
                <a:solidFill>
                  <a:schemeClr val="tx1"/>
                </a:solidFill>
              </a:rPr>
              <a:t>Double-click an edge</a:t>
            </a:r>
            <a:r>
              <a:rPr lang="en-US" sz="2400" dirty="0">
                <a:solidFill>
                  <a:schemeClr val="tx1"/>
                </a:solidFill>
              </a:rPr>
              <a:t>: Selects the entire loop</a:t>
            </a:r>
          </a:p>
          <a:p>
            <a:r>
              <a:rPr lang="en-US" sz="2400" b="1" dirty="0">
                <a:solidFill>
                  <a:schemeClr val="tx1"/>
                </a:solidFill>
              </a:rPr>
              <a:t>Freeform</a:t>
            </a:r>
            <a:r>
              <a:rPr lang="en-US" sz="2400" dirty="0">
                <a:solidFill>
                  <a:schemeClr val="tx1"/>
                </a:solidFill>
              </a:rPr>
              <a:t>: Define a closed area by dragging mouse</a:t>
            </a:r>
          </a:p>
          <a:p>
            <a:r>
              <a:rPr lang="en-US" sz="2400" b="1" dirty="0">
                <a:solidFill>
                  <a:schemeClr val="tx1"/>
                </a:solidFill>
              </a:rPr>
              <a:t>Paint</a:t>
            </a:r>
            <a:r>
              <a:rPr lang="en-US" sz="2400" dirty="0">
                <a:solidFill>
                  <a:schemeClr val="tx1"/>
                </a:solidFill>
              </a:rPr>
              <a:t>: Drag mouse</a:t>
            </a:r>
          </a:p>
          <a:p>
            <a:endParaRPr lang="en-US" sz="2500" dirty="0"/>
          </a:p>
        </p:txBody>
      </p:sp>
      <p:sp>
        <p:nvSpPr>
          <p:cNvPr id="3" name="Title 2"/>
          <p:cNvSpPr>
            <a:spLocks noGrp="1"/>
          </p:cNvSpPr>
          <p:nvPr>
            <p:ph type="title"/>
          </p:nvPr>
        </p:nvSpPr>
        <p:spPr>
          <a:xfrm>
            <a:off x="457208" y="205982"/>
            <a:ext cx="8229600" cy="474089"/>
          </a:xfrm>
        </p:spPr>
        <p:txBody>
          <a:bodyPr/>
          <a:lstStyle/>
          <a:p>
            <a:r>
              <a:rPr lang="en-US" dirty="0">
                <a:solidFill>
                  <a:schemeClr val="accent4"/>
                </a:solidFill>
              </a:rPr>
              <a:t>Selection Techniques &amp; Tools</a:t>
            </a:r>
          </a:p>
        </p:txBody>
      </p:sp>
      <p:pic>
        <p:nvPicPr>
          <p:cNvPr id="5" name="Picture 2" descr="C:\Users\banachd\AppData\Local\Temp\1\SNAGHTMLb880ba.PNG">
            <a:extLst>
              <a:ext uri="{FF2B5EF4-FFF2-40B4-BE49-F238E27FC236}">
                <a16:creationId xmlns:a16="http://schemas.microsoft.com/office/drawing/2014/main" id="{65E8FE15-F443-45B7-BA7E-3035D083C8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6123" y="2990797"/>
            <a:ext cx="2135332" cy="20719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and white logo&#10;&#10;Description automatically generated">
            <a:extLst>
              <a:ext uri="{FF2B5EF4-FFF2-40B4-BE49-F238E27FC236}">
                <a16:creationId xmlns:a16="http://schemas.microsoft.com/office/drawing/2014/main" id="{67765113-64C4-D255-69D5-59FD76EE90DD}"/>
              </a:ext>
            </a:extLst>
          </p:cNvPr>
          <p:cNvPicPr>
            <a:picLocks noChangeAspect="1"/>
          </p:cNvPicPr>
          <p:nvPr/>
        </p:nvPicPr>
        <p:blipFill>
          <a:blip r:embed="rId5"/>
          <a:stretch>
            <a:fillRect/>
          </a:stretch>
        </p:blipFill>
        <p:spPr>
          <a:xfrm>
            <a:off x="80790" y="4521532"/>
            <a:ext cx="2644049" cy="618300"/>
          </a:xfrm>
          <a:prstGeom prst="rect">
            <a:avLst/>
          </a:prstGeom>
        </p:spPr>
      </p:pic>
    </p:spTree>
    <p:custDataLst>
      <p:tags r:id="rId1"/>
    </p:custDataLst>
    <p:extLst>
      <p:ext uri="{BB962C8B-B14F-4D97-AF65-F5344CB8AC3E}">
        <p14:creationId xmlns:p14="http://schemas.microsoft.com/office/powerpoint/2010/main" val="329359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11924" y="561053"/>
            <a:ext cx="8229644" cy="3575463"/>
          </a:xfrm>
        </p:spPr>
        <p:txBody>
          <a:bodyPr/>
          <a:lstStyle/>
          <a:p>
            <a:pPr marL="172197" lvl="1" indent="-285750">
              <a:spcBef>
                <a:spcPts val="0"/>
              </a:spcBef>
              <a:spcAft>
                <a:spcPts val="338"/>
              </a:spcAft>
              <a:buFont typeface="Wingdings" charset="2"/>
              <a:buAutoNum type="arabicPeriod"/>
            </a:pPr>
            <a:r>
              <a:rPr lang="en-US" sz="2400" dirty="0">
                <a:solidFill>
                  <a:schemeClr val="tx1"/>
                </a:solidFill>
                <a:latin typeface="Frutiger Next LT W1G"/>
              </a:rPr>
              <a:t>Open the Enclosure Handle file</a:t>
            </a:r>
          </a:p>
          <a:p>
            <a:pPr marL="172197" lvl="1" indent="-285750">
              <a:spcBef>
                <a:spcPts val="0"/>
              </a:spcBef>
              <a:spcAft>
                <a:spcPts val="338"/>
              </a:spcAft>
              <a:buFont typeface="Wingdings" charset="2"/>
              <a:buAutoNum type="arabicPeriod"/>
            </a:pPr>
            <a:r>
              <a:rPr lang="en-US" sz="2400" dirty="0">
                <a:solidFill>
                  <a:schemeClr val="tx1"/>
                </a:solidFill>
                <a:latin typeface="Frutiger Next LT W1G"/>
              </a:rPr>
              <a:t>Use the Edit Form command to:</a:t>
            </a:r>
          </a:p>
          <a:p>
            <a:pPr marL="629397" lvl="2" indent="-285750">
              <a:spcBef>
                <a:spcPts val="0"/>
              </a:spcBef>
              <a:spcAft>
                <a:spcPts val="338"/>
              </a:spcAft>
              <a:buFont typeface="Wingdings" charset="2"/>
              <a:buAutoNum type="arabicPeriod"/>
            </a:pPr>
            <a:r>
              <a:rPr lang="en-US" sz="2000" dirty="0">
                <a:solidFill>
                  <a:schemeClr val="tx1"/>
                </a:solidFill>
                <a:latin typeface="Frutiger Next LT W1G"/>
              </a:rPr>
              <a:t>Move, Rotate, Scale, Points, Edges, Faces</a:t>
            </a:r>
          </a:p>
          <a:p>
            <a:pPr marL="628650" lvl="2" indent="-285750">
              <a:spcBef>
                <a:spcPts val="0"/>
              </a:spcBef>
              <a:spcAft>
                <a:spcPts val="338"/>
              </a:spcAft>
              <a:buFont typeface="Wingdings" charset="2"/>
              <a:buAutoNum type="arabicPeriod"/>
            </a:pPr>
            <a:r>
              <a:rPr lang="en-US" sz="2000" dirty="0">
                <a:solidFill>
                  <a:schemeClr val="tx1"/>
                </a:solidFill>
                <a:latin typeface="Frutiger Next LT W1G"/>
              </a:rPr>
              <a:t>Reorient Triad Direction</a:t>
            </a:r>
          </a:p>
          <a:p>
            <a:pPr marL="628650" lvl="2" indent="-285750">
              <a:spcBef>
                <a:spcPts val="0"/>
              </a:spcBef>
              <a:spcAft>
                <a:spcPts val="338"/>
              </a:spcAft>
              <a:buFont typeface="Wingdings" charset="2"/>
              <a:buAutoNum type="arabicPeriod"/>
            </a:pPr>
            <a:r>
              <a:rPr lang="en-US" sz="2000" dirty="0">
                <a:solidFill>
                  <a:schemeClr val="tx1"/>
                </a:solidFill>
                <a:latin typeface="Frutiger Next LT W1G"/>
              </a:rPr>
              <a:t>Use Selection Filter </a:t>
            </a:r>
          </a:p>
          <a:p>
            <a:pPr marL="628650" lvl="2" indent="-285750">
              <a:spcBef>
                <a:spcPts val="0"/>
              </a:spcBef>
              <a:spcAft>
                <a:spcPts val="338"/>
              </a:spcAft>
              <a:buFont typeface="Wingdings" charset="2"/>
              <a:buAutoNum type="arabicPeriod"/>
            </a:pPr>
            <a:r>
              <a:rPr lang="en-US" sz="2000" dirty="0">
                <a:solidFill>
                  <a:schemeClr val="tx1"/>
                </a:solidFill>
                <a:latin typeface="Frutiger Next LT W1G"/>
              </a:rPr>
              <a:t>To add faces, hold Alt key while editing</a:t>
            </a:r>
          </a:p>
          <a:p>
            <a:pPr marL="171450" lvl="1" indent="-285750">
              <a:spcBef>
                <a:spcPts val="0"/>
              </a:spcBef>
              <a:spcAft>
                <a:spcPts val="338"/>
              </a:spcAft>
              <a:buFont typeface="Wingdings" charset="2"/>
              <a:buAutoNum type="arabicPeriod"/>
            </a:pPr>
            <a:r>
              <a:rPr lang="en-US" sz="2400" dirty="0">
                <a:solidFill>
                  <a:schemeClr val="tx1"/>
                </a:solidFill>
                <a:latin typeface="Frutiger Next LT W1G"/>
              </a:rPr>
              <a:t>Save the file and update the assembly</a:t>
            </a:r>
          </a:p>
        </p:txBody>
      </p:sp>
      <p:sp>
        <p:nvSpPr>
          <p:cNvPr id="3" name="Title 2"/>
          <p:cNvSpPr>
            <a:spLocks noGrp="1"/>
          </p:cNvSpPr>
          <p:nvPr>
            <p:ph type="title"/>
          </p:nvPr>
        </p:nvSpPr>
        <p:spPr>
          <a:xfrm>
            <a:off x="423017" y="94885"/>
            <a:ext cx="8229600" cy="517444"/>
          </a:xfrm>
        </p:spPr>
        <p:txBody>
          <a:bodyPr/>
          <a:lstStyle/>
          <a:p>
            <a:r>
              <a:rPr lang="en-US" dirty="0">
                <a:solidFill>
                  <a:schemeClr val="accent4"/>
                </a:solidFill>
              </a:rPr>
              <a:t>Edit the Enclosure Handle (Optional)</a:t>
            </a:r>
          </a:p>
        </p:txBody>
      </p:sp>
      <p:pic>
        <p:nvPicPr>
          <p:cNvPr id="4" name="Picture 3">
            <a:extLst>
              <a:ext uri="{FF2B5EF4-FFF2-40B4-BE49-F238E27FC236}">
                <a16:creationId xmlns:a16="http://schemas.microsoft.com/office/drawing/2014/main" id="{89CADE63-68C2-49BB-8E7D-832A096EF9EB}"/>
              </a:ext>
            </a:extLst>
          </p:cNvPr>
          <p:cNvPicPr>
            <a:picLocks noChangeAspect="1"/>
          </p:cNvPicPr>
          <p:nvPr/>
        </p:nvPicPr>
        <p:blipFill>
          <a:blip r:embed="rId6"/>
          <a:stretch>
            <a:fillRect/>
          </a:stretch>
        </p:blipFill>
        <p:spPr>
          <a:xfrm>
            <a:off x="6888943" y="315613"/>
            <a:ext cx="2049958" cy="2690093"/>
          </a:xfrm>
          <a:prstGeom prst="rect">
            <a:avLst/>
          </a:prstGeom>
        </p:spPr>
      </p:pic>
      <p:pic>
        <p:nvPicPr>
          <p:cNvPr id="1028" name="Picture 4" descr="C:\Users\banachd\AppData\Local\Temp\SNAGHTML80eb79.PNG">
            <a:extLst>
              <a:ext uri="{FF2B5EF4-FFF2-40B4-BE49-F238E27FC236}">
                <a16:creationId xmlns:a16="http://schemas.microsoft.com/office/drawing/2014/main" id="{D5919CF8-9EB0-4ADF-A288-0724273579AF}"/>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440" y="3364449"/>
            <a:ext cx="2301439" cy="16841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banachd\AppData\Local\Temp\SNAGHTML81ca24.PNG">
            <a:extLst>
              <a:ext uri="{FF2B5EF4-FFF2-40B4-BE49-F238E27FC236}">
                <a16:creationId xmlns:a16="http://schemas.microsoft.com/office/drawing/2014/main" id="{61468BB3-9CB9-416C-B910-C97B83E7ADE4}"/>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572250" y="3353167"/>
            <a:ext cx="1531753" cy="10287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banachd\AppData\Local\Temp\SNAGHTML84d50c.PNG">
            <a:extLst>
              <a:ext uri="{FF2B5EF4-FFF2-40B4-BE49-F238E27FC236}">
                <a16:creationId xmlns:a16="http://schemas.microsoft.com/office/drawing/2014/main" id="{56D446B9-5AEF-415C-9280-275E917C798B}"/>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386487" y="3354995"/>
            <a:ext cx="2987299" cy="154699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banachd\AppData\Local\Temp\SNAGHTML87231c.PNG">
            <a:extLst>
              <a:ext uri="{FF2B5EF4-FFF2-40B4-BE49-F238E27FC236}">
                <a16:creationId xmlns:a16="http://schemas.microsoft.com/office/drawing/2014/main" id="{1B5926A9-C600-4787-B69F-BAF09AE2D85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55324" y="3270240"/>
            <a:ext cx="1581150" cy="15906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2"/>
    </p:custDataLst>
    <p:extLst>
      <p:ext uri="{BB962C8B-B14F-4D97-AF65-F5344CB8AC3E}">
        <p14:creationId xmlns:p14="http://schemas.microsoft.com/office/powerpoint/2010/main" val="93057671"/>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516" y="565639"/>
            <a:ext cx="8229644" cy="3575463"/>
          </a:xfrm>
        </p:spPr>
        <p:txBody>
          <a:bodyPr/>
          <a:lstStyle/>
          <a:p>
            <a:r>
              <a:rPr lang="en-US" sz="2500" dirty="0"/>
              <a:t>Data Panel</a:t>
            </a:r>
          </a:p>
          <a:p>
            <a:r>
              <a:rPr lang="en-US" sz="2500" dirty="0"/>
              <a:t>Invite People</a:t>
            </a:r>
          </a:p>
        </p:txBody>
      </p:sp>
      <p:sp>
        <p:nvSpPr>
          <p:cNvPr id="3" name="Title 2"/>
          <p:cNvSpPr>
            <a:spLocks noGrp="1"/>
          </p:cNvSpPr>
          <p:nvPr>
            <p:ph type="title"/>
          </p:nvPr>
        </p:nvSpPr>
        <p:spPr>
          <a:xfrm>
            <a:off x="336890" y="139803"/>
            <a:ext cx="8229600" cy="423271"/>
          </a:xfrm>
        </p:spPr>
        <p:txBody>
          <a:bodyPr/>
          <a:lstStyle/>
          <a:p>
            <a:r>
              <a:rPr lang="en-US" dirty="0"/>
              <a:t>Projects</a:t>
            </a:r>
          </a:p>
        </p:txBody>
      </p:sp>
      <p:pic>
        <p:nvPicPr>
          <p:cNvPr id="1026" name="Picture 2">
            <a:extLst>
              <a:ext uri="{FF2B5EF4-FFF2-40B4-BE49-F238E27FC236}">
                <a16:creationId xmlns:a16="http://schemas.microsoft.com/office/drawing/2014/main" id="{517B6CA1-C734-4B1E-B34B-6F30E30E571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3171" y="1548684"/>
            <a:ext cx="1605685" cy="12682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6076256-144A-4AA2-BEBE-C1824D42837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124859" y="1865503"/>
            <a:ext cx="3842758" cy="14696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DE97B8A-2958-4541-A175-74FB27F9DBD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047155" y="3461371"/>
            <a:ext cx="4012035" cy="16345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4E37FAA8-D26B-41FF-82D4-6564ECB4260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5463" y="1375143"/>
            <a:ext cx="1685969" cy="13316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EAF41CA7-BA7C-49DB-800D-3B8BFFA49D3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053299" y="1755571"/>
            <a:ext cx="4034896" cy="15430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and white logo&#10;&#10;Description automatically generated">
            <a:extLst>
              <a:ext uri="{FF2B5EF4-FFF2-40B4-BE49-F238E27FC236}">
                <a16:creationId xmlns:a16="http://schemas.microsoft.com/office/drawing/2014/main" id="{FD98281F-6C58-ED09-42D8-AE87F42CB4F0}"/>
              </a:ext>
            </a:extLst>
          </p:cNvPr>
          <p:cNvPicPr>
            <a:picLocks noChangeAspect="1"/>
          </p:cNvPicPr>
          <p:nvPr/>
        </p:nvPicPr>
        <p:blipFill>
          <a:blip r:embed="rId7"/>
          <a:stretch>
            <a:fillRect/>
          </a:stretch>
        </p:blipFill>
        <p:spPr>
          <a:xfrm>
            <a:off x="80790" y="4521532"/>
            <a:ext cx="2644049" cy="618300"/>
          </a:xfrm>
          <a:prstGeom prst="rect">
            <a:avLst/>
          </a:prstGeom>
        </p:spPr>
      </p:pic>
    </p:spTree>
    <p:custDataLst>
      <p:tags r:id="rId1"/>
    </p:custDataLst>
    <p:extLst>
      <p:ext uri="{BB962C8B-B14F-4D97-AF65-F5344CB8AC3E}">
        <p14:creationId xmlns:p14="http://schemas.microsoft.com/office/powerpoint/2010/main" val="1679716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3" y="205979"/>
            <a:ext cx="8229600" cy="402269"/>
          </a:xfrm>
        </p:spPr>
        <p:txBody>
          <a:bodyPr/>
          <a:lstStyle/>
          <a:p>
            <a:r>
              <a:rPr lang="en-US">
                <a:solidFill>
                  <a:schemeClr val="accent4"/>
                </a:solidFill>
              </a:rPr>
              <a:t>User Interface</a:t>
            </a:r>
          </a:p>
        </p:txBody>
      </p:sp>
      <p:pic>
        <p:nvPicPr>
          <p:cNvPr id="5" name="Picture 4">
            <a:extLst>
              <a:ext uri="{FF2B5EF4-FFF2-40B4-BE49-F238E27FC236}">
                <a16:creationId xmlns:a16="http://schemas.microsoft.com/office/drawing/2014/main" id="{35160B77-6D08-4E3A-9A5F-4617ADC6938A}"/>
              </a:ext>
            </a:extLst>
          </p:cNvPr>
          <p:cNvPicPr>
            <a:picLocks noChangeAspect="1"/>
          </p:cNvPicPr>
          <p:nvPr/>
        </p:nvPicPr>
        <p:blipFill>
          <a:blip r:embed="rId3"/>
          <a:stretch>
            <a:fillRect/>
          </a:stretch>
        </p:blipFill>
        <p:spPr>
          <a:xfrm>
            <a:off x="140898" y="694493"/>
            <a:ext cx="6734979" cy="3840759"/>
          </a:xfrm>
          <a:prstGeom prst="rect">
            <a:avLst/>
          </a:prstGeom>
        </p:spPr>
      </p:pic>
      <p:sp>
        <p:nvSpPr>
          <p:cNvPr id="2" name="Content Placeholder 1"/>
          <p:cNvSpPr>
            <a:spLocks noGrp="1"/>
          </p:cNvSpPr>
          <p:nvPr>
            <p:ph idx="1"/>
          </p:nvPr>
        </p:nvSpPr>
        <p:spPr>
          <a:xfrm>
            <a:off x="5556793" y="3083164"/>
            <a:ext cx="3446309" cy="1898978"/>
          </a:xfrm>
          <a:solidFill>
            <a:schemeClr val="bg1"/>
          </a:solidFill>
          <a:effectLst>
            <a:outerShdw blurRad="50800" dist="38100" dir="5400000" algn="t" rotWithShape="0">
              <a:prstClr val="black">
                <a:alpha val="40000"/>
              </a:prstClr>
            </a:outerShdw>
          </a:effectLst>
        </p:spPr>
        <p:txBody>
          <a:bodyPr/>
          <a:lstStyle/>
          <a:p>
            <a:pPr marL="285409" indent="-342491">
              <a:buFont typeface="+mj-lt"/>
              <a:buAutoNum type="arabicPeriod"/>
            </a:pPr>
            <a:r>
              <a:rPr lang="en-US" sz="1400" dirty="0"/>
              <a:t>Application bar</a:t>
            </a:r>
          </a:p>
          <a:p>
            <a:pPr marL="285409" indent="-342491">
              <a:buFont typeface="+mj-lt"/>
              <a:buAutoNum type="arabicPeriod"/>
            </a:pPr>
            <a:r>
              <a:rPr lang="en-US" sz="1400" dirty="0"/>
              <a:t>Profile &amp; help</a:t>
            </a:r>
          </a:p>
          <a:p>
            <a:pPr marL="285409" indent="-342491">
              <a:buFont typeface="+mj-lt"/>
              <a:buAutoNum type="arabicPeriod"/>
            </a:pPr>
            <a:r>
              <a:rPr lang="en-US" sz="1400" dirty="0"/>
              <a:t>Toolbar</a:t>
            </a:r>
          </a:p>
          <a:p>
            <a:pPr marL="285409" indent="-342491">
              <a:buFont typeface="+mj-lt"/>
              <a:buAutoNum type="arabicPeriod"/>
            </a:pPr>
            <a:r>
              <a:rPr lang="en-US" sz="1400" dirty="0" err="1"/>
              <a:t>ViewCube</a:t>
            </a:r>
            <a:endParaRPr lang="en-US" sz="1400" dirty="0"/>
          </a:p>
          <a:p>
            <a:pPr marL="285409" indent="-342491">
              <a:buFont typeface="+mj-lt"/>
              <a:buAutoNum type="arabicPeriod"/>
            </a:pPr>
            <a:r>
              <a:rPr lang="en-US" sz="1400" dirty="0"/>
              <a:t>Browser</a:t>
            </a:r>
          </a:p>
          <a:p>
            <a:pPr marL="285409" indent="-342491">
              <a:buFont typeface="+mj-lt"/>
              <a:buAutoNum type="arabicPeriod"/>
            </a:pPr>
            <a:r>
              <a:rPr lang="en-US" sz="1400" dirty="0"/>
              <a:t>Canvas &amp; marking menu</a:t>
            </a:r>
          </a:p>
          <a:p>
            <a:pPr marL="285409" indent="-342491">
              <a:buFont typeface="+mj-lt"/>
              <a:buAutoNum type="arabicPeriod"/>
            </a:pPr>
            <a:r>
              <a:rPr lang="en-US" sz="1400" dirty="0"/>
              <a:t>Timeline</a:t>
            </a:r>
          </a:p>
          <a:p>
            <a:pPr marL="285409" indent="-342491">
              <a:buFont typeface="+mj-lt"/>
              <a:buAutoNum type="arabicPeriod"/>
            </a:pPr>
            <a:r>
              <a:rPr lang="en-US" sz="1400" dirty="0"/>
              <a:t>Navigation bar &amp; display settings bar</a:t>
            </a:r>
          </a:p>
        </p:txBody>
      </p:sp>
      <p:pic>
        <p:nvPicPr>
          <p:cNvPr id="4" name="Picture 3" descr="A black and white logo&#10;&#10;Description automatically generated">
            <a:extLst>
              <a:ext uri="{FF2B5EF4-FFF2-40B4-BE49-F238E27FC236}">
                <a16:creationId xmlns:a16="http://schemas.microsoft.com/office/drawing/2014/main" id="{D2609682-C8DE-155E-77CF-CC55CC28DC19}"/>
              </a:ext>
            </a:extLst>
          </p:cNvPr>
          <p:cNvPicPr>
            <a:picLocks noChangeAspect="1"/>
          </p:cNvPicPr>
          <p:nvPr/>
        </p:nvPicPr>
        <p:blipFill>
          <a:blip r:embed="rId4"/>
          <a:stretch>
            <a:fillRect/>
          </a:stretch>
        </p:blipFill>
        <p:spPr>
          <a:xfrm>
            <a:off x="80790" y="4521532"/>
            <a:ext cx="2644049" cy="618300"/>
          </a:xfrm>
          <a:prstGeom prst="rect">
            <a:avLst/>
          </a:prstGeom>
        </p:spPr>
      </p:pic>
    </p:spTree>
    <p:custDataLst>
      <p:tags r:id="rId1"/>
    </p:custDataLst>
    <p:extLst>
      <p:ext uri="{BB962C8B-B14F-4D97-AF65-F5344CB8AC3E}">
        <p14:creationId xmlns:p14="http://schemas.microsoft.com/office/powerpoint/2010/main" val="1445720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3" y="690172"/>
            <a:ext cx="8229644" cy="3575463"/>
          </a:xfrm>
        </p:spPr>
        <p:txBody>
          <a:bodyPr/>
          <a:lstStyle/>
          <a:p>
            <a:r>
              <a:rPr lang="en-US" dirty="0">
                <a:solidFill>
                  <a:schemeClr val="tx1"/>
                </a:solidFill>
              </a:rPr>
              <a:t>Browser</a:t>
            </a:r>
          </a:p>
          <a:p>
            <a:pPr lvl="1"/>
            <a:r>
              <a:rPr lang="en-US" dirty="0">
                <a:solidFill>
                  <a:schemeClr val="tx1"/>
                </a:solidFill>
              </a:rPr>
              <a:t>Left side of screen</a:t>
            </a:r>
          </a:p>
          <a:p>
            <a:pPr lvl="1"/>
            <a:r>
              <a:rPr lang="en-US" dirty="0">
                <a:solidFill>
                  <a:schemeClr val="tx1"/>
                </a:solidFill>
              </a:rPr>
              <a:t>Top level data: components, joints, etc.</a:t>
            </a:r>
          </a:p>
          <a:p>
            <a:r>
              <a:rPr lang="en-US" dirty="0">
                <a:solidFill>
                  <a:schemeClr val="tx1"/>
                </a:solidFill>
              </a:rPr>
              <a:t>Timeline</a:t>
            </a:r>
          </a:p>
          <a:p>
            <a:pPr lvl="1"/>
            <a:r>
              <a:rPr lang="en-US" dirty="0">
                <a:solidFill>
                  <a:schemeClr val="tx1"/>
                </a:solidFill>
              </a:rPr>
              <a:t>Bottom of screen</a:t>
            </a:r>
          </a:p>
          <a:p>
            <a:pPr lvl="1"/>
            <a:r>
              <a:rPr lang="en-US" dirty="0">
                <a:solidFill>
                  <a:schemeClr val="tx1"/>
                </a:solidFill>
              </a:rPr>
              <a:t>List of features</a:t>
            </a:r>
          </a:p>
          <a:p>
            <a:pPr lvl="2"/>
            <a:r>
              <a:rPr lang="en-US" dirty="0">
                <a:solidFill>
                  <a:schemeClr val="tx1"/>
                </a:solidFill>
              </a:rPr>
              <a:t>Edit features</a:t>
            </a:r>
          </a:p>
          <a:p>
            <a:pPr lvl="2"/>
            <a:r>
              <a:rPr lang="en-US" dirty="0">
                <a:solidFill>
                  <a:schemeClr val="tx1"/>
                </a:solidFill>
              </a:rPr>
              <a:t>Change order of a feature</a:t>
            </a:r>
          </a:p>
          <a:p>
            <a:pPr lvl="2"/>
            <a:r>
              <a:rPr lang="en-US" dirty="0">
                <a:solidFill>
                  <a:schemeClr val="tx1"/>
                </a:solidFill>
              </a:rPr>
              <a:t>Delete features</a:t>
            </a:r>
          </a:p>
        </p:txBody>
      </p:sp>
      <p:sp>
        <p:nvSpPr>
          <p:cNvPr id="3" name="Title 2"/>
          <p:cNvSpPr>
            <a:spLocks noGrp="1"/>
          </p:cNvSpPr>
          <p:nvPr>
            <p:ph type="title"/>
          </p:nvPr>
        </p:nvSpPr>
        <p:spPr/>
        <p:txBody>
          <a:bodyPr/>
          <a:lstStyle/>
          <a:p>
            <a:r>
              <a:rPr lang="en-US" dirty="0">
                <a:solidFill>
                  <a:schemeClr val="accent4"/>
                </a:solidFill>
              </a:rPr>
              <a:t>Browser and Timeline</a:t>
            </a:r>
          </a:p>
        </p:txBody>
      </p:sp>
      <p:pic>
        <p:nvPicPr>
          <p:cNvPr id="6" name="Picture 5">
            <a:extLst>
              <a:ext uri="{FF2B5EF4-FFF2-40B4-BE49-F238E27FC236}">
                <a16:creationId xmlns:a16="http://schemas.microsoft.com/office/drawing/2014/main" id="{EE88CD1F-E9DD-47BC-8675-9DF0F40B6AF8}"/>
              </a:ext>
            </a:extLst>
          </p:cNvPr>
          <p:cNvPicPr>
            <a:picLocks noChangeAspect="1"/>
          </p:cNvPicPr>
          <p:nvPr/>
        </p:nvPicPr>
        <p:blipFill>
          <a:blip r:embed="rId4"/>
          <a:stretch>
            <a:fillRect/>
          </a:stretch>
        </p:blipFill>
        <p:spPr>
          <a:xfrm>
            <a:off x="6923790" y="132950"/>
            <a:ext cx="2011854" cy="4132685"/>
          </a:xfrm>
          <a:prstGeom prst="rect">
            <a:avLst/>
          </a:prstGeom>
        </p:spPr>
      </p:pic>
      <p:pic>
        <p:nvPicPr>
          <p:cNvPr id="7" name="Picture 6">
            <a:extLst>
              <a:ext uri="{FF2B5EF4-FFF2-40B4-BE49-F238E27FC236}">
                <a16:creationId xmlns:a16="http://schemas.microsoft.com/office/drawing/2014/main" id="{7664610F-53D9-4E20-8BB3-524DFC92208F}"/>
              </a:ext>
            </a:extLst>
          </p:cNvPr>
          <p:cNvPicPr>
            <a:picLocks noChangeAspect="1"/>
          </p:cNvPicPr>
          <p:nvPr/>
        </p:nvPicPr>
        <p:blipFill>
          <a:blip r:embed="rId5"/>
          <a:stretch>
            <a:fillRect/>
          </a:stretch>
        </p:blipFill>
        <p:spPr>
          <a:xfrm>
            <a:off x="4044408" y="4362743"/>
            <a:ext cx="2426418" cy="621846"/>
          </a:xfrm>
          <a:prstGeom prst="rect">
            <a:avLst/>
          </a:prstGeom>
        </p:spPr>
      </p:pic>
      <p:pic>
        <p:nvPicPr>
          <p:cNvPr id="4" name="Picture 3" descr="A black and white logo&#10;&#10;Description automatically generated">
            <a:extLst>
              <a:ext uri="{FF2B5EF4-FFF2-40B4-BE49-F238E27FC236}">
                <a16:creationId xmlns:a16="http://schemas.microsoft.com/office/drawing/2014/main" id="{613C5CBD-00DE-9216-9FC2-97A34B19D2FE}"/>
              </a:ext>
            </a:extLst>
          </p:cNvPr>
          <p:cNvPicPr>
            <a:picLocks noChangeAspect="1"/>
          </p:cNvPicPr>
          <p:nvPr/>
        </p:nvPicPr>
        <p:blipFill>
          <a:blip r:embed="rId6"/>
          <a:stretch>
            <a:fillRect/>
          </a:stretch>
        </p:blipFill>
        <p:spPr>
          <a:xfrm>
            <a:off x="80790" y="4521532"/>
            <a:ext cx="2644049" cy="618300"/>
          </a:xfrm>
          <a:prstGeom prst="rect">
            <a:avLst/>
          </a:prstGeom>
        </p:spPr>
      </p:pic>
    </p:spTree>
    <p:custDataLst>
      <p:tags r:id="rId1"/>
    </p:custDataLst>
    <p:extLst>
      <p:ext uri="{BB962C8B-B14F-4D97-AF65-F5344CB8AC3E}">
        <p14:creationId xmlns:p14="http://schemas.microsoft.com/office/powerpoint/2010/main" val="3563035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5AB2618-4DA8-4C6B-B7EF-69BD13D9DC8E}"/>
              </a:ext>
            </a:extLst>
          </p:cNvPr>
          <p:cNvPicPr>
            <a:picLocks noChangeAspect="1"/>
          </p:cNvPicPr>
          <p:nvPr/>
        </p:nvPicPr>
        <p:blipFill>
          <a:blip r:embed="rId4"/>
          <a:stretch>
            <a:fillRect/>
          </a:stretch>
        </p:blipFill>
        <p:spPr>
          <a:xfrm>
            <a:off x="4815689" y="109204"/>
            <a:ext cx="1810290" cy="1068368"/>
          </a:xfrm>
          <a:prstGeom prst="rect">
            <a:avLst/>
          </a:prstGeom>
        </p:spPr>
      </p:pic>
      <p:pic>
        <p:nvPicPr>
          <p:cNvPr id="12" name="Picture 11">
            <a:extLst>
              <a:ext uri="{FF2B5EF4-FFF2-40B4-BE49-F238E27FC236}">
                <a16:creationId xmlns:a16="http://schemas.microsoft.com/office/drawing/2014/main" id="{EFE9808F-686E-4218-859C-F56AD8941C80}"/>
              </a:ext>
            </a:extLst>
          </p:cNvPr>
          <p:cNvPicPr>
            <a:picLocks noChangeAspect="1"/>
          </p:cNvPicPr>
          <p:nvPr/>
        </p:nvPicPr>
        <p:blipFill>
          <a:blip r:embed="rId5"/>
          <a:stretch>
            <a:fillRect/>
          </a:stretch>
        </p:blipFill>
        <p:spPr>
          <a:xfrm>
            <a:off x="7444856" y="67199"/>
            <a:ext cx="1588019" cy="1110373"/>
          </a:xfrm>
          <a:prstGeom prst="rect">
            <a:avLst/>
          </a:prstGeom>
        </p:spPr>
      </p:pic>
      <p:sp>
        <p:nvSpPr>
          <p:cNvPr id="2" name="Content Placeholder 1"/>
          <p:cNvSpPr>
            <a:spLocks noGrp="1"/>
          </p:cNvSpPr>
          <p:nvPr>
            <p:ph idx="1"/>
          </p:nvPr>
        </p:nvSpPr>
        <p:spPr>
          <a:xfrm>
            <a:off x="218845" y="778819"/>
            <a:ext cx="8584377" cy="1968576"/>
          </a:xfrm>
        </p:spPr>
        <p:txBody>
          <a:bodyPr/>
          <a:lstStyle/>
          <a:p>
            <a:pPr marL="320884" indent="-320884" algn="l">
              <a:buAutoNum type="arabicPeriod"/>
            </a:pPr>
            <a:r>
              <a:rPr lang="en-US" dirty="0"/>
              <a:t>If needed change the Units to mm</a:t>
            </a:r>
          </a:p>
          <a:p>
            <a:pPr marL="320884" indent="-320884" algn="l">
              <a:buAutoNum type="arabicPeriod"/>
            </a:pPr>
            <a:r>
              <a:rPr lang="en-US" dirty="0"/>
              <a:t>Sketch a </a:t>
            </a:r>
            <a:r>
              <a:rPr lang="en-US" b="1" dirty="0"/>
              <a:t>70mm </a:t>
            </a:r>
            <a:r>
              <a:rPr lang="en-US" dirty="0"/>
              <a:t>circle that is on the plane that is parallel to the Top plane</a:t>
            </a:r>
          </a:p>
          <a:p>
            <a:pPr marL="320884" indent="-320884" algn="l">
              <a:buAutoNum type="arabicPeriod"/>
            </a:pPr>
            <a:r>
              <a:rPr lang="en-US" dirty="0"/>
              <a:t>Extrude the circle </a:t>
            </a:r>
            <a:r>
              <a:rPr lang="en-US" b="1" dirty="0"/>
              <a:t>3.175mm </a:t>
            </a:r>
          </a:p>
          <a:p>
            <a:pPr marL="320884" indent="-320884" algn="l">
              <a:buAutoNum type="arabicPeriod"/>
            </a:pPr>
            <a:r>
              <a:rPr lang="en-US" dirty="0"/>
              <a:t>Change the material to Glass</a:t>
            </a:r>
          </a:p>
          <a:p>
            <a:pPr marL="320884" indent="-320884" algn="l">
              <a:buAutoNum type="arabicPeriod"/>
            </a:pPr>
            <a:r>
              <a:rPr lang="en-US" dirty="0"/>
              <a:t>If desired change the appearance</a:t>
            </a:r>
          </a:p>
          <a:p>
            <a:pPr marL="320884" indent="-320884" algn="l">
              <a:buAutoNum type="arabicPeriod"/>
            </a:pPr>
            <a:r>
              <a:rPr lang="en-US" dirty="0"/>
              <a:t>Save the file with the name </a:t>
            </a:r>
            <a:r>
              <a:rPr lang="en-US" b="1" dirty="0"/>
              <a:t>Lens</a:t>
            </a:r>
          </a:p>
          <a:p>
            <a:pPr marL="320884" indent="-320884" algn="l">
              <a:buAutoNum type="arabicPeriod"/>
            </a:pPr>
            <a:endParaRPr lang="en-US" dirty="0"/>
          </a:p>
          <a:p>
            <a:pPr marL="320884" indent="-320884" algn="l">
              <a:buAutoNum type="arabicPeriod"/>
            </a:pPr>
            <a:endParaRPr lang="en-US" dirty="0"/>
          </a:p>
          <a:p>
            <a:pPr algn="l"/>
            <a:endParaRPr lang="en-US" dirty="0"/>
          </a:p>
        </p:txBody>
      </p:sp>
      <p:sp>
        <p:nvSpPr>
          <p:cNvPr id="3" name="Title 2"/>
          <p:cNvSpPr>
            <a:spLocks noGrp="1"/>
          </p:cNvSpPr>
          <p:nvPr>
            <p:ph type="title"/>
          </p:nvPr>
        </p:nvSpPr>
        <p:spPr>
          <a:xfrm>
            <a:off x="448498" y="161520"/>
            <a:ext cx="3548315" cy="517137"/>
          </a:xfrm>
        </p:spPr>
        <p:txBody>
          <a:bodyPr lIns="0" tIns="0" rIns="0" bIns="0" anchor="t" anchorCtr="0">
            <a:noAutofit/>
          </a:bodyPr>
          <a:lstStyle/>
          <a:p>
            <a:pPr algn="l"/>
            <a:r>
              <a:rPr lang="en-US" dirty="0">
                <a:solidFill>
                  <a:schemeClr val="accent4"/>
                </a:solidFill>
                <a:latin typeface="Frutiger Next LT W1G" pitchFamily="34" charset="0"/>
                <a:cs typeface="Arial" pitchFamily="34" charset="0"/>
              </a:rPr>
              <a:t>Create the Lens</a:t>
            </a:r>
            <a:endParaRPr lang="en-US" sz="1800" dirty="0">
              <a:solidFill>
                <a:schemeClr val="accent4"/>
              </a:solidFill>
              <a:latin typeface="Frutiger Next LT W1G" pitchFamily="34" charset="0"/>
              <a:cs typeface="Arial" pitchFamily="34" charset="0"/>
            </a:endParaRPr>
          </a:p>
        </p:txBody>
      </p:sp>
      <p:pic>
        <p:nvPicPr>
          <p:cNvPr id="4" name="Picture 3">
            <a:extLst>
              <a:ext uri="{FF2B5EF4-FFF2-40B4-BE49-F238E27FC236}">
                <a16:creationId xmlns:a16="http://schemas.microsoft.com/office/drawing/2014/main" id="{D5F486F9-A50D-405A-8E47-3331B3B33874}"/>
              </a:ext>
            </a:extLst>
          </p:cNvPr>
          <p:cNvPicPr>
            <a:picLocks noChangeAspect="1"/>
          </p:cNvPicPr>
          <p:nvPr/>
        </p:nvPicPr>
        <p:blipFill>
          <a:blip r:embed="rId6"/>
          <a:stretch>
            <a:fillRect/>
          </a:stretch>
        </p:blipFill>
        <p:spPr>
          <a:xfrm>
            <a:off x="6248412" y="1569091"/>
            <a:ext cx="2392887" cy="1889924"/>
          </a:xfrm>
          <a:prstGeom prst="rect">
            <a:avLst/>
          </a:prstGeom>
        </p:spPr>
      </p:pic>
      <p:pic>
        <p:nvPicPr>
          <p:cNvPr id="11" name="Picture 2" descr="C:\Users\banachd\AppData\Local\Temp\SNAGHTML8fa42d.PNG">
            <a:extLst>
              <a:ext uri="{FF2B5EF4-FFF2-40B4-BE49-F238E27FC236}">
                <a16:creationId xmlns:a16="http://schemas.microsoft.com/office/drawing/2014/main" id="{1D02B5BC-2A7C-4940-B0B7-24E408B4D8F9}"/>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076228" y="3672043"/>
            <a:ext cx="3956647" cy="13999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6A4803B-DF8E-4F28-8C5C-CC9DEC229EDF}"/>
              </a:ext>
            </a:extLst>
          </p:cNvPr>
          <p:cNvPicPr>
            <a:picLocks noChangeAspect="1"/>
          </p:cNvPicPr>
          <p:nvPr/>
        </p:nvPicPr>
        <p:blipFill>
          <a:blip r:embed="rId8"/>
          <a:stretch>
            <a:fillRect/>
          </a:stretch>
        </p:blipFill>
        <p:spPr>
          <a:xfrm>
            <a:off x="299961" y="2755688"/>
            <a:ext cx="2199525" cy="1968575"/>
          </a:xfrm>
          <a:prstGeom prst="rect">
            <a:avLst/>
          </a:prstGeom>
        </p:spPr>
      </p:pic>
      <p:pic>
        <p:nvPicPr>
          <p:cNvPr id="15" name="Picture 14">
            <a:extLst>
              <a:ext uri="{FF2B5EF4-FFF2-40B4-BE49-F238E27FC236}">
                <a16:creationId xmlns:a16="http://schemas.microsoft.com/office/drawing/2014/main" id="{9D27C8F7-7F1E-4A5A-9CC5-BA8B59AB43EC}"/>
              </a:ext>
            </a:extLst>
          </p:cNvPr>
          <p:cNvPicPr>
            <a:picLocks noChangeAspect="1"/>
          </p:cNvPicPr>
          <p:nvPr/>
        </p:nvPicPr>
        <p:blipFill>
          <a:blip r:embed="rId9"/>
          <a:stretch>
            <a:fillRect/>
          </a:stretch>
        </p:blipFill>
        <p:spPr>
          <a:xfrm>
            <a:off x="2428609" y="2752936"/>
            <a:ext cx="2647619" cy="1838095"/>
          </a:xfrm>
          <a:prstGeom prst="rect">
            <a:avLst/>
          </a:prstGeom>
        </p:spPr>
      </p:pic>
      <p:pic>
        <p:nvPicPr>
          <p:cNvPr id="5" name="Picture 4" descr="A black and white logo&#10;&#10;Description automatically generated">
            <a:extLst>
              <a:ext uri="{FF2B5EF4-FFF2-40B4-BE49-F238E27FC236}">
                <a16:creationId xmlns:a16="http://schemas.microsoft.com/office/drawing/2014/main" id="{0416AB07-017A-6E11-9370-B3A3A515D947}"/>
              </a:ext>
            </a:extLst>
          </p:cNvPr>
          <p:cNvPicPr>
            <a:picLocks noChangeAspect="1"/>
          </p:cNvPicPr>
          <p:nvPr/>
        </p:nvPicPr>
        <p:blipFill>
          <a:blip r:embed="rId10"/>
          <a:stretch>
            <a:fillRect/>
          </a:stretch>
        </p:blipFill>
        <p:spPr>
          <a:xfrm>
            <a:off x="80790" y="4521532"/>
            <a:ext cx="2644049" cy="618300"/>
          </a:xfrm>
          <a:prstGeom prst="rect">
            <a:avLst/>
          </a:prstGeom>
        </p:spPr>
      </p:pic>
    </p:spTree>
    <p:custDataLst>
      <p:tags r:id="rId1"/>
    </p:custDataLst>
    <p:extLst>
      <p:ext uri="{BB962C8B-B14F-4D97-AF65-F5344CB8AC3E}">
        <p14:creationId xmlns:p14="http://schemas.microsoft.com/office/powerpoint/2010/main" val="59718904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accent4"/>
                </a:solidFill>
              </a:rPr>
              <a:t>Navigation</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120" y="849218"/>
            <a:ext cx="2951532" cy="439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544" y="1406328"/>
            <a:ext cx="4314064" cy="2070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3270" y="1304634"/>
            <a:ext cx="4309713" cy="3466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A black and white logo&#10;&#10;Description automatically generated">
            <a:extLst>
              <a:ext uri="{FF2B5EF4-FFF2-40B4-BE49-F238E27FC236}">
                <a16:creationId xmlns:a16="http://schemas.microsoft.com/office/drawing/2014/main" id="{3323FA18-D108-473E-BBA1-9281FB480B6E}"/>
              </a:ext>
            </a:extLst>
          </p:cNvPr>
          <p:cNvPicPr>
            <a:picLocks noChangeAspect="1"/>
          </p:cNvPicPr>
          <p:nvPr/>
        </p:nvPicPr>
        <p:blipFill>
          <a:blip r:embed="rId7"/>
          <a:stretch>
            <a:fillRect/>
          </a:stretch>
        </p:blipFill>
        <p:spPr>
          <a:xfrm>
            <a:off x="80790" y="4521532"/>
            <a:ext cx="2644049" cy="618300"/>
          </a:xfrm>
          <a:prstGeom prst="rect">
            <a:avLst/>
          </a:prstGeom>
        </p:spPr>
      </p:pic>
    </p:spTree>
    <p:custDataLst>
      <p:tags r:id="rId1"/>
    </p:custDataLst>
    <p:extLst>
      <p:ext uri="{BB962C8B-B14F-4D97-AF65-F5344CB8AC3E}">
        <p14:creationId xmlns:p14="http://schemas.microsoft.com/office/powerpoint/2010/main" val="3007085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6ACBA0-EBA6-43B9-B408-20A784E5F1A9}"/>
              </a:ext>
            </a:extLst>
          </p:cNvPr>
          <p:cNvPicPr>
            <a:picLocks noChangeAspect="1"/>
          </p:cNvPicPr>
          <p:nvPr/>
        </p:nvPicPr>
        <p:blipFill>
          <a:blip r:embed="rId4"/>
          <a:stretch>
            <a:fillRect/>
          </a:stretch>
        </p:blipFill>
        <p:spPr>
          <a:xfrm>
            <a:off x="1369764" y="2638021"/>
            <a:ext cx="3747413" cy="2491805"/>
          </a:xfrm>
          <a:prstGeom prst="rect">
            <a:avLst/>
          </a:prstGeom>
        </p:spPr>
      </p:pic>
      <p:sp>
        <p:nvSpPr>
          <p:cNvPr id="2" name="Content Placeholder 1"/>
          <p:cNvSpPr>
            <a:spLocks noGrp="1"/>
          </p:cNvSpPr>
          <p:nvPr>
            <p:ph idx="1"/>
          </p:nvPr>
        </p:nvSpPr>
        <p:spPr>
          <a:xfrm>
            <a:off x="229613" y="567097"/>
            <a:ext cx="8684773" cy="3256636"/>
          </a:xfrm>
        </p:spPr>
        <p:txBody>
          <a:bodyPr/>
          <a:lstStyle/>
          <a:p>
            <a:pPr indent="-285750" algn="l" defTabSz="285750">
              <a:buAutoNum type="arabicPeriod"/>
            </a:pPr>
            <a:r>
              <a:rPr lang="en-US" dirty="0"/>
              <a:t>Start a new file </a:t>
            </a:r>
            <a:r>
              <a:rPr lang="en-US" b="1" dirty="0"/>
              <a:t>+</a:t>
            </a:r>
          </a:p>
          <a:p>
            <a:pPr marL="320884" indent="-320884" algn="l">
              <a:buFont typeface="Wingdings" charset="2"/>
              <a:buAutoNum type="arabicPeriod"/>
            </a:pPr>
            <a:r>
              <a:rPr lang="en-US" dirty="0"/>
              <a:t>Create a new component with the name </a:t>
            </a:r>
            <a:r>
              <a:rPr lang="en-US" b="1" dirty="0"/>
              <a:t>Base</a:t>
            </a:r>
            <a:r>
              <a:rPr lang="en-US" dirty="0"/>
              <a:t> and ensure it’s active</a:t>
            </a:r>
          </a:p>
          <a:p>
            <a:pPr marL="320884" indent="-320884" algn="l">
              <a:buAutoNum type="arabicPeriod"/>
            </a:pPr>
            <a:r>
              <a:rPr lang="en-US" dirty="0"/>
              <a:t>Sketch, constrain, and dimension the profile as shown</a:t>
            </a:r>
          </a:p>
          <a:p>
            <a:pPr marL="610196" lvl="1" indent="-285750" algn="l">
              <a:buFont typeface="Wingdings" charset="2"/>
              <a:buAutoNum type="arabicPeriod"/>
            </a:pPr>
            <a:r>
              <a:rPr lang="en-US" sz="1500" dirty="0"/>
              <a:t>Create the sketch on the plane that is parallel to the Front plane</a:t>
            </a:r>
          </a:p>
          <a:p>
            <a:pPr marL="610196" lvl="1" indent="-285750" algn="l">
              <a:buAutoNum type="arabicPeriod"/>
            </a:pPr>
            <a:r>
              <a:rPr lang="en-US" sz="1500" dirty="0"/>
              <a:t>For the outside profile draw a Control Pint Spline with 4 points, add a horizontal &amp; vertical constrain to the construction outside lines</a:t>
            </a:r>
          </a:p>
          <a:p>
            <a:pPr indent="-285750" algn="l" defTabSz="285750">
              <a:buAutoNum type="arabicPeriod"/>
            </a:pPr>
            <a:r>
              <a:rPr lang="en-US" dirty="0"/>
              <a:t>Revolve the profile around the inside vertical line of the profile</a:t>
            </a:r>
          </a:p>
        </p:txBody>
      </p:sp>
      <p:sp>
        <p:nvSpPr>
          <p:cNvPr id="3" name="Title 2"/>
          <p:cNvSpPr>
            <a:spLocks noGrp="1"/>
          </p:cNvSpPr>
          <p:nvPr>
            <p:ph type="title"/>
          </p:nvPr>
        </p:nvSpPr>
        <p:spPr>
          <a:xfrm>
            <a:off x="448498" y="161520"/>
            <a:ext cx="8266176" cy="517137"/>
          </a:xfrm>
        </p:spPr>
        <p:txBody>
          <a:bodyPr lIns="0" tIns="0" rIns="0" bIns="0" anchor="t" anchorCtr="0">
            <a:noAutofit/>
          </a:bodyPr>
          <a:lstStyle/>
          <a:p>
            <a:pPr algn="l"/>
            <a:r>
              <a:rPr lang="en-US" dirty="0">
                <a:solidFill>
                  <a:schemeClr val="accent4"/>
                </a:solidFill>
                <a:latin typeface="Frutiger Next LT W1G" pitchFamily="34" charset="0"/>
                <a:cs typeface="Arial" pitchFamily="34" charset="0"/>
              </a:rPr>
              <a:t>Create </a:t>
            </a:r>
            <a:r>
              <a:rPr lang="en-US">
                <a:solidFill>
                  <a:schemeClr val="accent4"/>
                </a:solidFill>
                <a:latin typeface="Frutiger Next LT W1G" pitchFamily="34" charset="0"/>
                <a:cs typeface="Arial" pitchFamily="34" charset="0"/>
              </a:rPr>
              <a:t>the Base</a:t>
            </a:r>
            <a:endParaRPr lang="en-US" dirty="0">
              <a:solidFill>
                <a:schemeClr val="accent4"/>
              </a:solidFill>
              <a:latin typeface="Frutiger Next LT W1G" pitchFamily="34" charset="0"/>
              <a:cs typeface="Arial" pitchFamily="34" charset="0"/>
            </a:endParaRPr>
          </a:p>
        </p:txBody>
      </p:sp>
      <p:pic>
        <p:nvPicPr>
          <p:cNvPr id="13" name="Picture 12">
            <a:extLst>
              <a:ext uri="{FF2B5EF4-FFF2-40B4-BE49-F238E27FC236}">
                <a16:creationId xmlns:a16="http://schemas.microsoft.com/office/drawing/2014/main" id="{A1396CAA-8DBA-4F39-9291-7BD6EED445CB}"/>
              </a:ext>
            </a:extLst>
          </p:cNvPr>
          <p:cNvPicPr>
            <a:picLocks noChangeAspect="1"/>
          </p:cNvPicPr>
          <p:nvPr/>
        </p:nvPicPr>
        <p:blipFill>
          <a:blip r:embed="rId5"/>
          <a:stretch>
            <a:fillRect/>
          </a:stretch>
        </p:blipFill>
        <p:spPr>
          <a:xfrm>
            <a:off x="5408274" y="3053894"/>
            <a:ext cx="2549569" cy="1601253"/>
          </a:xfrm>
          <a:prstGeom prst="rect">
            <a:avLst/>
          </a:prstGeom>
        </p:spPr>
      </p:pic>
      <p:pic>
        <p:nvPicPr>
          <p:cNvPr id="9" name="Picture 8">
            <a:extLst>
              <a:ext uri="{FF2B5EF4-FFF2-40B4-BE49-F238E27FC236}">
                <a16:creationId xmlns:a16="http://schemas.microsoft.com/office/drawing/2014/main" id="{D40D6833-EA97-4353-9A53-D15A170F68CA}"/>
              </a:ext>
            </a:extLst>
          </p:cNvPr>
          <p:cNvPicPr>
            <a:picLocks noChangeAspect="1"/>
          </p:cNvPicPr>
          <p:nvPr/>
        </p:nvPicPr>
        <p:blipFill>
          <a:blip r:embed="rId6"/>
          <a:stretch>
            <a:fillRect/>
          </a:stretch>
        </p:blipFill>
        <p:spPr>
          <a:xfrm>
            <a:off x="4603317" y="113840"/>
            <a:ext cx="2226459" cy="565800"/>
          </a:xfrm>
          <a:prstGeom prst="rect">
            <a:avLst/>
          </a:prstGeom>
        </p:spPr>
      </p:pic>
      <p:pic>
        <p:nvPicPr>
          <p:cNvPr id="12" name="Picture 2" descr="C:\Users\banachd\AppData\Local\Temp\1\SNAGHTML1525b91.PNG">
            <a:extLst>
              <a:ext uri="{FF2B5EF4-FFF2-40B4-BE49-F238E27FC236}">
                <a16:creationId xmlns:a16="http://schemas.microsoft.com/office/drawing/2014/main" id="{78DEC990-E488-419A-8908-263283ACD8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8322" y="192176"/>
            <a:ext cx="1307953" cy="61723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1168083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9613" y="583554"/>
            <a:ext cx="8684773" cy="3256636"/>
          </a:xfrm>
        </p:spPr>
        <p:txBody>
          <a:bodyPr/>
          <a:lstStyle/>
          <a:p>
            <a:pPr indent="-285750" algn="l" defTabSz="285750">
              <a:buFont typeface="Wingdings" charset="2"/>
              <a:buAutoNum type="arabicPeriod"/>
            </a:pPr>
            <a:r>
              <a:rPr lang="en-US" dirty="0"/>
              <a:t>Create a tapped hole</a:t>
            </a:r>
          </a:p>
          <a:p>
            <a:pPr marL="610196" lvl="1" indent="-285750" algn="l">
              <a:buFont typeface="Wingdings" charset="2"/>
              <a:buAutoNum type="arabicPeriod"/>
            </a:pPr>
            <a:r>
              <a:rPr lang="en-US" sz="1500" dirty="0"/>
              <a:t>Place and dimension a Sketch Point on the top planar face</a:t>
            </a:r>
          </a:p>
          <a:p>
            <a:pPr marL="610196" lvl="1" indent="-285750" algn="l">
              <a:buFont typeface="Wingdings" charset="2"/>
              <a:buAutoNum type="arabicPeriod"/>
            </a:pPr>
            <a:r>
              <a:rPr lang="en-US" sz="1500" dirty="0"/>
              <a:t>Place a </a:t>
            </a:r>
            <a:r>
              <a:rPr lang="en-US" sz="1500" b="1" dirty="0"/>
              <a:t>M5x0.8 </a:t>
            </a:r>
            <a:r>
              <a:rPr lang="en-US" sz="1500" dirty="0"/>
              <a:t>deep tapped hole</a:t>
            </a:r>
          </a:p>
          <a:p>
            <a:pPr marL="610196" lvl="1" indent="-285750" algn="l">
              <a:buFont typeface="Wingdings" charset="2"/>
              <a:buAutoNum type="arabicPeriod"/>
            </a:pPr>
            <a:r>
              <a:rPr lang="en-US" sz="1500" dirty="0"/>
              <a:t>Circular Pattern the tapped hole with a quantity of </a:t>
            </a:r>
            <a:r>
              <a:rPr lang="en-US" sz="1500" b="1" dirty="0"/>
              <a:t>4</a:t>
            </a:r>
          </a:p>
          <a:p>
            <a:pPr marL="287338" indent="-287338" algn="l" defTabSz="285750">
              <a:buFont typeface="+mj-lt"/>
              <a:buAutoNum type="arabicPeriod"/>
            </a:pPr>
            <a:r>
              <a:rPr lang="en-US" dirty="0"/>
              <a:t>Save the file with the name </a:t>
            </a:r>
            <a:r>
              <a:rPr lang="en-US" b="1" dirty="0"/>
              <a:t>Enclosure Assembly</a:t>
            </a:r>
          </a:p>
          <a:p>
            <a:pPr indent="-285750" algn="l" defTabSz="285750">
              <a:buAutoNum type="arabicPeriod"/>
            </a:pPr>
            <a:endParaRPr lang="en-US" dirty="0"/>
          </a:p>
        </p:txBody>
      </p:sp>
      <p:sp>
        <p:nvSpPr>
          <p:cNvPr id="3" name="Title 2"/>
          <p:cNvSpPr>
            <a:spLocks noGrp="1"/>
          </p:cNvSpPr>
          <p:nvPr>
            <p:ph type="title"/>
          </p:nvPr>
        </p:nvSpPr>
        <p:spPr>
          <a:xfrm>
            <a:off x="448498" y="161520"/>
            <a:ext cx="8266176" cy="517137"/>
          </a:xfrm>
        </p:spPr>
        <p:txBody>
          <a:bodyPr lIns="0" tIns="0" rIns="0" bIns="0" anchor="t" anchorCtr="0">
            <a:noAutofit/>
          </a:bodyPr>
          <a:lstStyle/>
          <a:p>
            <a:pPr algn="l"/>
            <a:r>
              <a:rPr lang="en-US" dirty="0">
                <a:solidFill>
                  <a:schemeClr val="accent4"/>
                </a:solidFill>
                <a:latin typeface="Frutiger Next LT W1G" pitchFamily="34" charset="0"/>
                <a:cs typeface="Arial" pitchFamily="34" charset="0"/>
              </a:rPr>
              <a:t>Add Features to the Base</a:t>
            </a:r>
          </a:p>
        </p:txBody>
      </p:sp>
      <p:pic>
        <p:nvPicPr>
          <p:cNvPr id="11" name="Picture 10">
            <a:extLst>
              <a:ext uri="{FF2B5EF4-FFF2-40B4-BE49-F238E27FC236}">
                <a16:creationId xmlns:a16="http://schemas.microsoft.com/office/drawing/2014/main" id="{8A6875B1-B237-41F4-8D84-17557B3779B6}"/>
              </a:ext>
            </a:extLst>
          </p:cNvPr>
          <p:cNvPicPr>
            <a:picLocks noChangeAspect="1"/>
          </p:cNvPicPr>
          <p:nvPr/>
        </p:nvPicPr>
        <p:blipFill>
          <a:blip r:embed="rId4"/>
          <a:stretch>
            <a:fillRect/>
          </a:stretch>
        </p:blipFill>
        <p:spPr>
          <a:xfrm>
            <a:off x="6168452" y="2571750"/>
            <a:ext cx="2749622" cy="1890365"/>
          </a:xfrm>
          <a:prstGeom prst="rect">
            <a:avLst/>
          </a:prstGeom>
        </p:spPr>
      </p:pic>
      <p:pic>
        <p:nvPicPr>
          <p:cNvPr id="5" name="Picture 4">
            <a:extLst>
              <a:ext uri="{FF2B5EF4-FFF2-40B4-BE49-F238E27FC236}">
                <a16:creationId xmlns:a16="http://schemas.microsoft.com/office/drawing/2014/main" id="{DCE7A550-6FCD-4158-B357-8F2C2C08E897}"/>
              </a:ext>
            </a:extLst>
          </p:cNvPr>
          <p:cNvPicPr>
            <a:picLocks noChangeAspect="1"/>
          </p:cNvPicPr>
          <p:nvPr/>
        </p:nvPicPr>
        <p:blipFill>
          <a:blip r:embed="rId5"/>
          <a:stretch>
            <a:fillRect/>
          </a:stretch>
        </p:blipFill>
        <p:spPr>
          <a:xfrm>
            <a:off x="316627" y="2353217"/>
            <a:ext cx="2733333" cy="2209524"/>
          </a:xfrm>
          <a:prstGeom prst="rect">
            <a:avLst/>
          </a:prstGeom>
        </p:spPr>
      </p:pic>
      <p:pic>
        <p:nvPicPr>
          <p:cNvPr id="6" name="Picture 5">
            <a:extLst>
              <a:ext uri="{FF2B5EF4-FFF2-40B4-BE49-F238E27FC236}">
                <a16:creationId xmlns:a16="http://schemas.microsoft.com/office/drawing/2014/main" id="{86CB2AE4-5FEF-4342-973E-0F4B20CE66B1}"/>
              </a:ext>
            </a:extLst>
          </p:cNvPr>
          <p:cNvPicPr>
            <a:picLocks noChangeAspect="1"/>
          </p:cNvPicPr>
          <p:nvPr/>
        </p:nvPicPr>
        <p:blipFill>
          <a:blip r:embed="rId6"/>
          <a:stretch>
            <a:fillRect/>
          </a:stretch>
        </p:blipFill>
        <p:spPr>
          <a:xfrm>
            <a:off x="3206162" y="2210334"/>
            <a:ext cx="2739418" cy="2771646"/>
          </a:xfrm>
          <a:prstGeom prst="rect">
            <a:avLst/>
          </a:prstGeom>
        </p:spPr>
      </p:pic>
      <p:pic>
        <p:nvPicPr>
          <p:cNvPr id="4" name="Picture 3" descr="A black and white logo&#10;&#10;Description automatically generated">
            <a:extLst>
              <a:ext uri="{FF2B5EF4-FFF2-40B4-BE49-F238E27FC236}">
                <a16:creationId xmlns:a16="http://schemas.microsoft.com/office/drawing/2014/main" id="{903FF9C7-0FF5-6F61-21B9-FD331C1532CF}"/>
              </a:ext>
            </a:extLst>
          </p:cNvPr>
          <p:cNvPicPr>
            <a:picLocks noChangeAspect="1"/>
          </p:cNvPicPr>
          <p:nvPr/>
        </p:nvPicPr>
        <p:blipFill>
          <a:blip r:embed="rId7"/>
          <a:stretch>
            <a:fillRect/>
          </a:stretch>
        </p:blipFill>
        <p:spPr>
          <a:xfrm>
            <a:off x="80790" y="4521532"/>
            <a:ext cx="2644049" cy="618300"/>
          </a:xfrm>
          <a:prstGeom prst="rect">
            <a:avLst/>
          </a:prstGeom>
        </p:spPr>
      </p:pic>
    </p:spTree>
    <p:custDataLst>
      <p:tags r:id="rId1"/>
    </p:custDataLst>
    <p:extLst>
      <p:ext uri="{BB962C8B-B14F-4D97-AF65-F5344CB8AC3E}">
        <p14:creationId xmlns:p14="http://schemas.microsoft.com/office/powerpoint/2010/main" val="246435963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utodesk Theme">
  <a:themeElements>
    <a:clrScheme name="Custom 3">
      <a:dk1>
        <a:srgbClr val="EE8822"/>
      </a:dk1>
      <a:lt1>
        <a:srgbClr val="FFFFFF"/>
      </a:lt1>
      <a:dk2>
        <a:srgbClr val="000000"/>
      </a:dk2>
      <a:lt2>
        <a:srgbClr val="FFFFFF"/>
      </a:lt2>
      <a:accent1>
        <a:srgbClr val="192E45"/>
      </a:accent1>
      <a:accent2>
        <a:srgbClr val="EE8822"/>
      </a:accent2>
      <a:accent3>
        <a:srgbClr val="444444"/>
      </a:accent3>
      <a:accent4>
        <a:srgbClr val="777777"/>
      </a:accent4>
      <a:accent5>
        <a:srgbClr val="FFCC00"/>
      </a:accent5>
      <a:accent6>
        <a:srgbClr val="87BC40"/>
      </a:accent6>
      <a:hlink>
        <a:srgbClr val="346091"/>
      </a:hlink>
      <a:folHlink>
        <a:srgbClr val="0072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OMT MFG PPT Template Autodesk" id="{AE937762-9396-EA4B-A872-4279C4BFBD14}" vid="{BA555CCD-1E43-9C45-BD63-DC5D652C76F8}"/>
    </a:ext>
  </a:extLst>
</a:theme>
</file>

<file path=ppt/theme/theme2.xml><?xml version="1.0" encoding="utf-8"?>
<a:theme xmlns:a="http://schemas.openxmlformats.org/drawingml/2006/main" name="1_Office Theme">
  <a:themeElements>
    <a:clrScheme name="Custom 89">
      <a:dk1>
        <a:srgbClr val="3C3C3C"/>
      </a:dk1>
      <a:lt1>
        <a:srgbClr val="FFFFFF"/>
      </a:lt1>
      <a:dk2>
        <a:srgbClr val="0696D7"/>
      </a:dk2>
      <a:lt2>
        <a:srgbClr val="FFFFFF"/>
      </a:lt2>
      <a:accent1>
        <a:srgbClr val="0595D6"/>
      </a:accent1>
      <a:accent2>
        <a:srgbClr val="87BC40"/>
      </a:accent2>
      <a:accent3>
        <a:srgbClr val="32BCAD"/>
      </a:accent3>
      <a:accent4>
        <a:srgbClr val="1858A8"/>
      </a:accent4>
      <a:accent5>
        <a:srgbClr val="FAA21B"/>
      </a:accent5>
      <a:accent6>
        <a:srgbClr val="DD2222"/>
      </a:accent6>
      <a:hlink>
        <a:srgbClr val="0595D6"/>
      </a:hlink>
      <a:folHlink>
        <a:srgbClr val="666666"/>
      </a:folHlink>
    </a:clrScheme>
    <a:fontScheme name="Autodesk Artifakt 2018">
      <a:majorFont>
        <a:latin typeface="Artifakt LegendOfc"/>
        <a:ea typeface=""/>
        <a:cs typeface=""/>
      </a:majorFont>
      <a:minorFont>
        <a:latin typeface="Artifakt ElementOf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160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nSpc>
            <a:spcPct val="90000"/>
          </a:lnSpc>
          <a:defRPr sz="1600"/>
        </a:defPPr>
      </a:lstStyle>
    </a:txDef>
  </a:objectDefaults>
  <a:extraClrSchemeLst/>
  <a:extLst>
    <a:ext uri="{05A4C25C-085E-4340-85A3-A5531E510DB2}">
      <thm15:themeFamily xmlns:thm15="http://schemas.microsoft.com/office/thememl/2012/main" name="FOMT_Template_2018_Gen_Story.potx" id="{2D494558-08C1-3F49-8F1E-5AD3A17220C9}" vid="{6F2FA663-D649-3445-9607-3E1508C413A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3">
    <a:dk1>
      <a:srgbClr val="EE8822"/>
    </a:dk1>
    <a:lt1>
      <a:srgbClr val="FFFFFF"/>
    </a:lt1>
    <a:dk2>
      <a:srgbClr val="000000"/>
    </a:dk2>
    <a:lt2>
      <a:srgbClr val="FFFFFF"/>
    </a:lt2>
    <a:accent1>
      <a:srgbClr val="192E45"/>
    </a:accent1>
    <a:accent2>
      <a:srgbClr val="EE8822"/>
    </a:accent2>
    <a:accent3>
      <a:srgbClr val="444444"/>
    </a:accent3>
    <a:accent4>
      <a:srgbClr val="777777"/>
    </a:accent4>
    <a:accent5>
      <a:srgbClr val="FFCC00"/>
    </a:accent5>
    <a:accent6>
      <a:srgbClr val="87BC40"/>
    </a:accent6>
    <a:hlink>
      <a:srgbClr val="346091"/>
    </a:hlink>
    <a:folHlink>
      <a:srgbClr val="0072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17814ABE646C449FEF4B195838E7D2" ma:contentTypeVersion="11" ma:contentTypeDescription="Create a new document." ma:contentTypeScope="" ma:versionID="048502b3a5f02a3b3b60ef1b14f280e3">
  <xsd:schema xmlns:xsd="http://www.w3.org/2001/XMLSchema" xmlns:xs="http://www.w3.org/2001/XMLSchema" xmlns:p="http://schemas.microsoft.com/office/2006/metadata/properties" xmlns:ns3="482b80b4-ce4e-4c84-a720-22641746e2b4" xmlns:ns4="07dce524-3a78-4d38-8784-a2c021ba49f2" targetNamespace="http://schemas.microsoft.com/office/2006/metadata/properties" ma:root="true" ma:fieldsID="04c5df10119359a2ce304579b50bb492" ns3:_="" ns4:_="">
    <xsd:import namespace="482b80b4-ce4e-4c84-a720-22641746e2b4"/>
    <xsd:import namespace="07dce524-3a78-4d38-8784-a2c021ba49f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2b80b4-ce4e-4c84-a720-22641746e2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dce524-3a78-4d38-8784-a2c021ba49f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50BAB8C-B36E-43F4-A7A4-9F361A969A40}">
  <ds:schemaRefs>
    <ds:schemaRef ds:uri="http://schemas.microsoft.com/sharepoint/v3/contenttype/forms"/>
  </ds:schemaRefs>
</ds:datastoreItem>
</file>

<file path=customXml/itemProps2.xml><?xml version="1.0" encoding="utf-8"?>
<ds:datastoreItem xmlns:ds="http://schemas.openxmlformats.org/officeDocument/2006/customXml" ds:itemID="{33630B44-ED2D-49BA-AF02-23ED1FA11C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2b80b4-ce4e-4c84-a720-22641746e2b4"/>
    <ds:schemaRef ds:uri="07dce524-3a78-4d38-8784-a2c021ba49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388C10-0E28-4160-BF17-FF7DA271314B}">
  <ds:schemaRefs>
    <ds:schemaRef ds:uri="07dce524-3a78-4d38-8784-a2c021ba49f2"/>
    <ds:schemaRef ds:uri="http://schemas.microsoft.com/office/2006/documentManagement/types"/>
    <ds:schemaRef ds:uri="http://purl.org/dc/terms/"/>
    <ds:schemaRef ds:uri="http://schemas.microsoft.com/office/infopath/2007/PartnerControls"/>
    <ds:schemaRef ds:uri="http://www.w3.org/XML/1998/namespace"/>
    <ds:schemaRef ds:uri="482b80b4-ce4e-4c84-a720-22641746e2b4"/>
    <ds:schemaRef ds:uri="http://schemas.microsoft.com/office/2006/metadata/properties"/>
    <ds:schemaRef ds:uri="http://schemas.openxmlformats.org/package/2006/metadata/core-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1556</Words>
  <Application>Microsoft Office PowerPoint</Application>
  <PresentationFormat>On-screen Show (16:9)</PresentationFormat>
  <Paragraphs>214</Paragraphs>
  <Slides>23</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Artifakt ElementOfc</vt:lpstr>
      <vt:lpstr>Artifakt LegendOfc</vt:lpstr>
      <vt:lpstr>Frutiger Next LT W1G</vt:lpstr>
      <vt:lpstr>Arial</vt:lpstr>
      <vt:lpstr>Calibri</vt:lpstr>
      <vt:lpstr>Wingdings</vt:lpstr>
      <vt:lpstr>Autodesk Theme</vt:lpstr>
      <vt:lpstr>1_Office Theme</vt:lpstr>
      <vt:lpstr>Install and Start Fusion 360</vt:lpstr>
      <vt:lpstr>PowerPoint Presentation</vt:lpstr>
      <vt:lpstr>Projects</vt:lpstr>
      <vt:lpstr>User Interface</vt:lpstr>
      <vt:lpstr>Browser and Timeline</vt:lpstr>
      <vt:lpstr>Create the Lens</vt:lpstr>
      <vt:lpstr>Navigation</vt:lpstr>
      <vt:lpstr>Create the Base</vt:lpstr>
      <vt:lpstr>Add Features to the Base</vt:lpstr>
      <vt:lpstr>Create the Cover</vt:lpstr>
      <vt:lpstr>Add features to the Cover</vt:lpstr>
      <vt:lpstr>Assembly Joints</vt:lpstr>
      <vt:lpstr>Constrain the Base and Cover Components</vt:lpstr>
      <vt:lpstr>Place the Lens into the Assembly</vt:lpstr>
      <vt:lpstr>Remove Material from the Cover</vt:lpstr>
      <vt:lpstr>Edit the Lens &amp; Update the Assembly</vt:lpstr>
      <vt:lpstr>Insert and Assemble the Handle</vt:lpstr>
      <vt:lpstr>Insert Screws from McMaster-Carr</vt:lpstr>
      <vt:lpstr>Change the Material and Appearance</vt:lpstr>
      <vt:lpstr>Workspaces</vt:lpstr>
      <vt:lpstr>Static Stress Simulation</vt:lpstr>
      <vt:lpstr>Selection Techniques &amp; Tools</vt:lpstr>
      <vt:lpstr>Edit the Enclosure Handle (Optional)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Fusion 360 - Enclosure Workshop</dc:title>
  <dc:creator/>
  <cp:lastModifiedBy/>
  <cp:revision>166</cp:revision>
  <dcterms:created xsi:type="dcterms:W3CDTF">2016-04-30T18:05:23Z</dcterms:created>
  <dcterms:modified xsi:type="dcterms:W3CDTF">2024-01-29T12:05:48Z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0x010100C517814ABE646C449FEF4B195838E7D2</vt:lpwstr>
  </property>
  <property fmtid="{D5CDD505-2E9C-101B-9397-08002B2CF9AE}" pid="3" name="ArticulateGUID">
    <vt:lpwstr>8541162E-DAD5-439A-97A5-64C9A37DCDB7</vt:lpwstr>
  </property>
  <property fmtid="{D5CDD505-2E9C-101B-9397-08002B2CF9AE}" pid="4" name="ArticulatePath">
    <vt:lpwstr>Enclosure Workshop</vt:lpwstr>
  </property>
</Properties>
</file>