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7"/>
  </p:notesMasterIdLst>
  <p:sldIdLst>
    <p:sldId id="258" r:id="rId3"/>
    <p:sldId id="305" r:id="rId4"/>
    <p:sldId id="334" r:id="rId5"/>
    <p:sldId id="33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Mark" initials="CM" lastIdx="1" clrIdx="0">
    <p:extLst>
      <p:ext uri="{19B8F6BF-5375-455C-9EA6-DF929625EA0E}">
        <p15:presenceInfo xmlns:p15="http://schemas.microsoft.com/office/powerpoint/2012/main" userId="S-1-5-21-1147655388-1391866836-2931241421-236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005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5" autoAdjust="0"/>
    <p:restoredTop sz="70854" autoAdjust="0"/>
  </p:normalViewPr>
  <p:slideViewPr>
    <p:cSldViewPr snapToGrid="0" snapToObjects="1">
      <p:cViewPr varScale="1">
        <p:scale>
          <a:sx n="56" d="100"/>
          <a:sy n="56" d="100"/>
        </p:scale>
        <p:origin x="17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CBCEF-9124-40D4-AC10-48F789D7EE42}" type="datetimeFigureOut">
              <a:rPr lang="en-GB" smtClean="0"/>
              <a:t>30/05/2023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817D5-B5DF-41D1-A8B6-7372625D1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2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7D5-B5DF-41D1-A8B6-7372625D11D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25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7D5-B5DF-41D1-A8B6-7372625D11D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95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7D5-B5DF-41D1-A8B6-7372625D11D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8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7D5-B5DF-41D1-A8B6-7372625D11D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26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6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1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7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6E8-0018-5748-B719-69EB799E0A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1393-3128-6D4F-A7D5-7F4C03DFA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2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EFDF3E3-32DC-48B7-8C44-764593C292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0" y="-1"/>
            <a:ext cx="2286000" cy="228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35B1F9A9-2F73-4B4C-9F5D-536626883D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58000" y="2286000"/>
            <a:ext cx="2286000" cy="228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CDDFDBCC-97A4-4E41-AC1E-37777E31D1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0" y="4572000"/>
            <a:ext cx="2286000" cy="228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84C1C97A-5941-49C3-99BF-685C62A396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0"/>
            <a:ext cx="2286000" cy="228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2B28A1A3-6244-45E9-959A-DB048044640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72000" y="2286001"/>
            <a:ext cx="2286000" cy="228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C49E43A-CD82-49B0-A6E5-8C89475FED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72000" y="4572001"/>
            <a:ext cx="2286000" cy="2286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12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41F778-052F-4AD5-A0E9-F7DC28E45F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36378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06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6E8-0018-5748-B719-69EB799E0A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1393-3128-6D4F-A7D5-7F4C03DFA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5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6E8-0018-5748-B719-69EB799E0A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1393-3128-6D4F-A7D5-7F4C03DFA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6E8-0018-5748-B719-69EB799E0A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1393-3128-6D4F-A7D5-7F4C03DFA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61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6E8-0018-5748-B719-69EB799E0A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1393-3128-6D4F-A7D5-7F4C03DFA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7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6E8-0018-5748-B719-69EB799E0A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1393-3128-6D4F-A7D5-7F4C03DFA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7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07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6E8-0018-5748-B719-69EB799E0A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1393-3128-6D4F-A7D5-7F4C03DFA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2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6E8-0018-5748-B719-69EB799E0A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1393-3128-6D4F-A7D5-7F4C03DFA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52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6E8-0018-5748-B719-69EB799E0A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1393-3128-6D4F-A7D5-7F4C03DFA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6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3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0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3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B1528-20D6-1F46-B47C-76FDF06B883D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5D76-2BB3-2941-992C-FCD3C9B31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1E6E8-0018-5748-B719-69EB799E0A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1393-3128-6D4F-A7D5-7F4C03DFA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5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049CAF-565E-F94D-8D6A-6748F591FC9D}"/>
              </a:ext>
            </a:extLst>
          </p:cNvPr>
          <p:cNvSpPr txBox="1"/>
          <p:nvPr/>
        </p:nvSpPr>
        <p:spPr>
          <a:xfrm>
            <a:off x="2745000" y="1751440"/>
            <a:ext cx="3654000" cy="342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WORLD-CLASS SKILLS FOR PEOPLE AND PLACES</a:t>
            </a:r>
          </a:p>
        </p:txBody>
      </p:sp>
    </p:spTree>
    <p:extLst>
      <p:ext uri="{BB962C8B-B14F-4D97-AF65-F5344CB8AC3E}">
        <p14:creationId xmlns:p14="http://schemas.microsoft.com/office/powerpoint/2010/main" val="299848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48D00-2EB8-8C44-95DC-8131C3D42038}"/>
              </a:ext>
            </a:extLst>
          </p:cNvPr>
          <p:cNvSpPr txBox="1"/>
          <p:nvPr/>
        </p:nvSpPr>
        <p:spPr>
          <a:xfrm>
            <a:off x="463525" y="1539464"/>
            <a:ext cx="3654000" cy="37578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emergence of FE &amp; Skills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world-class skills system with ‘Gold Standard’ Technical Qualifications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LSIPs - putting employers at the heart of the system…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to focus on Technical Skills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ABCE355-B45E-4212-ACB0-42C1A51351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5121" b="15121"/>
          <a:stretch>
            <a:fillRect/>
          </a:stretch>
        </p:blipFill>
        <p:spPr>
          <a:xfrm>
            <a:off x="4555351" y="2267089"/>
            <a:ext cx="2315071" cy="230255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34AD36-6382-455D-B349-FEF6118E32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33" t="13750" r="21601" b="23750"/>
          <a:stretch/>
        </p:blipFill>
        <p:spPr>
          <a:xfrm>
            <a:off x="6858000" y="-1"/>
            <a:ext cx="2286000" cy="2325230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E65143D-C9BA-4BF4-84E9-1D3665F413E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/>
          <a:srcRect l="16667" r="16667"/>
          <a:stretch>
            <a:fillRect/>
          </a:stretch>
        </p:blipFill>
        <p:spPr>
          <a:xfrm>
            <a:off x="4572001" y="4573408"/>
            <a:ext cx="2286000" cy="228600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92E1280-9293-40CA-8E10-33B8537209C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t="16667" b="16667"/>
          <a:stretch>
            <a:fillRect/>
          </a:stretch>
        </p:blipFill>
        <p:spPr>
          <a:xfrm>
            <a:off x="4555351" y="1406"/>
            <a:ext cx="2323823" cy="2323823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3F3F6E5B-DDB3-4748-8C10-F3F6113EED3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/>
          <a:srcRect l="16667" r="16667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285F3-DF72-4D80-836B-E6CEAC618C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967" t="19167" r="11759" b="38936"/>
          <a:stretch/>
        </p:blipFill>
        <p:spPr>
          <a:xfrm>
            <a:off x="6868160" y="2325229"/>
            <a:ext cx="2275840" cy="224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3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09D860-55CB-4F20-B7FD-A593CF227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05" t="-1778" r="10667" b="1778"/>
          <a:stretch/>
        </p:blipFill>
        <p:spPr>
          <a:xfrm>
            <a:off x="4358075" y="-119320"/>
            <a:ext cx="4785925" cy="6977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48D00-2EB8-8C44-95DC-8131C3D42038}"/>
              </a:ext>
            </a:extLst>
          </p:cNvPr>
          <p:cNvSpPr txBox="1"/>
          <p:nvPr/>
        </p:nvSpPr>
        <p:spPr>
          <a:xfrm>
            <a:off x="460800" y="1803748"/>
            <a:ext cx="3654000" cy="35368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our Strategy to 2030 and our Vision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Pipeline and alignment to priorities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Skills partnership work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Advisory Boards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needs and delivering our NCG Mission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306B2B-0308-4A22-8A5A-BBD11AB24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5797630"/>
            <a:ext cx="4152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910BB-3395-416D-B0F8-C0F5463072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07" r="8049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48D00-2EB8-8C44-95DC-8131C3D42038}"/>
              </a:ext>
            </a:extLst>
          </p:cNvPr>
          <p:cNvSpPr txBox="1"/>
          <p:nvPr/>
        </p:nvSpPr>
        <p:spPr>
          <a:xfrm>
            <a:off x="345718" y="1615858"/>
            <a:ext cx="4064000" cy="35231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marL="342900" indent="-3429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competitions for talent development</a:t>
            </a:r>
          </a:p>
          <a:p>
            <a:pPr marL="342900" indent="-3429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UK Centre of Excellence </a:t>
            </a:r>
          </a:p>
          <a:p>
            <a:pPr marL="342900" indent="-3429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Exceptional Teaching and Learning</a:t>
            </a:r>
          </a:p>
          <a:p>
            <a:pPr marL="342900" indent="-3429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impact on the region’s workforce and economy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306B2B-0308-4A22-8A5A-BBD11AB24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5797630"/>
            <a:ext cx="4152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2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lIns="0" tIns="0" rIns="0" bIns="0" rtlCol="0" anchor="t" anchorCtr="0">
        <a:noAutofit/>
      </a:bodyPr>
      <a:lstStyle>
        <a:defPPr algn="l">
          <a:lnSpc>
            <a:spcPts val="1700"/>
          </a:lnSpc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</TotalTime>
  <Words>95</Words>
  <Application>Microsoft Office PowerPoint</Application>
  <PresentationFormat>On-screen Show (4:3)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Ken</dc:creator>
  <cp:lastModifiedBy>Tabrizi, Gila (WorldSkills UK)</cp:lastModifiedBy>
  <cp:revision>84</cp:revision>
  <dcterms:created xsi:type="dcterms:W3CDTF">2021-01-19T14:41:39Z</dcterms:created>
  <dcterms:modified xsi:type="dcterms:W3CDTF">2023-05-30T09:52:45Z</dcterms:modified>
</cp:coreProperties>
</file>