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70" r:id="rId3"/>
    <p:sldId id="259" r:id="rId4"/>
    <p:sldId id="266" r:id="rId5"/>
    <p:sldId id="269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A8D"/>
    <a:srgbClr val="003764"/>
    <a:srgbClr val="0097D6"/>
    <a:srgbClr val="A9669C"/>
    <a:srgbClr val="ABC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62077-7B7D-9066-F775-51B3CAAFA6BC}" v="18" dt="2022-09-21T12:38:03.937"/>
    <p1510:client id="{7845AFE9-952B-482A-9EE4-8D709BCE43ED}" v="36" dt="2022-03-31T12:36:28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3"/>
    <p:restoredTop sz="95872"/>
  </p:normalViewPr>
  <p:slideViewPr>
    <p:cSldViewPr snapToGrid="0" snapToObjects="1">
      <p:cViewPr varScale="1">
        <p:scale>
          <a:sx n="80" d="100"/>
          <a:sy n="80" d="100"/>
        </p:scale>
        <p:origin x="113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Chilvers" userId="611e602df2f6a62c" providerId="LiveId" clId="{7845AFE9-952B-482A-9EE4-8D709BCE43ED}"/>
    <pc:docChg chg="undo custSel addSld delSld modSld">
      <pc:chgData name="Suzanne Chilvers" userId="611e602df2f6a62c" providerId="LiveId" clId="{7845AFE9-952B-482A-9EE4-8D709BCE43ED}" dt="2022-03-31T12:36:31.017" v="462" actId="47"/>
      <pc:docMkLst>
        <pc:docMk/>
      </pc:docMkLst>
      <pc:sldChg chg="delSp modSp add mod">
        <pc:chgData name="Suzanne Chilvers" userId="611e602df2f6a62c" providerId="LiveId" clId="{7845AFE9-952B-482A-9EE4-8D709BCE43ED}" dt="2022-03-31T12:10:45.002" v="70" actId="1076"/>
        <pc:sldMkLst>
          <pc:docMk/>
          <pc:sldMk cId="0" sldId="259"/>
        </pc:sldMkLst>
        <pc:spChg chg="mod">
          <ac:chgData name="Suzanne Chilvers" userId="611e602df2f6a62c" providerId="LiveId" clId="{7845AFE9-952B-482A-9EE4-8D709BCE43ED}" dt="2022-03-31T12:10:39.626" v="69" actId="1076"/>
          <ac:spMkLst>
            <pc:docMk/>
            <pc:sldMk cId="0" sldId="259"/>
            <ac:spMk id="2" creationId="{35B45340-8F78-40F0-934E-9D5AFE07482F}"/>
          </ac:spMkLst>
        </pc:spChg>
        <pc:spChg chg="mod">
          <ac:chgData name="Suzanne Chilvers" userId="611e602df2f6a62c" providerId="LiveId" clId="{7845AFE9-952B-482A-9EE4-8D709BCE43ED}" dt="2022-03-31T12:09:27.549" v="47" actId="14100"/>
          <ac:spMkLst>
            <pc:docMk/>
            <pc:sldMk cId="0" sldId="259"/>
            <ac:spMk id="8" creationId="{85D44D18-8CA6-4B5A-AC11-5384DA5964E4}"/>
          </ac:spMkLst>
        </pc:spChg>
        <pc:spChg chg="mod">
          <ac:chgData name="Suzanne Chilvers" userId="611e602df2f6a62c" providerId="LiveId" clId="{7845AFE9-952B-482A-9EE4-8D709BCE43ED}" dt="2022-03-31T12:10:45.002" v="70" actId="1076"/>
          <ac:spMkLst>
            <pc:docMk/>
            <pc:sldMk cId="0" sldId="259"/>
            <ac:spMk id="9" creationId="{6C911976-C843-40A6-8E8F-F5AFD25ED869}"/>
          </ac:spMkLst>
        </pc:spChg>
        <pc:spChg chg="mod">
          <ac:chgData name="Suzanne Chilvers" userId="611e602df2f6a62c" providerId="LiveId" clId="{7845AFE9-952B-482A-9EE4-8D709BCE43ED}" dt="2022-03-31T12:08:50.274" v="42" actId="20577"/>
          <ac:spMkLst>
            <pc:docMk/>
            <pc:sldMk cId="0" sldId="259"/>
            <ac:spMk id="13315" creationId="{6A92FFB1-6A6C-461C-9EDF-7E420196F22E}"/>
          </ac:spMkLst>
        </pc:spChg>
        <pc:picChg chg="del">
          <ac:chgData name="Suzanne Chilvers" userId="611e602df2f6a62c" providerId="LiveId" clId="{7845AFE9-952B-482A-9EE4-8D709BCE43ED}" dt="2022-03-31T12:08:27.918" v="3" actId="478"/>
          <ac:picMkLst>
            <pc:docMk/>
            <pc:sldMk cId="0" sldId="259"/>
            <ac:picMk id="13314" creationId="{144AA59F-B104-4203-90BF-B1D79FD88EEE}"/>
          </ac:picMkLst>
        </pc:picChg>
      </pc:sldChg>
      <pc:sldChg chg="modSp del mod">
        <pc:chgData name="Suzanne Chilvers" userId="611e602df2f6a62c" providerId="LiveId" clId="{7845AFE9-952B-482A-9EE4-8D709BCE43ED}" dt="2022-03-31T12:10:48.086" v="71" actId="47"/>
        <pc:sldMkLst>
          <pc:docMk/>
          <pc:sldMk cId="1597742316" sldId="261"/>
        </pc:sldMkLst>
        <pc:spChg chg="mod">
          <ac:chgData name="Suzanne Chilvers" userId="611e602df2f6a62c" providerId="LiveId" clId="{7845AFE9-952B-482A-9EE4-8D709BCE43ED}" dt="2022-03-31T12:09:40.602" v="53" actId="20577"/>
          <ac:spMkLst>
            <pc:docMk/>
            <pc:sldMk cId="1597742316" sldId="261"/>
            <ac:spMk id="3" creationId="{00000000-0000-0000-0000-000000000000}"/>
          </ac:spMkLst>
        </pc:spChg>
      </pc:sldChg>
      <pc:sldChg chg="addSp modSp">
        <pc:chgData name="Suzanne Chilvers" userId="611e602df2f6a62c" providerId="LiveId" clId="{7845AFE9-952B-482A-9EE4-8D709BCE43ED}" dt="2022-03-31T12:36:28.799" v="461"/>
        <pc:sldMkLst>
          <pc:docMk/>
          <pc:sldMk cId="1887511274" sldId="264"/>
        </pc:sldMkLst>
        <pc:spChg chg="add mod">
          <ac:chgData name="Suzanne Chilvers" userId="611e602df2f6a62c" providerId="LiveId" clId="{7845AFE9-952B-482A-9EE4-8D709BCE43ED}" dt="2022-03-31T12:36:28.799" v="461"/>
          <ac:spMkLst>
            <pc:docMk/>
            <pc:sldMk cId="1887511274" sldId="264"/>
            <ac:spMk id="2" creationId="{AFC3417F-9F18-4315-8149-9B8CEA449315}"/>
          </ac:spMkLst>
        </pc:spChg>
      </pc:sldChg>
      <pc:sldChg chg="del">
        <pc:chgData name="Suzanne Chilvers" userId="611e602df2f6a62c" providerId="LiveId" clId="{7845AFE9-952B-482A-9EE4-8D709BCE43ED}" dt="2022-03-31T12:36:31.017" v="462" actId="47"/>
        <pc:sldMkLst>
          <pc:docMk/>
          <pc:sldMk cId="759543725" sldId="265"/>
        </pc:sldMkLst>
      </pc:sldChg>
      <pc:sldChg chg="addSp delSp modSp mod">
        <pc:chgData name="Suzanne Chilvers" userId="611e602df2f6a62c" providerId="LiveId" clId="{7845AFE9-952B-482A-9EE4-8D709BCE43ED}" dt="2022-03-31T12:33:47.359" v="459" actId="1076"/>
        <pc:sldMkLst>
          <pc:docMk/>
          <pc:sldMk cId="1045132672" sldId="266"/>
        </pc:sldMkLst>
        <pc:spChg chg="mod">
          <ac:chgData name="Suzanne Chilvers" userId="611e602df2f6a62c" providerId="LiveId" clId="{7845AFE9-952B-482A-9EE4-8D709BCE43ED}" dt="2022-03-31T12:31:20.012" v="384" actId="1076"/>
          <ac:spMkLst>
            <pc:docMk/>
            <pc:sldMk cId="1045132672" sldId="266"/>
            <ac:spMk id="3" creationId="{00000000-0000-0000-0000-000000000000}"/>
          </ac:spMkLst>
        </pc:spChg>
        <pc:spChg chg="mod">
          <ac:chgData name="Suzanne Chilvers" userId="611e602df2f6a62c" providerId="LiveId" clId="{7845AFE9-952B-482A-9EE4-8D709BCE43ED}" dt="2022-03-31T12:33:20.269" v="456" actId="20577"/>
          <ac:spMkLst>
            <pc:docMk/>
            <pc:sldMk cId="1045132672" sldId="266"/>
            <ac:spMk id="6" creationId="{00000000-0000-0000-0000-000000000000}"/>
          </ac:spMkLst>
        </pc:spChg>
        <pc:spChg chg="mod">
          <ac:chgData name="Suzanne Chilvers" userId="611e602df2f6a62c" providerId="LiveId" clId="{7845AFE9-952B-482A-9EE4-8D709BCE43ED}" dt="2022-03-31T12:27:49.669" v="170" actId="14100"/>
          <ac:spMkLst>
            <pc:docMk/>
            <pc:sldMk cId="1045132672" sldId="266"/>
            <ac:spMk id="10" creationId="{843E1960-87C2-1643-B0F1-1F146956CF50}"/>
          </ac:spMkLst>
        </pc:spChg>
        <pc:spChg chg="add mod">
          <ac:chgData name="Suzanne Chilvers" userId="611e602df2f6a62c" providerId="LiveId" clId="{7845AFE9-952B-482A-9EE4-8D709BCE43ED}" dt="2022-03-31T12:28:04.271" v="174"/>
          <ac:spMkLst>
            <pc:docMk/>
            <pc:sldMk cId="1045132672" sldId="266"/>
            <ac:spMk id="21" creationId="{9A62AF2B-950F-4118-AD7B-7DDFE2C4EBA1}"/>
          </ac:spMkLst>
        </pc:spChg>
        <pc:picChg chg="add mod">
          <ac:chgData name="Suzanne Chilvers" userId="611e602df2f6a62c" providerId="LiveId" clId="{7845AFE9-952B-482A-9EE4-8D709BCE43ED}" dt="2022-03-31T12:30:18.041" v="353" actId="1076"/>
          <ac:picMkLst>
            <pc:docMk/>
            <pc:sldMk cId="1045132672" sldId="266"/>
            <ac:picMk id="5" creationId="{D783775B-A429-4C5B-B9C5-B37D979A1BE7}"/>
          </ac:picMkLst>
        </pc:picChg>
        <pc:picChg chg="add mod">
          <ac:chgData name="Suzanne Chilvers" userId="611e602df2f6a62c" providerId="LiveId" clId="{7845AFE9-952B-482A-9EE4-8D709BCE43ED}" dt="2022-03-31T12:31:22.546" v="385" actId="1076"/>
          <ac:picMkLst>
            <pc:docMk/>
            <pc:sldMk cId="1045132672" sldId="266"/>
            <ac:picMk id="7" creationId="{C9493A02-C457-4504-831F-751CB7F0802A}"/>
          </ac:picMkLst>
        </pc:picChg>
        <pc:picChg chg="add mod">
          <ac:chgData name="Suzanne Chilvers" userId="611e602df2f6a62c" providerId="LiveId" clId="{7845AFE9-952B-482A-9EE4-8D709BCE43ED}" dt="2022-03-31T12:30:23.852" v="356" actId="1076"/>
          <ac:picMkLst>
            <pc:docMk/>
            <pc:sldMk cId="1045132672" sldId="266"/>
            <ac:picMk id="9" creationId="{BBFEDEE6-1C3D-4E45-B648-B2404462A3CE}"/>
          </ac:picMkLst>
        </pc:picChg>
        <pc:picChg chg="add mod">
          <ac:chgData name="Suzanne Chilvers" userId="611e602df2f6a62c" providerId="LiveId" clId="{7845AFE9-952B-482A-9EE4-8D709BCE43ED}" dt="2022-03-31T12:31:00.867" v="381" actId="1076"/>
          <ac:picMkLst>
            <pc:docMk/>
            <pc:sldMk cId="1045132672" sldId="266"/>
            <ac:picMk id="12" creationId="{6D6A8ECA-3493-4458-8F04-871E6965523A}"/>
          </ac:picMkLst>
        </pc:picChg>
        <pc:picChg chg="add mod">
          <ac:chgData name="Suzanne Chilvers" userId="611e602df2f6a62c" providerId="LiveId" clId="{7845AFE9-952B-482A-9EE4-8D709BCE43ED}" dt="2022-03-31T12:32:37.475" v="446" actId="1076"/>
          <ac:picMkLst>
            <pc:docMk/>
            <pc:sldMk cId="1045132672" sldId="266"/>
            <ac:picMk id="14" creationId="{1D44F01D-E559-435B-88F4-6BE38A6205D9}"/>
          </ac:picMkLst>
        </pc:picChg>
        <pc:picChg chg="add mod">
          <ac:chgData name="Suzanne Chilvers" userId="611e602df2f6a62c" providerId="LiveId" clId="{7845AFE9-952B-482A-9EE4-8D709BCE43ED}" dt="2022-03-31T12:32:52.983" v="450" actId="1076"/>
          <ac:picMkLst>
            <pc:docMk/>
            <pc:sldMk cId="1045132672" sldId="266"/>
            <ac:picMk id="16" creationId="{D9F38A1C-C606-4B2E-919D-DACFD5F88D2D}"/>
          </ac:picMkLst>
        </pc:picChg>
        <pc:picChg chg="add mod">
          <ac:chgData name="Suzanne Chilvers" userId="611e602df2f6a62c" providerId="LiveId" clId="{7845AFE9-952B-482A-9EE4-8D709BCE43ED}" dt="2022-03-31T12:32:59.368" v="452" actId="1076"/>
          <ac:picMkLst>
            <pc:docMk/>
            <pc:sldMk cId="1045132672" sldId="266"/>
            <ac:picMk id="18" creationId="{C9F09F29-870F-49FC-B7FE-8AD906066BA9}"/>
          </ac:picMkLst>
        </pc:picChg>
        <pc:picChg chg="add del mod">
          <ac:chgData name="Suzanne Chilvers" userId="611e602df2f6a62c" providerId="LiveId" clId="{7845AFE9-952B-482A-9EE4-8D709BCE43ED}" dt="2022-03-31T12:33:22.641" v="457" actId="478"/>
          <ac:picMkLst>
            <pc:docMk/>
            <pc:sldMk cId="1045132672" sldId="266"/>
            <ac:picMk id="20" creationId="{9B2E8176-FF85-4F4D-9477-3D60CACC8E36}"/>
          </ac:picMkLst>
        </pc:picChg>
        <pc:picChg chg="add mod">
          <ac:chgData name="Suzanne Chilvers" userId="611e602df2f6a62c" providerId="LiveId" clId="{7845AFE9-952B-482A-9EE4-8D709BCE43ED}" dt="2022-03-31T12:33:47.359" v="459" actId="1076"/>
          <ac:picMkLst>
            <pc:docMk/>
            <pc:sldMk cId="1045132672" sldId="266"/>
            <ac:picMk id="23" creationId="{54111680-D1A0-49F7-9775-8CEB085A68AB}"/>
          </ac:picMkLst>
        </pc:picChg>
        <pc:picChg chg="add del mod">
          <ac:chgData name="Suzanne Chilvers" userId="611e602df2f6a62c" providerId="LiveId" clId="{7845AFE9-952B-482A-9EE4-8D709BCE43ED}" dt="2022-03-31T12:16:50.387" v="76"/>
          <ac:picMkLst>
            <pc:docMk/>
            <pc:sldMk cId="1045132672" sldId="266"/>
            <ac:picMk id="1026" creationId="{27DF06AD-7CD8-48F6-9308-6F9F77EAFDE7}"/>
          </ac:picMkLst>
        </pc:picChg>
      </pc:sldChg>
      <pc:sldChg chg="delSp add del">
        <pc:chgData name="Suzanne Chilvers" userId="611e602df2f6a62c" providerId="LiveId" clId="{7845AFE9-952B-482A-9EE4-8D709BCE43ED}" dt="2022-03-31T12:36:03.105" v="460" actId="478"/>
        <pc:sldMkLst>
          <pc:docMk/>
          <pc:sldMk cId="0" sldId="270"/>
        </pc:sldMkLst>
        <pc:picChg chg="del">
          <ac:chgData name="Suzanne Chilvers" userId="611e602df2f6a62c" providerId="LiveId" clId="{7845AFE9-952B-482A-9EE4-8D709BCE43ED}" dt="2022-03-31T12:36:03.105" v="460" actId="478"/>
          <ac:picMkLst>
            <pc:docMk/>
            <pc:sldMk cId="0" sldId="270"/>
            <ac:picMk id="22" creationId="{D4678B47-E8FA-4AAA-BA4F-4DDD87DF68A0}"/>
          </ac:picMkLst>
        </pc:picChg>
      </pc:sldChg>
    </pc:docChg>
  </pc:docChgLst>
  <pc:docChgLst>
    <pc:chgData name="Seepersad, Daisy (WorldSkills UK)" userId="S::dseepersad@worldskillsuk.org::b78571b1-b4b9-41b4-b2d6-59ffa001567a" providerId="AD" clId="Web-{2BC62077-7B7D-9066-F775-51B3CAAFA6BC}"/>
    <pc:docChg chg="modSld">
      <pc:chgData name="Seepersad, Daisy (WorldSkills UK)" userId="S::dseepersad@worldskillsuk.org::b78571b1-b4b9-41b4-b2d6-59ffa001567a" providerId="AD" clId="Web-{2BC62077-7B7D-9066-F775-51B3CAAFA6BC}" dt="2022-09-21T12:38:03.937" v="12"/>
      <pc:docMkLst>
        <pc:docMk/>
      </pc:docMkLst>
      <pc:sldChg chg="modSp">
        <pc:chgData name="Seepersad, Daisy (WorldSkills UK)" userId="S::dseepersad@worldskillsuk.org::b78571b1-b4b9-41b4-b2d6-59ffa001567a" providerId="AD" clId="Web-{2BC62077-7B7D-9066-F775-51B3CAAFA6BC}" dt="2022-09-21T12:38:03.937" v="12"/>
        <pc:sldMkLst>
          <pc:docMk/>
          <pc:sldMk cId="1045132672" sldId="266"/>
        </pc:sldMkLst>
        <pc:picChg chg="mod">
          <ac:chgData name="Seepersad, Daisy (WorldSkills UK)" userId="S::dseepersad@worldskillsuk.org::b78571b1-b4b9-41b4-b2d6-59ffa001567a" providerId="AD" clId="Web-{2BC62077-7B7D-9066-F775-51B3CAAFA6BC}" dt="2022-09-21T12:37:20.295" v="2"/>
          <ac:picMkLst>
            <pc:docMk/>
            <pc:sldMk cId="1045132672" sldId="266"/>
            <ac:picMk id="5" creationId="{D783775B-A429-4C5B-B9C5-B37D979A1BE7}"/>
          </ac:picMkLst>
        </pc:picChg>
        <pc:picChg chg="mod">
          <ac:chgData name="Seepersad, Daisy (WorldSkills UK)" userId="S::dseepersad@worldskillsuk.org::b78571b1-b4b9-41b4-b2d6-59ffa001567a" providerId="AD" clId="Web-{2BC62077-7B7D-9066-F775-51B3CAAFA6BC}" dt="2022-09-21T12:37:35.358" v="6"/>
          <ac:picMkLst>
            <pc:docMk/>
            <pc:sldMk cId="1045132672" sldId="266"/>
            <ac:picMk id="7" creationId="{C9493A02-C457-4504-831F-751CB7F0802A}"/>
          </ac:picMkLst>
        </pc:picChg>
        <pc:picChg chg="mod">
          <ac:chgData name="Seepersad, Daisy (WorldSkills UK)" userId="S::dseepersad@worldskillsuk.org::b78571b1-b4b9-41b4-b2d6-59ffa001567a" providerId="AD" clId="Web-{2BC62077-7B7D-9066-F775-51B3CAAFA6BC}" dt="2022-09-21T12:37:24.811" v="3"/>
          <ac:picMkLst>
            <pc:docMk/>
            <pc:sldMk cId="1045132672" sldId="266"/>
            <ac:picMk id="9" creationId="{BBFEDEE6-1C3D-4E45-B648-B2404462A3CE}"/>
          </ac:picMkLst>
        </pc:picChg>
        <pc:picChg chg="mod">
          <ac:chgData name="Seepersad, Daisy (WorldSkills UK)" userId="S::dseepersad@worldskillsuk.org::b78571b1-b4b9-41b4-b2d6-59ffa001567a" providerId="AD" clId="Web-{2BC62077-7B7D-9066-F775-51B3CAAFA6BC}" dt="2022-09-21T12:37:49.280" v="8"/>
          <ac:picMkLst>
            <pc:docMk/>
            <pc:sldMk cId="1045132672" sldId="266"/>
            <ac:picMk id="12" creationId="{6D6A8ECA-3493-4458-8F04-871E6965523A}"/>
          </ac:picMkLst>
        </pc:picChg>
        <pc:picChg chg="mod">
          <ac:chgData name="Seepersad, Daisy (WorldSkills UK)" userId="S::dseepersad@worldskillsuk.org::b78571b1-b4b9-41b4-b2d6-59ffa001567a" providerId="AD" clId="Web-{2BC62077-7B7D-9066-F775-51B3CAAFA6BC}" dt="2022-09-21T12:37:53.452" v="9"/>
          <ac:picMkLst>
            <pc:docMk/>
            <pc:sldMk cId="1045132672" sldId="266"/>
            <ac:picMk id="14" creationId="{1D44F01D-E559-435B-88F4-6BE38A6205D9}"/>
          </ac:picMkLst>
        </pc:picChg>
        <pc:picChg chg="mod">
          <ac:chgData name="Seepersad, Daisy (WorldSkills UK)" userId="S::dseepersad@worldskillsuk.org::b78571b1-b4b9-41b4-b2d6-59ffa001567a" providerId="AD" clId="Web-{2BC62077-7B7D-9066-F775-51B3CAAFA6BC}" dt="2022-09-21T12:37:56.499" v="10"/>
          <ac:picMkLst>
            <pc:docMk/>
            <pc:sldMk cId="1045132672" sldId="266"/>
            <ac:picMk id="16" creationId="{D9F38A1C-C606-4B2E-919D-DACFD5F88D2D}"/>
          </ac:picMkLst>
        </pc:picChg>
        <pc:picChg chg="mod">
          <ac:chgData name="Seepersad, Daisy (WorldSkills UK)" userId="S::dseepersad@worldskillsuk.org::b78571b1-b4b9-41b4-b2d6-59ffa001567a" providerId="AD" clId="Web-{2BC62077-7B7D-9066-F775-51B3CAAFA6BC}" dt="2022-09-21T12:38:00.578" v="11"/>
          <ac:picMkLst>
            <pc:docMk/>
            <pc:sldMk cId="1045132672" sldId="266"/>
            <ac:picMk id="18" creationId="{C9F09F29-870F-49FC-B7FE-8AD906066BA9}"/>
          </ac:picMkLst>
        </pc:picChg>
        <pc:picChg chg="mod">
          <ac:chgData name="Seepersad, Daisy (WorldSkills UK)" userId="S::dseepersad@worldskillsuk.org::b78571b1-b4b9-41b4-b2d6-59ffa001567a" providerId="AD" clId="Web-{2BC62077-7B7D-9066-F775-51B3CAAFA6BC}" dt="2022-09-21T12:38:03.937" v="12"/>
          <ac:picMkLst>
            <pc:docMk/>
            <pc:sldMk cId="1045132672" sldId="266"/>
            <ac:picMk id="23" creationId="{54111680-D1A0-49F7-9775-8CEB085A68A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B0532-B0B9-534D-A7C6-14FBD04EDA28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341EE-4739-604A-879B-796E66DF5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6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AD7F5-6B50-E549-853F-204AE812B82F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FF07C-9D73-E842-B064-4F8E076CF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5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F3166A55-06CB-42C0-A21A-8A5EAEC487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28A1EF43-62DF-4142-BBB1-80043836A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Title slide</a:t>
            </a: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40664DF2-B149-45F6-9D9D-81D4BA7DAD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E12FEC-6ABF-4BB0-8960-A62A49147B72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587879B-3F4B-4B34-A5D0-77C1EEA17B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F23E88B-4139-4344-9A4D-D7395F4F4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Standard slide and pic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2986901-3EC7-46F2-AECE-13DAC2A45E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0048EA-ADE9-418F-9C4B-E8209175E12E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52A38BC-6786-42F9-B41E-0124E543DB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F5507E6-3DE1-402A-93B4-6AF1CDA92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Standard slide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A733E2E-71AA-40E2-A1D9-AA2208257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DC5B8A-AA4F-4BA3-9685-02DCC67777A3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FF07C-9D73-E842-B064-4F8E076CF8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6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FF07C-9D73-E842-B064-4F8E076CF8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540675"/>
            <a:ext cx="8136000" cy="463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619200"/>
            <a:ext cx="6840000" cy="244800"/>
          </a:xfrm>
        </p:spPr>
        <p:txBody>
          <a:bodyPr>
            <a:noAutofit/>
          </a:bodyPr>
          <a:lstStyle>
            <a:lvl1pPr>
              <a:defRPr sz="2400" baseline="0"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1895" y="1260001"/>
            <a:ext cx="8121415" cy="450469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="0" i="0" spc="0" baseline="0">
                <a:latin typeface="Frutiger 45 Light" charset="0"/>
                <a:cs typeface="Humanst521 Lt BT"/>
              </a:defRPr>
            </a:lvl1pPr>
            <a:lvl2pPr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Frutiger 45 Light" charset="0"/>
                <a:cs typeface="Humanst521 Lt BT"/>
              </a:defRPr>
            </a:lvl2pPr>
            <a:lvl3pPr>
              <a:defRPr b="0" i="0">
                <a:latin typeface="Humanist 521 Light"/>
                <a:cs typeface="Humanst521 Lt BT"/>
              </a:defRPr>
            </a:lvl3pPr>
            <a:lvl4pPr>
              <a:defRPr b="0" i="0">
                <a:latin typeface="Humanist 521 Light"/>
                <a:cs typeface="Humanst521 Lt BT"/>
              </a:defRPr>
            </a:lvl4pPr>
            <a:lvl5pPr>
              <a:defRPr b="0" i="0">
                <a:latin typeface="Humanist 521 Light"/>
                <a:cs typeface="Humanst521 Lt B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999" y="619200"/>
            <a:ext cx="6840000" cy="244800"/>
          </a:xfrm>
        </p:spPr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008" y="6295348"/>
            <a:ext cx="541301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600" b="1" i="0" baseline="0">
                <a:solidFill>
                  <a:srgbClr val="003764"/>
                </a:solidFill>
                <a:latin typeface="IBM Plex Serif SemiBold" panose="02060503050406000203" pitchFamily="18" charset="77"/>
                <a:cs typeface="IBM Plex Serif SemiBold" panose="02060503050406000203" pitchFamily="18" charset="77"/>
              </a:defRPr>
            </a:lvl1pPr>
          </a:lstStyle>
          <a:p>
            <a:fld id="{26774BF5-9B92-C44E-BC08-5AB25B2665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03498" y="1538184"/>
            <a:ext cx="6337004" cy="3671776"/>
          </a:xfrm>
          <a:prstGeom prst="roundRect">
            <a:avLst>
              <a:gd name="adj" fmla="val 0"/>
            </a:avLst>
          </a:prstGeom>
          <a:solidFill>
            <a:srgbClr val="0097D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008" y="6295348"/>
            <a:ext cx="541301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600" b="1" i="0" baseline="0">
                <a:solidFill>
                  <a:srgbClr val="003764"/>
                </a:solidFill>
                <a:latin typeface="IBM Plex Serif SemiBold" panose="02060503050406000203" pitchFamily="18" charset="77"/>
                <a:cs typeface="IBM Plex Serif SemiBold" panose="02060503050406000203" pitchFamily="18" charset="77"/>
              </a:defRPr>
            </a:lvl1pPr>
          </a:lstStyle>
          <a:p>
            <a:fld id="{26774BF5-9B92-C44E-BC08-5AB25B2665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00001" y="1956397"/>
            <a:ext cx="5543998" cy="2814084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100" b="0" i="0" spc="0" baseline="0">
                <a:solidFill>
                  <a:schemeClr val="bg1"/>
                </a:solidFill>
                <a:latin typeface="Frutiger 65 Bold" charset="0"/>
                <a:cs typeface="Humanst521 Lt BT"/>
              </a:defRPr>
            </a:lvl1pPr>
            <a:lvl2pPr marL="270900" indent="-270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800" b="0" i="0" baseline="0">
                <a:solidFill>
                  <a:schemeClr val="bg1"/>
                </a:solidFill>
                <a:latin typeface="Frutiger 45 Light" charset="0"/>
                <a:cs typeface="Humanst521 Lt BT"/>
              </a:defRPr>
            </a:lvl2pPr>
            <a:lvl3pPr>
              <a:defRPr b="0" i="0">
                <a:latin typeface="Humanist 521 Light"/>
                <a:cs typeface="Humanst521 Lt BT"/>
              </a:defRPr>
            </a:lvl3pPr>
            <a:lvl4pPr>
              <a:defRPr b="0" i="0">
                <a:latin typeface="Humanist 521 Light"/>
                <a:cs typeface="Humanst521 Lt BT"/>
              </a:defRPr>
            </a:lvl4pPr>
            <a:lvl5pPr>
              <a:defRPr b="0" i="0">
                <a:latin typeface="Humanist 521 Light"/>
                <a:cs typeface="Humanst521 Lt B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999" y="619200"/>
            <a:ext cx="6840000" cy="244800"/>
          </a:xfrm>
        </p:spPr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0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999" y="619200"/>
            <a:ext cx="6840000" cy="244800"/>
          </a:xfrm>
        </p:spPr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008" y="6295348"/>
            <a:ext cx="541301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600" b="1" i="0" baseline="0">
                <a:solidFill>
                  <a:srgbClr val="003764"/>
                </a:solidFill>
                <a:latin typeface="IBM Plex Serif SemiBold" panose="02060503050406000203" pitchFamily="18" charset="77"/>
                <a:cs typeface="IBM Plex Serif SemiBold" panose="02060503050406000203" pitchFamily="18" charset="77"/>
              </a:defRPr>
            </a:lvl1pPr>
          </a:lstStyle>
          <a:p>
            <a:fld id="{26774BF5-9B92-C44E-BC08-5AB25B2665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3166172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i="0" cap="all" baseline="0" dirty="0">
                <a:solidFill>
                  <a:srgbClr val="003764"/>
                </a:solidFill>
                <a:latin typeface="IBM Plex Serif SemiBold" panose="02060503050406000203" pitchFamily="18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02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0C858-C15D-431F-9749-501431D6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8310-7B40-4278-A58F-B0D4ACD8514B}" type="datetimeFigureOut">
              <a:rPr lang="en-GB"/>
              <a:pPr>
                <a:defRPr/>
              </a:pPr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FC30E-C20F-427F-8DDD-5C377E94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6FA5B-20F7-41E3-B9A0-12031302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37B8-DFF8-4E6A-A078-331D60CE19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6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884" y="418216"/>
            <a:ext cx="6798365" cy="4465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884" y="1260000"/>
            <a:ext cx="8134428" cy="4862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0B5F6-E3BE-5A4B-B938-701E195E166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18456" y="144962"/>
            <a:ext cx="1337918" cy="9174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5" r:id="rId4"/>
    <p:sldLayoutId id="2147483661" r:id="rId5"/>
    <p:sldLayoutId id="2147483662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100" kern="1200" cap="all" baseline="0">
          <a:solidFill>
            <a:schemeClr val="bg1"/>
          </a:solidFill>
          <a:latin typeface="Prometo W04 Black Italic" charset="0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Frutiger 45 Light" charset="0"/>
          <a:ea typeface="+mn-ea"/>
          <a:cs typeface="+mn-cs"/>
        </a:defRPr>
      </a:lvl1pPr>
      <a:lvl2pPr marL="648000" indent="-230400" algn="l" defTabSz="457200" rtl="0" eaLnBrk="1" latinLnBrk="0" hangingPunct="1">
        <a:spcBef>
          <a:spcPct val="20000"/>
        </a:spcBef>
        <a:buFont typeface="Arial"/>
        <a:buChar char="–"/>
        <a:defRPr sz="1800" kern="1200" baseline="0">
          <a:solidFill>
            <a:schemeClr val="tx1"/>
          </a:solidFill>
          <a:latin typeface="Frutiger 45 Light" charset="0"/>
          <a:ea typeface="+mn-ea"/>
          <a:cs typeface="+mn-cs"/>
        </a:defRPr>
      </a:lvl2pPr>
      <a:lvl3pPr marL="900000" indent="-228600" algn="l" defTabSz="457200" rtl="0" eaLnBrk="1" latinLnBrk="0" hangingPunct="1">
        <a:spcBef>
          <a:spcPct val="20000"/>
        </a:spcBef>
        <a:buFont typeface="Wingdings" charset="2"/>
        <a:buChar char="ü"/>
        <a:defRPr sz="1600" kern="1200" baseline="0">
          <a:solidFill>
            <a:schemeClr val="tx1"/>
          </a:solidFill>
          <a:latin typeface="Frutiger 45 Light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 baseline="0">
          <a:solidFill>
            <a:schemeClr val="tx1"/>
          </a:solidFill>
          <a:latin typeface="Frutiger 45 Light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 baseline="0">
          <a:solidFill>
            <a:schemeClr val="tx1"/>
          </a:solidFill>
          <a:latin typeface="Frutiger 45 Light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E0FE11-D359-4F01-AD1B-7CFA2F951620}"/>
              </a:ext>
            </a:extLst>
          </p:cNvPr>
          <p:cNvSpPr/>
          <p:nvPr/>
        </p:nvSpPr>
        <p:spPr>
          <a:xfrm>
            <a:off x="0" y="4336256"/>
            <a:ext cx="7161089" cy="2521743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89FCA4-3870-4477-8D6B-B3B6922620A2}"/>
              </a:ext>
            </a:extLst>
          </p:cNvPr>
          <p:cNvSpPr/>
          <p:nvPr/>
        </p:nvSpPr>
        <p:spPr>
          <a:xfrm>
            <a:off x="1" y="0"/>
            <a:ext cx="7161088" cy="4336257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3077" name="TextBox 7">
            <a:extLst>
              <a:ext uri="{FF2B5EF4-FFF2-40B4-BE49-F238E27FC236}">
                <a16:creationId xmlns:a16="http://schemas.microsoft.com/office/drawing/2014/main" id="{6118EB50-C15D-42C5-8FD0-E6A8C47D4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743076"/>
            <a:ext cx="6910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bg1"/>
                </a:solidFill>
                <a:latin typeface="IBM Plex Serif SemiBold" panose="02060703050406000203" pitchFamily="18" charset="0"/>
              </a:rPr>
              <a:t>Build your career journey</a:t>
            </a:r>
            <a:endParaRPr lang="en-GB" altLang="en-US" sz="2700" dirty="0">
              <a:solidFill>
                <a:srgbClr val="003764"/>
              </a:solidFill>
              <a:latin typeface="IBM Plex Serif SemiBold" panose="020607030504060002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6B2F27-4C2D-4092-AA5D-971E7F2DAFE4}"/>
              </a:ext>
            </a:extLst>
          </p:cNvPr>
          <p:cNvSpPr/>
          <p:nvPr/>
        </p:nvSpPr>
        <p:spPr>
          <a:xfrm>
            <a:off x="-9525" y="2003823"/>
            <a:ext cx="2969419" cy="2569369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4F8BF-4840-479D-A915-E568DFAF7555}"/>
              </a:ext>
            </a:extLst>
          </p:cNvPr>
          <p:cNvSpPr/>
          <p:nvPr/>
        </p:nvSpPr>
        <p:spPr>
          <a:xfrm>
            <a:off x="0" y="4573191"/>
            <a:ext cx="2951560" cy="1427559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1268" name="TextBox 7">
            <a:extLst>
              <a:ext uri="{FF2B5EF4-FFF2-40B4-BE49-F238E27FC236}">
                <a16:creationId xmlns:a16="http://schemas.microsoft.com/office/drawing/2014/main" id="{A3F49EC5-E919-43CC-BD55-5220D574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77" y="1291234"/>
            <a:ext cx="272456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700" b="1">
                <a:solidFill>
                  <a:srgbClr val="003764"/>
                </a:solidFill>
                <a:latin typeface="IBM Plex Serif SemiBold" pitchFamily="18" charset="0"/>
              </a:rPr>
              <a:t>What we 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F3E63-02E4-4A2F-BF17-BB6AB8E60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244" y="2058592"/>
            <a:ext cx="29694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1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Inspire excellence</a:t>
            </a:r>
          </a:p>
          <a:p>
            <a:pPr algn="ctr" eaLnBrk="1" hangingPunct="1"/>
            <a:endParaRPr lang="en-GB" altLang="en-US" sz="1500" b="1">
              <a:solidFill>
                <a:schemeClr val="bg1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D48334-3C3B-4A02-88F9-F9DBE5A897BE}"/>
              </a:ext>
            </a:extLst>
          </p:cNvPr>
          <p:cNvSpPr/>
          <p:nvPr/>
        </p:nvSpPr>
        <p:spPr>
          <a:xfrm>
            <a:off x="3111104" y="4568429"/>
            <a:ext cx="2958703" cy="1427559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9AB817-DCDE-4323-B995-6F80CE2D4391}"/>
              </a:ext>
            </a:extLst>
          </p:cNvPr>
          <p:cNvSpPr/>
          <p:nvPr/>
        </p:nvSpPr>
        <p:spPr>
          <a:xfrm>
            <a:off x="3103960" y="1999060"/>
            <a:ext cx="2969419" cy="2569369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DF6557-706D-44F6-9C34-ACB9F00489F0}"/>
              </a:ext>
            </a:extLst>
          </p:cNvPr>
          <p:cNvSpPr/>
          <p:nvPr/>
        </p:nvSpPr>
        <p:spPr>
          <a:xfrm>
            <a:off x="6182916" y="4573191"/>
            <a:ext cx="2969419" cy="1427559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37FC3B-4C47-4634-8D4C-D08948ACA625}"/>
              </a:ext>
            </a:extLst>
          </p:cNvPr>
          <p:cNvSpPr/>
          <p:nvPr/>
        </p:nvSpPr>
        <p:spPr>
          <a:xfrm>
            <a:off x="6184107" y="2006204"/>
            <a:ext cx="2969419" cy="2569369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E4607A-3DC6-494D-92E4-91559D72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432" y="2053828"/>
            <a:ext cx="29694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1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Develop excellence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F82F14-2F30-4F05-BB68-05412BA62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2037160"/>
            <a:ext cx="29694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1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Innovate excellence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1361A8-79E5-49F2-A253-5DD91571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47" y="4598194"/>
            <a:ext cx="28515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We inspire young people via our careers advice resources to choose excellence through apprenticeships and technical education as a prestigious career route on their path to reaching their potential, whatever their background.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6BF13E-2EDB-4901-A405-327DE523A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4598194"/>
            <a:ext cx="29158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We develop excellence in young people by testing and assessing their skills and knowledge against their peers through our national and international competitions programmes, improving their confidence and potential.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CA972-2277-4457-9CC2-55A79D79D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919" y="4580335"/>
            <a:ext cx="28277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We innovate to mainstream global excellence to help improve standards of teaching, training and assessment through international benchmarking to help young people, employers and the UK economy succeed.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F3B73B-1FA5-489C-A061-FF90A083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t="17519" r="42331" b="32767"/>
          <a:stretch>
            <a:fillRect/>
          </a:stretch>
        </p:blipFill>
        <p:spPr bwMode="auto">
          <a:xfrm>
            <a:off x="6186488" y="2501503"/>
            <a:ext cx="296584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927D4C-0EB4-4CA2-A3E6-ACA60529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11163" r="21336" b="19269"/>
          <a:stretch>
            <a:fillRect/>
          </a:stretch>
        </p:blipFill>
        <p:spPr bwMode="auto">
          <a:xfrm>
            <a:off x="3120629" y="2512219"/>
            <a:ext cx="2943225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50AC73-1235-437A-A5E6-306E18DB8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2" t="18449" r="24509" b="11008"/>
          <a:stretch>
            <a:fillRect/>
          </a:stretch>
        </p:blipFill>
        <p:spPr bwMode="auto">
          <a:xfrm>
            <a:off x="-10716" y="2547938"/>
            <a:ext cx="2962276" cy="20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7">
            <a:extLst>
              <a:ext uri="{FF2B5EF4-FFF2-40B4-BE49-F238E27FC236}">
                <a16:creationId xmlns:a16="http://schemas.microsoft.com/office/drawing/2014/main" id="{6A92FFB1-6A6C-461C-9EDF-7E420196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16" y="450354"/>
            <a:ext cx="56725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700" b="1" dirty="0">
                <a:solidFill>
                  <a:srgbClr val="003764"/>
                </a:solidFill>
                <a:latin typeface="IBM Plex Serif SemiBold" pitchFamily="18" charset="0"/>
              </a:rPr>
              <a:t>By the end of this session, you will learn:</a:t>
            </a:r>
          </a:p>
        </p:txBody>
      </p:sp>
      <p:sp>
        <p:nvSpPr>
          <p:cNvPr id="13318" name="TextBox 12">
            <a:extLst>
              <a:ext uri="{FF2B5EF4-FFF2-40B4-BE49-F238E27FC236}">
                <a16:creationId xmlns:a16="http://schemas.microsoft.com/office/drawing/2014/main" id="{AC53834C-CEE3-4410-9652-A68B93B20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0860" y="5551885"/>
            <a:ext cx="2500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5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1</a:t>
            </a:r>
          </a:p>
        </p:txBody>
      </p:sp>
      <p:sp>
        <p:nvSpPr>
          <p:cNvPr id="13319" name="Rectangle 13">
            <a:extLst>
              <a:ext uri="{FF2B5EF4-FFF2-40B4-BE49-F238E27FC236}">
                <a16:creationId xmlns:a16="http://schemas.microsoft.com/office/drawing/2014/main" id="{203EA693-92A7-4AF8-A635-62C9CBFD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5569744"/>
            <a:ext cx="200702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35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&lt;Title of presentation&gt;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B45340-8F78-40F0-934E-9D5AFE07482F}"/>
              </a:ext>
            </a:extLst>
          </p:cNvPr>
          <p:cNvSpPr/>
          <p:nvPr/>
        </p:nvSpPr>
        <p:spPr>
          <a:xfrm>
            <a:off x="612489" y="1466850"/>
            <a:ext cx="3340386" cy="2836738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60"/>
              </a:lnSpc>
              <a:spcAft>
                <a:spcPts val="1800"/>
              </a:spcAft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look forward over the next five to ten years and identify key activities in your ‘countdown to employment’.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44D18-8CA6-4B5A-AC11-5384DA5964E4}"/>
              </a:ext>
            </a:extLst>
          </p:cNvPr>
          <p:cNvSpPr/>
          <p:nvPr/>
        </p:nvSpPr>
        <p:spPr>
          <a:xfrm>
            <a:off x="4567720" y="1465753"/>
            <a:ext cx="3424718" cy="2836738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60"/>
              </a:lnSpc>
              <a:spcAft>
                <a:spcPts val="1800"/>
              </a:spcAft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you can build the skills and experience needed for successful employment/ self-employment.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911976-C843-40A6-8E8F-F5AFD25ED869}"/>
              </a:ext>
            </a:extLst>
          </p:cNvPr>
          <p:cNvSpPr/>
          <p:nvPr/>
        </p:nvSpPr>
        <p:spPr>
          <a:xfrm>
            <a:off x="1047750" y="4516562"/>
            <a:ext cx="6438899" cy="1749176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60"/>
              </a:lnSpc>
              <a:spcAft>
                <a:spcPts val="1800"/>
              </a:spcAft>
            </a:pP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Recognise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importance of taking control of your future &amp; Identify options that interest and motivate you to do your best.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58902" y="6295349"/>
            <a:ext cx="784408" cy="288332"/>
          </a:xfrm>
          <a:prstGeom prst="rect">
            <a:avLst/>
          </a:prstGeom>
        </p:spPr>
        <p:txBody>
          <a:bodyPr/>
          <a:lstStyle/>
          <a:p>
            <a:fld id="{26774BF5-9B92-C44E-BC08-5AB25B2665C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8323" y="1797260"/>
            <a:ext cx="3965045" cy="4273228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MONEY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KUDOS  </a:t>
            </a:r>
          </a:p>
          <a:p>
            <a:pPr marL="0" indent="0">
              <a:spcAft>
                <a:spcPts val="240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TRAVEL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CAREER  SATISF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4433" y="1749585"/>
            <a:ext cx="2828877" cy="42732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i="0" kern="1200" spc="0" baseline="0">
                <a:solidFill>
                  <a:schemeClr val="tx1"/>
                </a:solidFill>
                <a:latin typeface="Frutiger 45 Light" charset="0"/>
                <a:ea typeface="+mn-ea"/>
                <a:cs typeface="Humanst521 Lt BT"/>
              </a:defRPr>
            </a:lvl1pPr>
            <a:lvl2pPr marL="648000" indent="-21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b="0" i="0" kern="1200" baseline="0">
                <a:solidFill>
                  <a:schemeClr val="tx1"/>
                </a:solidFill>
                <a:latin typeface="Frutiger 45 Light" charset="0"/>
                <a:ea typeface="+mn-ea"/>
                <a:cs typeface="Humanst521 Lt BT"/>
              </a:defRPr>
            </a:lvl2pPr>
            <a:lvl3pPr marL="900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ü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4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 A DIFFERENCE</a:t>
            </a:r>
          </a:p>
          <a:p>
            <a:pPr marL="0" indent="0">
              <a:spcAft>
                <a:spcPts val="240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 </a:t>
            </a:r>
          </a:p>
          <a:p>
            <a:pPr marL="0" indent="0">
              <a:spcAft>
                <a:spcPts val="240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</a:t>
            </a:r>
          </a:p>
          <a:p>
            <a:pPr marL="0" indent="0">
              <a:spcAft>
                <a:spcPts val="240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</a:t>
            </a:r>
          </a:p>
          <a:p>
            <a:pPr marL="0" indent="0">
              <a:spcAft>
                <a:spcPts val="240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2400"/>
              </a:spcAft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43E1960-87C2-1643-B0F1-1F146956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914400"/>
            <a:ext cx="6840000" cy="525600"/>
          </a:xfrm>
        </p:spPr>
        <p:txBody>
          <a:bodyPr>
            <a:noAutofit/>
          </a:bodyPr>
          <a:lstStyle/>
          <a:p>
            <a:r>
              <a:rPr lang="en-US" sz="3200" b="1" cap="none" dirty="0" err="1">
                <a:solidFill>
                  <a:srgbClr val="003764"/>
                </a:solidFill>
                <a:latin typeface="IBM Plex Serif SemiBold" panose="02060503050406000203" pitchFamily="18" charset="77"/>
              </a:rPr>
              <a:t>Visualise</a:t>
            </a:r>
            <a:r>
              <a:rPr lang="en-US" sz="3200" b="1" cap="none" dirty="0">
                <a:solidFill>
                  <a:srgbClr val="003764"/>
                </a:solidFill>
                <a:latin typeface="IBM Plex Serif SemiBold" panose="02060503050406000203" pitchFamily="18" charset="77"/>
              </a:rPr>
              <a:t> your future</a:t>
            </a:r>
            <a:br>
              <a:rPr lang="en-US" sz="3200" b="1" cap="none" dirty="0">
                <a:solidFill>
                  <a:srgbClr val="003764"/>
                </a:solidFill>
                <a:latin typeface="IBM Plex Serif SemiBold" panose="02060503050406000203" pitchFamily="18" charset="77"/>
              </a:rPr>
            </a:br>
            <a:br>
              <a:rPr lang="en-US" sz="3200" b="1" cap="none" dirty="0">
                <a:solidFill>
                  <a:srgbClr val="003764"/>
                </a:solidFill>
                <a:latin typeface="IBM Plex Serif SemiBold" panose="02060503050406000203" pitchFamily="18" charset="77"/>
              </a:rPr>
            </a:br>
            <a:endParaRPr lang="en-US" sz="3200" b="1" cap="none" dirty="0">
              <a:solidFill>
                <a:srgbClr val="003764"/>
              </a:solidFill>
              <a:latin typeface="IBM Plex Serif SemiBold" panose="02060503050406000203" pitchFamily="18" charset="77"/>
            </a:endParaRPr>
          </a:p>
        </p:txBody>
      </p:sp>
      <p:pic>
        <p:nvPicPr>
          <p:cNvPr id="7" name="Graphic 1" descr="Piggy Bank outline">
            <a:extLst>
              <a:ext uri="{FF2B5EF4-FFF2-40B4-BE49-F238E27FC236}">
                <a16:creationId xmlns:a16="http://schemas.microsoft.com/office/drawing/2014/main" id="{C9493A02-C457-4504-831F-751CB7F08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586" y="1526787"/>
            <a:ext cx="914400" cy="914400"/>
          </a:xfrm>
          <a:prstGeom prst="rect">
            <a:avLst/>
          </a:prstGeom>
        </p:spPr>
      </p:pic>
      <p:pic>
        <p:nvPicPr>
          <p:cNvPr id="5" name="Graphic 4" descr="Clapping hands with solid fill">
            <a:extLst>
              <a:ext uri="{FF2B5EF4-FFF2-40B4-BE49-F238E27FC236}">
                <a16:creationId xmlns:a16="http://schemas.microsoft.com/office/drawing/2014/main" id="{D783775B-A429-4C5B-B9C5-B37D979A1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340" y="2743200"/>
            <a:ext cx="914400" cy="914400"/>
          </a:xfrm>
          <a:prstGeom prst="rect">
            <a:avLst/>
          </a:prstGeom>
        </p:spPr>
      </p:pic>
      <p:pic>
        <p:nvPicPr>
          <p:cNvPr id="9" name="Graphic 8" descr="Travel with solid fill">
            <a:extLst>
              <a:ext uri="{FF2B5EF4-FFF2-40B4-BE49-F238E27FC236}">
                <a16:creationId xmlns:a16="http://schemas.microsoft.com/office/drawing/2014/main" id="{BBFEDEE6-1C3D-4E45-B648-B2404462A3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586" y="3898788"/>
            <a:ext cx="914400" cy="914400"/>
          </a:xfrm>
          <a:prstGeom prst="rect">
            <a:avLst/>
          </a:prstGeom>
        </p:spPr>
      </p:pic>
      <p:pic>
        <p:nvPicPr>
          <p:cNvPr id="12" name="Graphic 11" descr="Heart with solid fill">
            <a:extLst>
              <a:ext uri="{FF2B5EF4-FFF2-40B4-BE49-F238E27FC236}">
                <a16:creationId xmlns:a16="http://schemas.microsoft.com/office/drawing/2014/main" id="{6D6A8ECA-3493-4458-8F04-871E69655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7586" y="5149626"/>
            <a:ext cx="914400" cy="914400"/>
          </a:xfrm>
          <a:prstGeom prst="rect">
            <a:avLst/>
          </a:prstGeom>
        </p:spPr>
      </p:pic>
      <p:pic>
        <p:nvPicPr>
          <p:cNvPr id="14" name="Graphic 13" descr="Cheers outline">
            <a:extLst>
              <a:ext uri="{FF2B5EF4-FFF2-40B4-BE49-F238E27FC236}">
                <a16:creationId xmlns:a16="http://schemas.microsoft.com/office/drawing/2014/main" id="{1D44F01D-E559-435B-88F4-6BE38A6205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81200" y="1566771"/>
            <a:ext cx="914400" cy="914400"/>
          </a:xfrm>
          <a:prstGeom prst="rect">
            <a:avLst/>
          </a:prstGeom>
        </p:spPr>
      </p:pic>
      <p:pic>
        <p:nvPicPr>
          <p:cNvPr id="16" name="Graphic 15" descr="User Crown Female outline">
            <a:extLst>
              <a:ext uri="{FF2B5EF4-FFF2-40B4-BE49-F238E27FC236}">
                <a16:creationId xmlns:a16="http://schemas.microsoft.com/office/drawing/2014/main" id="{D9F38A1C-C606-4B2E-919D-DACFD5F88D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30582" y="2747822"/>
            <a:ext cx="914400" cy="914400"/>
          </a:xfrm>
          <a:prstGeom prst="rect">
            <a:avLst/>
          </a:prstGeom>
        </p:spPr>
      </p:pic>
      <p:pic>
        <p:nvPicPr>
          <p:cNvPr id="18" name="Graphic 17" descr="Group success with solid fill">
            <a:extLst>
              <a:ext uri="{FF2B5EF4-FFF2-40B4-BE49-F238E27FC236}">
                <a16:creationId xmlns:a16="http://schemas.microsoft.com/office/drawing/2014/main" id="{C9F09F29-870F-49FC-B7FE-8AD906066B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77291" y="3879737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62AF2B-950F-4118-AD7B-7DDFE2C4EBA1}"/>
              </a:ext>
            </a:extLst>
          </p:cNvPr>
          <p:cNvSpPr txBox="1"/>
          <p:nvPr/>
        </p:nvSpPr>
        <p:spPr>
          <a:xfrm>
            <a:off x="504000" y="1001187"/>
            <a:ext cx="475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important to you? 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Graphic 22" descr="Open hand with plant with solid fill">
            <a:extLst>
              <a:ext uri="{FF2B5EF4-FFF2-40B4-BE49-F238E27FC236}">
                <a16:creationId xmlns:a16="http://schemas.microsoft.com/office/drawing/2014/main" id="{54111680-D1A0-49F7-9775-8CEB085A68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72000" y="50989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3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58902" y="6295349"/>
            <a:ext cx="784408" cy="288332"/>
          </a:xfrm>
          <a:prstGeom prst="rect">
            <a:avLst/>
          </a:prstGeom>
        </p:spPr>
        <p:txBody>
          <a:bodyPr/>
          <a:lstStyle/>
          <a:p>
            <a:fld id="{26774BF5-9B92-C44E-BC08-5AB25B2665C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1895" y="1440000"/>
            <a:ext cx="8121415" cy="4280316"/>
          </a:xfrm>
        </p:spPr>
        <p:txBody>
          <a:bodyPr>
            <a:normAutofit/>
          </a:bodyPr>
          <a:lstStyle/>
          <a:p>
            <a:pPr marL="0" indent="0">
              <a:lnSpc>
                <a:spcPts val="2900"/>
              </a:lnSpc>
              <a:spcAft>
                <a:spcPts val="24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Usually, it is a good job that allows people to fulfill their potential and ambitions.  </a:t>
            </a:r>
          </a:p>
          <a:p>
            <a:pPr marL="0" indent="0">
              <a:lnSpc>
                <a:spcPts val="2900"/>
              </a:lnSpc>
              <a:spcAft>
                <a:spcPts val="24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Whether you want to travel, save the environment, buy a great house/car/holidays, you will need a job to support you or to make those ambitions a reality.   </a:t>
            </a:r>
          </a:p>
          <a:p>
            <a:pPr marL="0" indent="0">
              <a:lnSpc>
                <a:spcPts val="2900"/>
              </a:lnSpc>
              <a:spcAft>
                <a:spcPts val="2400"/>
              </a:spcAft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think that at your age you can take steps to get a great job in 5/10/15 years?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78B075A-D0F2-ED43-8B21-D482863A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620202"/>
            <a:ext cx="6840000" cy="244579"/>
          </a:xfrm>
        </p:spPr>
        <p:txBody>
          <a:bodyPr>
            <a:noAutofit/>
          </a:bodyPr>
          <a:lstStyle/>
          <a:p>
            <a:r>
              <a:rPr lang="en-US" sz="3200" b="1" cap="none" dirty="0">
                <a:solidFill>
                  <a:srgbClr val="C00000"/>
                </a:solidFill>
                <a:latin typeface="IBM Plex Serif SemiBold" panose="02060503050406000203" pitchFamily="18" charset="77"/>
              </a:rPr>
              <a:t>Getting the job</a:t>
            </a:r>
          </a:p>
        </p:txBody>
      </p:sp>
    </p:spTree>
    <p:extLst>
      <p:ext uri="{BB962C8B-B14F-4D97-AF65-F5344CB8AC3E}">
        <p14:creationId xmlns:p14="http://schemas.microsoft.com/office/powerpoint/2010/main" val="40126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FC3417F-9F18-4315-8149-9B8CEA449315}"/>
              </a:ext>
            </a:extLst>
          </p:cNvPr>
          <p:cNvSpPr/>
          <p:nvPr/>
        </p:nvSpPr>
        <p:spPr>
          <a:xfrm>
            <a:off x="1508805" y="1666746"/>
            <a:ext cx="6125372" cy="156653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Activity</a:t>
            </a:r>
          </a:p>
          <a:p>
            <a:pPr marL="0" lvl="1" indent="0" algn="ctr">
              <a:buNone/>
            </a:pPr>
            <a:endParaRPr lang="en-GB" dirty="0"/>
          </a:p>
          <a:p>
            <a:pPr marL="0" lvl="1" indent="0" algn="ctr">
              <a:buNone/>
            </a:pPr>
            <a:r>
              <a:rPr lang="en-GB" dirty="0"/>
              <a:t>Complete the reflection sheet to show what it is you have learnt from the session today. </a:t>
            </a:r>
          </a:p>
        </p:txBody>
      </p:sp>
    </p:spTree>
    <p:extLst>
      <p:ext uri="{BB962C8B-B14F-4D97-AF65-F5344CB8AC3E}">
        <p14:creationId xmlns:p14="http://schemas.microsoft.com/office/powerpoint/2010/main" val="1887511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323</Words>
  <Application>Microsoft Office PowerPoint</Application>
  <PresentationFormat>On-screen Show (4:3)</PresentationFormat>
  <Paragraphs>47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Visualise your future  </vt:lpstr>
      <vt:lpstr>Getting the job</vt:lpstr>
      <vt:lpstr>PowerPoint Presentation</vt:lpstr>
    </vt:vector>
  </TitlesOfParts>
  <Company>Penrose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Penrose</dc:creator>
  <cp:lastModifiedBy>Suzanne Chilvers</cp:lastModifiedBy>
  <cp:revision>75</cp:revision>
  <dcterms:created xsi:type="dcterms:W3CDTF">2019-09-09T20:28:32Z</dcterms:created>
  <dcterms:modified xsi:type="dcterms:W3CDTF">2022-09-21T12:38:09Z</dcterms:modified>
</cp:coreProperties>
</file>