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1" r:id="rId3"/>
    <p:sldId id="259" r:id="rId4"/>
    <p:sldId id="258" r:id="rId5"/>
    <p:sldId id="263" r:id="rId6"/>
    <p:sldId id="267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  <a:srgbClr val="0B4A8D"/>
    <a:srgbClr val="0097D6"/>
    <a:srgbClr val="A9669C"/>
    <a:srgbClr val="ABC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42F13-354F-4933-91B7-99C8489843D0}" v="52" dt="2022-03-30T19:36:37.434"/>
    <p1510:client id="{7746A95C-DDAD-1917-CF1D-C88EA825A71F}" v="21" dt="2022-08-01T13:50:35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8"/>
    <p:restoredTop sz="58824"/>
  </p:normalViewPr>
  <p:slideViewPr>
    <p:cSldViewPr snapToGrid="0" snapToObjects="1">
      <p:cViewPr varScale="1">
        <p:scale>
          <a:sx n="85" d="100"/>
          <a:sy n="85" d="100"/>
        </p:scale>
        <p:origin x="128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persad, Daisy (WorldSkills UK)" userId="S::dseepersad@worldskillsuk.org::b78571b1-b4b9-41b4-b2d6-59ffa001567a" providerId="AD" clId="Web-{7746A95C-DDAD-1917-CF1D-C88EA825A71F}"/>
    <pc:docChg chg="modSld">
      <pc:chgData name="Seepersad, Daisy (WorldSkills UK)" userId="S::dseepersad@worldskillsuk.org::b78571b1-b4b9-41b4-b2d6-59ffa001567a" providerId="AD" clId="Web-{7746A95C-DDAD-1917-CF1D-C88EA825A71F}" dt="2022-08-01T13:50:35.617" v="21" actId="20577"/>
      <pc:docMkLst>
        <pc:docMk/>
      </pc:docMkLst>
      <pc:sldChg chg="modSp">
        <pc:chgData name="Seepersad, Daisy (WorldSkills UK)" userId="S::dseepersad@worldskillsuk.org::b78571b1-b4b9-41b4-b2d6-59ffa001567a" providerId="AD" clId="Web-{7746A95C-DDAD-1917-CF1D-C88EA825A71F}" dt="2022-08-01T13:50:35.617" v="21" actId="20577"/>
        <pc:sldMkLst>
          <pc:docMk/>
          <pc:sldMk cId="0" sldId="258"/>
        </pc:sldMkLst>
        <pc:spChg chg="mod">
          <ac:chgData name="Seepersad, Daisy (WorldSkills UK)" userId="S::dseepersad@worldskillsuk.org::b78571b1-b4b9-41b4-b2d6-59ffa001567a" providerId="AD" clId="Web-{7746A95C-DDAD-1917-CF1D-C88EA825A71F}" dt="2022-08-01T13:50:35.617" v="21" actId="20577"/>
          <ac:spMkLst>
            <pc:docMk/>
            <pc:sldMk cId="0" sldId="258"/>
            <ac:spMk id="19" creationId="{BD9320D5-8E70-4AB3-B859-F58A3ECCCBA3}"/>
          </ac:spMkLst>
        </pc:spChg>
      </pc:sldChg>
    </pc:docChg>
  </pc:docChgLst>
  <pc:docChgLst>
    <pc:chgData name="Suzanne Chilvers" userId="611e602df2f6a62c" providerId="LiveId" clId="{06542F13-354F-4933-91B7-99C8489843D0}"/>
    <pc:docChg chg="undo custSel addSld delSld modSld">
      <pc:chgData name="Suzanne Chilvers" userId="611e602df2f6a62c" providerId="LiveId" clId="{06542F13-354F-4933-91B7-99C8489843D0}" dt="2022-03-30T19:36:37.433" v="284" actId="20577"/>
      <pc:docMkLst>
        <pc:docMk/>
      </pc:docMkLst>
      <pc:sldChg chg="modSp mod">
        <pc:chgData name="Suzanne Chilvers" userId="611e602df2f6a62c" providerId="LiveId" clId="{06542F13-354F-4933-91B7-99C8489843D0}" dt="2022-03-30T16:39:34.035" v="48"/>
        <pc:sldMkLst>
          <pc:docMk/>
          <pc:sldMk cId="0" sldId="258"/>
        </pc:sldMkLst>
        <pc:picChg chg="mod">
          <ac:chgData name="Suzanne Chilvers" userId="611e602df2f6a62c" providerId="LiveId" clId="{06542F13-354F-4933-91B7-99C8489843D0}" dt="2022-03-30T16:39:34.035" v="48"/>
          <ac:picMkLst>
            <pc:docMk/>
            <pc:sldMk cId="0" sldId="258"/>
            <ac:picMk id="18" creationId="{E307CF11-2BD3-4573-85CC-FBC76DCD5326}"/>
          </ac:picMkLst>
        </pc:picChg>
      </pc:sldChg>
      <pc:sldChg chg="delSp modSp add mod">
        <pc:chgData name="Suzanne Chilvers" userId="611e602df2f6a62c" providerId="LiveId" clId="{06542F13-354F-4933-91B7-99C8489843D0}" dt="2022-03-30T19:36:37.433" v="284" actId="20577"/>
        <pc:sldMkLst>
          <pc:docMk/>
          <pc:sldMk cId="0" sldId="259"/>
        </pc:sldMkLst>
        <pc:spChg chg="mod">
          <ac:chgData name="Suzanne Chilvers" userId="611e602df2f6a62c" providerId="LiveId" clId="{06542F13-354F-4933-91B7-99C8489843D0}" dt="2022-03-30T19:35:59.312" v="256" actId="20577"/>
          <ac:spMkLst>
            <pc:docMk/>
            <pc:sldMk cId="0" sldId="259"/>
            <ac:spMk id="2" creationId="{35B45340-8F78-40F0-934E-9D5AFE07482F}"/>
          </ac:spMkLst>
        </pc:spChg>
        <pc:spChg chg="mod">
          <ac:chgData name="Suzanne Chilvers" userId="611e602df2f6a62c" providerId="LiveId" clId="{06542F13-354F-4933-91B7-99C8489843D0}" dt="2022-03-30T16:25:48.639" v="43" actId="14100"/>
          <ac:spMkLst>
            <pc:docMk/>
            <pc:sldMk cId="0" sldId="259"/>
            <ac:spMk id="8" creationId="{85D44D18-8CA6-4B5A-AC11-5384DA5964E4}"/>
          </ac:spMkLst>
        </pc:spChg>
        <pc:spChg chg="mod">
          <ac:chgData name="Suzanne Chilvers" userId="611e602df2f6a62c" providerId="LiveId" clId="{06542F13-354F-4933-91B7-99C8489843D0}" dt="2022-03-30T19:36:37.433" v="284" actId="20577"/>
          <ac:spMkLst>
            <pc:docMk/>
            <pc:sldMk cId="0" sldId="259"/>
            <ac:spMk id="9" creationId="{6C911976-C843-40A6-8E8F-F5AFD25ED869}"/>
          </ac:spMkLst>
        </pc:spChg>
        <pc:spChg chg="mod">
          <ac:chgData name="Suzanne Chilvers" userId="611e602df2f6a62c" providerId="LiveId" clId="{06542F13-354F-4933-91B7-99C8489843D0}" dt="2022-03-30T16:24:21.959" v="28" actId="20577"/>
          <ac:spMkLst>
            <pc:docMk/>
            <pc:sldMk cId="0" sldId="259"/>
            <ac:spMk id="13315" creationId="{6A92FFB1-6A6C-461C-9EDF-7E420196F22E}"/>
          </ac:spMkLst>
        </pc:spChg>
        <pc:picChg chg="del">
          <ac:chgData name="Suzanne Chilvers" userId="611e602df2f6a62c" providerId="LiveId" clId="{06542F13-354F-4933-91B7-99C8489843D0}" dt="2022-03-30T16:23:58.808" v="2" actId="478"/>
          <ac:picMkLst>
            <pc:docMk/>
            <pc:sldMk cId="0" sldId="259"/>
            <ac:picMk id="13314" creationId="{144AA59F-B104-4203-90BF-B1D79FD88EEE}"/>
          </ac:picMkLst>
        </pc:picChg>
      </pc:sldChg>
      <pc:sldChg chg="del">
        <pc:chgData name="Suzanne Chilvers" userId="611e602df2f6a62c" providerId="LiveId" clId="{06542F13-354F-4933-91B7-99C8489843D0}" dt="2022-03-30T16:26:16.209" v="46" actId="47"/>
        <pc:sldMkLst>
          <pc:docMk/>
          <pc:sldMk cId="1597742316" sldId="261"/>
        </pc:sldMkLst>
      </pc:sldChg>
      <pc:sldChg chg="addSp delSp modSp mod">
        <pc:chgData name="Suzanne Chilvers" userId="611e602df2f6a62c" providerId="LiveId" clId="{06542F13-354F-4933-91B7-99C8489843D0}" dt="2022-03-30T17:05:35.684" v="60" actId="1076"/>
        <pc:sldMkLst>
          <pc:docMk/>
          <pc:sldMk cId="1887511274" sldId="264"/>
        </pc:sldMkLst>
        <pc:spChg chg="add del mod">
          <ac:chgData name="Suzanne Chilvers" userId="611e602df2f6a62c" providerId="LiveId" clId="{06542F13-354F-4933-91B7-99C8489843D0}" dt="2022-03-30T17:05:14.118" v="58"/>
          <ac:spMkLst>
            <pc:docMk/>
            <pc:sldMk cId="1887511274" sldId="264"/>
            <ac:spMk id="2" creationId="{892717EB-D08E-4062-867C-4A5E43C27601}"/>
          </ac:spMkLst>
        </pc:spChg>
        <pc:spChg chg="add mod">
          <ac:chgData name="Suzanne Chilvers" userId="611e602df2f6a62c" providerId="LiveId" clId="{06542F13-354F-4933-91B7-99C8489843D0}" dt="2022-03-30T17:05:35.684" v="60" actId="1076"/>
          <ac:spMkLst>
            <pc:docMk/>
            <pc:sldMk cId="1887511274" sldId="264"/>
            <ac:spMk id="3" creationId="{5C014749-2F1E-4029-A996-CFD85914BE4C}"/>
          </ac:spMkLst>
        </pc:spChg>
      </pc:sldChg>
      <pc:sldChg chg="delSp modSp del mod">
        <pc:chgData name="Suzanne Chilvers" userId="611e602df2f6a62c" providerId="LiveId" clId="{06542F13-354F-4933-91B7-99C8489843D0}" dt="2022-03-30T17:05:39.641" v="61" actId="47"/>
        <pc:sldMkLst>
          <pc:docMk/>
          <pc:sldMk cId="759543725" sldId="265"/>
        </pc:sldMkLst>
        <pc:spChg chg="del mod">
          <ac:chgData name="Suzanne Chilvers" userId="611e602df2f6a62c" providerId="LiveId" clId="{06542F13-354F-4933-91B7-99C8489843D0}" dt="2022-03-30T17:04:37.043" v="52" actId="478"/>
          <ac:spMkLst>
            <pc:docMk/>
            <pc:sldMk cId="759543725" sldId="265"/>
            <ac:spMk id="2" creationId="{00000000-0000-0000-0000-000000000000}"/>
          </ac:spMkLst>
        </pc:spChg>
      </pc:sldChg>
      <pc:sldChg chg="modSp mod">
        <pc:chgData name="Suzanne Chilvers" userId="611e602df2f6a62c" providerId="LiveId" clId="{06542F13-354F-4933-91B7-99C8489843D0}" dt="2022-03-30T17:21:56.441" v="251" actId="20577"/>
        <pc:sldMkLst>
          <pc:docMk/>
          <pc:sldMk cId="1201089148" sldId="266"/>
        </pc:sldMkLst>
        <pc:spChg chg="mod">
          <ac:chgData name="Suzanne Chilvers" userId="611e602df2f6a62c" providerId="LiveId" clId="{06542F13-354F-4933-91B7-99C8489843D0}" dt="2022-03-30T17:21:56.441" v="251" actId="20577"/>
          <ac:spMkLst>
            <pc:docMk/>
            <pc:sldMk cId="1201089148" sldId="266"/>
            <ac:spMk id="3" creationId="{00000000-0000-0000-0000-000000000000}"/>
          </ac:spMkLst>
        </pc:spChg>
        <pc:spChg chg="mod">
          <ac:chgData name="Suzanne Chilvers" userId="611e602df2f6a62c" providerId="LiveId" clId="{06542F13-354F-4933-91B7-99C8489843D0}" dt="2022-03-30T17:12:03.433" v="124" actId="1076"/>
          <ac:spMkLst>
            <pc:docMk/>
            <pc:sldMk cId="1201089148" sldId="266"/>
            <ac:spMk id="9" creationId="{00000000-0000-0000-0000-000000000000}"/>
          </ac:spMkLst>
        </pc:spChg>
      </pc:sldChg>
      <pc:sldChg chg="delSp mod">
        <pc:chgData name="Suzanne Chilvers" userId="611e602df2f6a62c" providerId="LiveId" clId="{06542F13-354F-4933-91B7-99C8489843D0}" dt="2022-03-30T17:03:10.505" v="49" actId="478"/>
        <pc:sldMkLst>
          <pc:docMk/>
          <pc:sldMk cId="877879350" sldId="267"/>
        </pc:sldMkLst>
        <pc:spChg chg="del">
          <ac:chgData name="Suzanne Chilvers" userId="611e602df2f6a62c" providerId="LiveId" clId="{06542F13-354F-4933-91B7-99C8489843D0}" dt="2022-03-30T17:03:10.505" v="49" actId="478"/>
          <ac:spMkLst>
            <pc:docMk/>
            <pc:sldMk cId="877879350" sldId="267"/>
            <ac:spMk id="15" creationId="{591EAC5B-E512-4DAD-A5EA-B047645DCEB5}"/>
          </ac:spMkLst>
        </pc:spChg>
      </pc:sldChg>
      <pc:sldChg chg="del">
        <pc:chgData name="Suzanne Chilvers" userId="611e602df2f6a62c" providerId="LiveId" clId="{06542F13-354F-4933-91B7-99C8489843D0}" dt="2022-03-30T17:03:21.044" v="50" actId="47"/>
        <pc:sldMkLst>
          <pc:docMk/>
          <pc:sldMk cId="239777202" sldId="270"/>
        </pc:sldMkLst>
      </pc:sldChg>
      <pc:sldChg chg="add">
        <pc:chgData name="Suzanne Chilvers" userId="611e602df2f6a62c" providerId="LiveId" clId="{06542F13-354F-4933-91B7-99C8489843D0}" dt="2022-03-30T15:53:02.960" v="0"/>
        <pc:sldMkLst>
          <pc:docMk/>
          <pc:sldMk cId="0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0532-B0B9-534D-A7C6-14FBD04EDA28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41EE-4739-604A-879B-796E66DF5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AD7F5-6B50-E549-853F-204AE812B82F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FF07C-9D73-E842-B064-4F8E076CF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8C7B494C-E1B5-4A47-9F6C-E339392AF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1B762E60-E96B-4571-9F20-707EF2B82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Title slide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09CF171-C891-43CD-87A6-BD4C7FDCE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6FB56D-3CCC-4450-BA9A-B602F24C25D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587879B-3F4B-4B34-A5D0-77C1EEA17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F23E88B-4139-4344-9A4D-D7395F4F4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Standard slide and pic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2986901-3EC7-46F2-AECE-13DAC2A45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0048EA-ADE9-418F-9C4B-E8209175E12E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52A38BC-6786-42F9-B41E-0124E543D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5507E6-3DE1-402A-93B4-6AF1CDA92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Standard slide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A733E2E-71AA-40E2-A1D9-AA2208257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DC5B8A-AA4F-4BA3-9685-02DCC67777A3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540675"/>
            <a:ext cx="8136000" cy="463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619200"/>
            <a:ext cx="6840000" cy="244800"/>
          </a:xfrm>
        </p:spPr>
        <p:txBody>
          <a:bodyPr>
            <a:noAutofit/>
          </a:bodyPr>
          <a:lstStyle>
            <a:lvl1pPr>
              <a:defRPr sz="2400" baseline="0"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1895" y="1260001"/>
            <a:ext cx="8121415" cy="450469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0" i="0" spc="0" baseline="0">
                <a:latin typeface="Frutiger 45 Light" charset="0"/>
                <a:cs typeface="Humanst521 Lt BT"/>
              </a:defRPr>
            </a:lvl1pPr>
            <a:lvl2pPr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Frutiger 45 Light" charset="0"/>
                <a:cs typeface="Humanst521 Lt BT"/>
              </a:defRPr>
            </a:lvl2pPr>
            <a:lvl3pPr>
              <a:defRPr b="0" i="0">
                <a:latin typeface="Humanist 521 Light"/>
                <a:cs typeface="Humanst521 Lt BT"/>
              </a:defRPr>
            </a:lvl3pPr>
            <a:lvl4pPr>
              <a:defRPr b="0" i="0">
                <a:latin typeface="Humanist 521 Light"/>
                <a:cs typeface="Humanst521 Lt BT"/>
              </a:defRPr>
            </a:lvl4pPr>
            <a:lvl5pPr>
              <a:defRPr b="0" i="0">
                <a:latin typeface="Humanist 521 Light"/>
                <a:cs typeface="Humanst521 Lt B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999" y="619200"/>
            <a:ext cx="6840000" cy="244800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008" y="6295348"/>
            <a:ext cx="541301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 b="1" i="0" baseline="0">
                <a:solidFill>
                  <a:srgbClr val="003764"/>
                </a:solidFill>
                <a:latin typeface="IBM Plex Serif SemiBold" panose="02060503050406000203" pitchFamily="18" charset="77"/>
                <a:cs typeface="IBM Plex Serif SemiBold" panose="02060503050406000203" pitchFamily="18" charset="77"/>
              </a:defRPr>
            </a:lvl1pPr>
          </a:lstStyle>
          <a:p>
            <a:fld id="{26774BF5-9B92-C44E-BC08-5AB25B2665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03498" y="1538184"/>
            <a:ext cx="6337004" cy="3671776"/>
          </a:xfrm>
          <a:prstGeom prst="roundRect">
            <a:avLst>
              <a:gd name="adj" fmla="val 0"/>
            </a:avLst>
          </a:prstGeom>
          <a:solidFill>
            <a:srgbClr val="00376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008" y="6295348"/>
            <a:ext cx="541301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 b="1" i="0" baseline="0">
                <a:solidFill>
                  <a:srgbClr val="003764"/>
                </a:solidFill>
                <a:latin typeface="IBM Plex Serif SemiBold" panose="02060503050406000203" pitchFamily="18" charset="77"/>
                <a:cs typeface="IBM Plex Serif SemiBold" panose="02060503050406000203" pitchFamily="18" charset="77"/>
              </a:defRPr>
            </a:lvl1pPr>
          </a:lstStyle>
          <a:p>
            <a:fld id="{26774BF5-9B92-C44E-BC08-5AB25B2665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00001" y="1956397"/>
            <a:ext cx="5543998" cy="281408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85750" indent="-28575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100" b="0" i="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900" indent="-270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800" b="0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Humanist 521 Light"/>
                <a:cs typeface="Humanst521 Lt BT"/>
              </a:defRPr>
            </a:lvl3pPr>
            <a:lvl4pPr>
              <a:defRPr b="0" i="0">
                <a:latin typeface="Humanist 521 Light"/>
                <a:cs typeface="Humanst521 Lt BT"/>
              </a:defRPr>
            </a:lvl4pPr>
            <a:lvl5pPr>
              <a:defRPr b="0" i="0">
                <a:latin typeface="Humanist 521 Light"/>
                <a:cs typeface="Humanst521 Lt B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999" y="619200"/>
            <a:ext cx="6840000" cy="244800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0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999" y="619200"/>
            <a:ext cx="6840000" cy="244800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008" y="6295348"/>
            <a:ext cx="541301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 b="1" i="0" baseline="0">
                <a:solidFill>
                  <a:srgbClr val="003764"/>
                </a:solidFill>
                <a:latin typeface="IBM Plex Serif SemiBold" panose="02060503050406000203" pitchFamily="18" charset="77"/>
                <a:cs typeface="IBM Plex Serif SemiBold" panose="02060503050406000203" pitchFamily="18" charset="77"/>
              </a:defRPr>
            </a:lvl1pPr>
          </a:lstStyle>
          <a:p>
            <a:fld id="{26774BF5-9B92-C44E-BC08-5AB25B2665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3166172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0" cap="all" baseline="0" dirty="0">
                <a:solidFill>
                  <a:srgbClr val="003764"/>
                </a:solidFill>
                <a:latin typeface="IBM Plex Serif SemiBold" panose="02060503050406000203" pitchFamily="18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02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D862-311F-4A3C-AD40-7E11E501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8955-087A-4071-918B-06319DAA773B}" type="datetimeFigureOut">
              <a:rPr lang="en-GB"/>
              <a:pPr>
                <a:defRPr/>
              </a:pPr>
              <a:t>01/08/2022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55AAE-B92A-4288-AE8C-9E72AD29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3E15-4261-48CC-B15A-85AFC7AA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6DBF-9848-470E-B3AD-28F3B54528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5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884" y="418216"/>
            <a:ext cx="6798365" cy="4465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884" y="1260000"/>
            <a:ext cx="8134428" cy="4862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2BD3D-08C9-5247-B5A2-72F0B662D3B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18456" y="144962"/>
            <a:ext cx="1337918" cy="9174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61" r:id="rId5"/>
    <p:sldLayoutId id="2147483662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100" kern="1200" cap="all" baseline="0">
          <a:solidFill>
            <a:schemeClr val="bg1"/>
          </a:solidFill>
          <a:latin typeface="Prometo W04 Black Italic" charset="0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1pPr>
      <a:lvl2pPr marL="648000" indent="-230400" algn="l" defTabSz="457200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2pPr>
      <a:lvl3pPr marL="900000" indent="-228600" algn="l" defTabSz="457200" rtl="0" eaLnBrk="1" latinLnBrk="0" hangingPunct="1">
        <a:spcBef>
          <a:spcPct val="20000"/>
        </a:spcBef>
        <a:buFont typeface="Wingdings" charset="2"/>
        <a:buChar char="ü"/>
        <a:defRPr sz="16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launchyourcareer.com/p/quiz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could.com/buzz-qui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43F2B4-EDFC-4E69-AB2D-D29574CF6E44}"/>
              </a:ext>
            </a:extLst>
          </p:cNvPr>
          <p:cNvSpPr/>
          <p:nvPr/>
        </p:nvSpPr>
        <p:spPr>
          <a:xfrm>
            <a:off x="0" y="4132484"/>
            <a:ext cx="7400925" cy="2725516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A76024-561E-455C-93BA-3F29F9955E89}"/>
              </a:ext>
            </a:extLst>
          </p:cNvPr>
          <p:cNvSpPr/>
          <p:nvPr/>
        </p:nvSpPr>
        <p:spPr>
          <a:xfrm>
            <a:off x="-4762" y="0"/>
            <a:ext cx="7400925" cy="4145757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3077" name="TextBox 7">
            <a:extLst>
              <a:ext uri="{FF2B5EF4-FFF2-40B4-BE49-F238E27FC236}">
                <a16:creationId xmlns:a16="http://schemas.microsoft.com/office/drawing/2014/main" id="{8DAEA317-9CFD-4859-B8C8-29EEAA02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743076"/>
            <a:ext cx="6910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bg1"/>
                </a:solidFill>
                <a:latin typeface="IBM Plex Serif SemiBold" panose="02060703050406000203" pitchFamily="18" charset="0"/>
              </a:rPr>
              <a:t>Building my skills for life and work</a:t>
            </a:r>
            <a:endParaRPr lang="en-GB" altLang="en-US" sz="2700" dirty="0">
              <a:solidFill>
                <a:srgbClr val="003764"/>
              </a:solidFill>
              <a:latin typeface="IBM Plex Serif SemiBold" panose="020607030504060002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6B2F27-4C2D-4092-AA5D-971E7F2DAFE4}"/>
              </a:ext>
            </a:extLst>
          </p:cNvPr>
          <p:cNvSpPr/>
          <p:nvPr/>
        </p:nvSpPr>
        <p:spPr>
          <a:xfrm>
            <a:off x="-9525" y="2003823"/>
            <a:ext cx="2969419" cy="2569369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F8BF-4840-479D-A915-E568DFAF7555}"/>
              </a:ext>
            </a:extLst>
          </p:cNvPr>
          <p:cNvSpPr/>
          <p:nvPr/>
        </p:nvSpPr>
        <p:spPr>
          <a:xfrm>
            <a:off x="0" y="4573191"/>
            <a:ext cx="2951560" cy="1427559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1268" name="TextBox 7">
            <a:extLst>
              <a:ext uri="{FF2B5EF4-FFF2-40B4-BE49-F238E27FC236}">
                <a16:creationId xmlns:a16="http://schemas.microsoft.com/office/drawing/2014/main" id="{A3F49EC5-E919-43CC-BD55-5220D574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33" y="322349"/>
            <a:ext cx="43366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3764"/>
                </a:solidFill>
                <a:latin typeface="IBM Plex Serif SemiBold" pitchFamily="18" charset="0"/>
              </a:rPr>
              <a:t>What we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F3E63-02E4-4A2F-BF17-BB6AB8E6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244" y="2058592"/>
            <a:ext cx="2969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1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Inspire excellence</a:t>
            </a:r>
          </a:p>
          <a:p>
            <a:pPr algn="ctr" eaLnBrk="1" hangingPunct="1"/>
            <a:endParaRPr lang="en-GB" altLang="en-US" sz="1500" b="1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D48334-3C3B-4A02-88F9-F9DBE5A897BE}"/>
              </a:ext>
            </a:extLst>
          </p:cNvPr>
          <p:cNvSpPr/>
          <p:nvPr/>
        </p:nvSpPr>
        <p:spPr>
          <a:xfrm>
            <a:off x="3111104" y="4568429"/>
            <a:ext cx="2958703" cy="1427559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AB817-DCDE-4323-B995-6F80CE2D4391}"/>
              </a:ext>
            </a:extLst>
          </p:cNvPr>
          <p:cNvSpPr/>
          <p:nvPr/>
        </p:nvSpPr>
        <p:spPr>
          <a:xfrm>
            <a:off x="3103960" y="1999060"/>
            <a:ext cx="2969419" cy="2569369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DF6557-706D-44F6-9C34-ACB9F00489F0}"/>
              </a:ext>
            </a:extLst>
          </p:cNvPr>
          <p:cNvSpPr/>
          <p:nvPr/>
        </p:nvSpPr>
        <p:spPr>
          <a:xfrm>
            <a:off x="6182916" y="4573191"/>
            <a:ext cx="2969419" cy="1427559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37FC3B-4C47-4634-8D4C-D08948ACA625}"/>
              </a:ext>
            </a:extLst>
          </p:cNvPr>
          <p:cNvSpPr/>
          <p:nvPr/>
        </p:nvSpPr>
        <p:spPr>
          <a:xfrm>
            <a:off x="6184107" y="2006204"/>
            <a:ext cx="2969419" cy="2569369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E4607A-3DC6-494D-92E4-91559D72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432" y="2053828"/>
            <a:ext cx="29694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1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Develop excellence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F82F14-2F30-4F05-BB68-05412BA62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2037160"/>
            <a:ext cx="29694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1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Innovate excellence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361A8-79E5-49F2-A253-5DD91571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47" y="4598194"/>
            <a:ext cx="28515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inspire young people via our careers advice resources to choose excellence through apprenticeships and technical education as a prestigious career route on their path to reaching their potential, whatever their background.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BF13E-2EDB-4901-A405-327DE523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4598194"/>
            <a:ext cx="29158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develop excellence in young people by testing and assessing their skills and knowledge against their peers through our national and international competitions programmes, improving their confidence and potential.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CA972-2277-4457-9CC2-55A79D79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919" y="4580335"/>
            <a:ext cx="28277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innovate to mainstream global excellence to help improve standards of teaching, training and assessment through international benchmarking to help young people, employers and the UK economy succeed.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F3B73B-1FA5-489C-A061-FF90A083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17519" r="42331" b="32767"/>
          <a:stretch>
            <a:fillRect/>
          </a:stretch>
        </p:blipFill>
        <p:spPr bwMode="auto">
          <a:xfrm>
            <a:off x="6186488" y="2501503"/>
            <a:ext cx="296584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927D4C-0EB4-4CA2-A3E6-ACA60529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11163" r="21336" b="19269"/>
          <a:stretch>
            <a:fillRect/>
          </a:stretch>
        </p:blipFill>
        <p:spPr bwMode="auto">
          <a:xfrm>
            <a:off x="3120629" y="2512219"/>
            <a:ext cx="2943225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50AC73-1235-437A-A5E6-306E18DB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18449" r="24509" b="11008"/>
          <a:stretch>
            <a:fillRect/>
          </a:stretch>
        </p:blipFill>
        <p:spPr bwMode="auto">
          <a:xfrm>
            <a:off x="-10716" y="2547938"/>
            <a:ext cx="2962276" cy="2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>
            <a:extLst>
              <a:ext uri="{FF2B5EF4-FFF2-40B4-BE49-F238E27FC236}">
                <a16:creationId xmlns:a16="http://schemas.microsoft.com/office/drawing/2014/main" id="{6A92FFB1-6A6C-461C-9EDF-7E420196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6" y="588696"/>
            <a:ext cx="56725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700" b="1" dirty="0">
                <a:solidFill>
                  <a:srgbClr val="003764"/>
                </a:solidFill>
                <a:latin typeface="IBM Plex Serif SemiBold" pitchFamily="18" charset="0"/>
              </a:rPr>
              <a:t>In this session, learners will:</a:t>
            </a:r>
          </a:p>
        </p:txBody>
      </p:sp>
      <p:sp>
        <p:nvSpPr>
          <p:cNvPr id="13318" name="TextBox 12">
            <a:extLst>
              <a:ext uri="{FF2B5EF4-FFF2-40B4-BE49-F238E27FC236}">
                <a16:creationId xmlns:a16="http://schemas.microsoft.com/office/drawing/2014/main" id="{AC53834C-CEE3-4410-9652-A68B93B2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0860" y="5551885"/>
            <a:ext cx="2500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5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13319" name="Rectangle 13">
            <a:extLst>
              <a:ext uri="{FF2B5EF4-FFF2-40B4-BE49-F238E27FC236}">
                <a16:creationId xmlns:a16="http://schemas.microsoft.com/office/drawing/2014/main" id="{203EA693-92A7-4AF8-A635-62C9CBFD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5569744"/>
            <a:ext cx="200702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35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&lt;Title of presentation&gt;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B45340-8F78-40F0-934E-9D5AFE07482F}"/>
              </a:ext>
            </a:extLst>
          </p:cNvPr>
          <p:cNvSpPr/>
          <p:nvPr/>
        </p:nvSpPr>
        <p:spPr>
          <a:xfrm>
            <a:off x="281253" y="1506070"/>
            <a:ext cx="2924282" cy="1990694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 their personality type and interests to careers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4D18-8CA6-4B5A-AC11-5384DA5964E4}"/>
              </a:ext>
            </a:extLst>
          </p:cNvPr>
          <p:cNvSpPr/>
          <p:nvPr/>
        </p:nvSpPr>
        <p:spPr>
          <a:xfrm>
            <a:off x="3290047" y="3222204"/>
            <a:ext cx="2839771" cy="2084901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about the skills needed for the world of work</a:t>
            </a:r>
            <a:endParaRPr lang="en-GB" sz="2400" dirty="0">
              <a:latin typeface="Open Sans" panose="020B0606030504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911976-C843-40A6-8E8F-F5AFD25ED869}"/>
              </a:ext>
            </a:extLst>
          </p:cNvPr>
          <p:cNvSpPr/>
          <p:nvPr/>
        </p:nvSpPr>
        <p:spPr>
          <a:xfrm>
            <a:off x="6280079" y="4096792"/>
            <a:ext cx="2774022" cy="1945419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Existing Skills</a:t>
            </a:r>
            <a:endParaRPr lang="en-GB" sz="2400" dirty="0">
              <a:latin typeface="Open Sans" panose="020B06060305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DA4E451F-03A4-4208-A7D5-EC2B2833FD04}"/>
              </a:ext>
            </a:extLst>
          </p:cNvPr>
          <p:cNvSpPr txBox="1">
            <a:spLocks/>
          </p:cNvSpPr>
          <p:nvPr/>
        </p:nvSpPr>
        <p:spPr>
          <a:xfrm>
            <a:off x="503999" y="619200"/>
            <a:ext cx="6840000" cy="244800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kern="1200" cap="all" baseline="0">
                <a:solidFill>
                  <a:schemeClr val="bg1"/>
                </a:solidFill>
                <a:latin typeface="Prometo W04 Black Italic" charset="0"/>
                <a:ea typeface="+mj-ea"/>
                <a:cs typeface="+mj-cs"/>
              </a:defRPr>
            </a:lvl1pPr>
          </a:lstStyle>
          <a:p>
            <a:endParaRPr lang="en-GB" sz="2000" b="1" cap="none" dirty="0">
              <a:solidFill>
                <a:srgbClr val="003764"/>
              </a:solidFill>
              <a:latin typeface="IBM Plex Serif SemiBold" panose="02060503050406000203" pitchFamily="18" charset="77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EA0FD11A-3B85-448B-BE55-D45B5E81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2008" y="6295348"/>
            <a:ext cx="541301" cy="365125"/>
          </a:xfrm>
        </p:spPr>
        <p:txBody>
          <a:bodyPr/>
          <a:lstStyle/>
          <a:p>
            <a:fld id="{26774BF5-9B92-C44E-BC08-5AB25B2665C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id="{E307CF11-2BD3-4573-85CC-FBC76DCD5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60" y="1204344"/>
            <a:ext cx="4559519" cy="494201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D9320D5-8E70-4AB3-B859-F58A3ECCCBA3}"/>
              </a:ext>
            </a:extLst>
          </p:cNvPr>
          <p:cNvSpPr txBox="1">
            <a:spLocks/>
          </p:cNvSpPr>
          <p:nvPr/>
        </p:nvSpPr>
        <p:spPr>
          <a:xfrm>
            <a:off x="521896" y="1308971"/>
            <a:ext cx="1817268" cy="725392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216000" indent="-2160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Frutiger 45 Light" charset="0"/>
                <a:ea typeface="+mn-ea"/>
                <a:cs typeface="+mn-cs"/>
              </a:defRPr>
            </a:lvl1pPr>
            <a:lvl2pPr marL="648000" indent="-230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 baseline="0">
                <a:solidFill>
                  <a:schemeClr val="tx1"/>
                </a:solidFill>
                <a:latin typeface="Frutiger 45 Light" charset="0"/>
                <a:ea typeface="+mn-ea"/>
                <a:cs typeface="+mn-cs"/>
              </a:defRPr>
            </a:lvl2pPr>
            <a:lvl3pPr marL="900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ü"/>
              <a:defRPr sz="1600" kern="1200" baseline="0">
                <a:solidFill>
                  <a:schemeClr val="tx1"/>
                </a:solidFill>
                <a:latin typeface="Frutiger 45 Light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Frutiger 45 Light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 baseline="0">
                <a:solidFill>
                  <a:schemeClr val="tx1"/>
                </a:solidFill>
                <a:latin typeface="Frutiger 45 Light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 Launchpad personality quiz...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406B076-40F8-7F42-BB83-0C50D063DDAA}"/>
              </a:ext>
            </a:extLst>
          </p:cNvPr>
          <p:cNvSpPr txBox="1">
            <a:spLocks/>
          </p:cNvSpPr>
          <p:nvPr/>
        </p:nvSpPr>
        <p:spPr>
          <a:xfrm>
            <a:off x="504000" y="620202"/>
            <a:ext cx="6840000" cy="2445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kern="1200" cap="all" baseline="0">
                <a:solidFill>
                  <a:schemeClr val="bg1"/>
                </a:solidFill>
                <a:latin typeface="Prometo W04 Black Italic" charset="0"/>
                <a:ea typeface="+mj-ea"/>
                <a:cs typeface="+mj-cs"/>
              </a:defRPr>
            </a:lvl1pPr>
          </a:lstStyle>
          <a:p>
            <a:r>
              <a:rPr lang="en-GB" sz="3200" b="1" cap="none" dirty="0">
                <a:solidFill>
                  <a:srgbClr val="003764"/>
                </a:solidFill>
                <a:latin typeface="IBM Plex Serif SemiBold" panose="02060503050406000203" pitchFamily="18" charset="77"/>
              </a:rPr>
              <a:t>What type of animal are you?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1895" y="1440000"/>
            <a:ext cx="8121415" cy="217785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Briefly with the people next to you share which animal you got.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anyone close to you get the same?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you think your animal reflects you?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sort of careers did it suggest you might enjoy?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any of those jobs interest you?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cap="none" dirty="0">
                <a:solidFill>
                  <a:srgbClr val="C00000"/>
                </a:solidFill>
                <a:latin typeface="IBM Plex Serif SemiBold" panose="02060503050406000203" pitchFamily="18" charset="77"/>
              </a:rPr>
              <a:t>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4BF5-9B92-C44E-BC08-5AB25B2665C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1800001" y="4197073"/>
            <a:ext cx="5543998" cy="6159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100" b="0" i="0" kern="1200" spc="0" baseline="0">
                <a:solidFill>
                  <a:schemeClr val="bg1"/>
                </a:solidFill>
                <a:latin typeface="Frutiger 65 Bold" charset="0"/>
                <a:ea typeface="+mn-ea"/>
                <a:cs typeface="Humanst521 Lt BT"/>
              </a:defRPr>
            </a:lvl1pPr>
            <a:lvl2pPr marL="270900" indent="-270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800" b="0" i="0" kern="1200" baseline="0">
                <a:solidFill>
                  <a:schemeClr val="bg1"/>
                </a:solidFill>
                <a:latin typeface="Frutiger 45 Light" charset="0"/>
                <a:ea typeface="+mn-ea"/>
                <a:cs typeface="Humanst521 Lt BT"/>
              </a:defRPr>
            </a:lvl2pPr>
            <a:lvl3pPr marL="900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ü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dirty="0"/>
              <a:t>Make sure you keep a note of your animal type and the types of careers the Buzz Quiz suggested! 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D37E0A03-E126-40C6-8179-7DE6F8B386B3}"/>
              </a:ext>
            </a:extLst>
          </p:cNvPr>
          <p:cNvSpPr/>
          <p:nvPr/>
        </p:nvSpPr>
        <p:spPr>
          <a:xfrm>
            <a:off x="1103692" y="4089232"/>
            <a:ext cx="6668707" cy="1099940"/>
          </a:xfrm>
          <a:prstGeom prst="roundRect">
            <a:avLst>
              <a:gd name="adj" fmla="val 0"/>
            </a:avLst>
          </a:prstGeom>
          <a:solidFill>
            <a:srgbClr val="00376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Now click </a:t>
            </a:r>
            <a:r>
              <a:rPr lang="en-GB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select your interests in the world of work. Your animal icon will show the areas you are most suited to.</a:t>
            </a:r>
            <a:endPara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8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F0CF0-70BC-4855-884F-F95E0D45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4BF5-9B92-C44E-BC08-5AB25B2665C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3FF9EC-2434-4872-8CC7-FFBE604122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895" y="1409402"/>
            <a:ext cx="8121415" cy="217785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selecting your interests and the sectors and sub sectors you should now have reached your chosen career – view the LMI stats and discuss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the job involve?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much could you earn?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the demand for this job growing/declining?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 the video to see what someone working in this career has to say.</a:t>
            </a:r>
          </a:p>
          <a:p>
            <a:pPr>
              <a:spcAft>
                <a:spcPts val="1200"/>
              </a:spcAft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53E92F2-EEFD-4BE1-9D61-02638EA7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619200"/>
            <a:ext cx="6840000" cy="244800"/>
          </a:xfrm>
        </p:spPr>
        <p:txBody>
          <a:bodyPr>
            <a:noAutofit/>
          </a:bodyPr>
          <a:lstStyle/>
          <a:p>
            <a:r>
              <a:rPr lang="en-GB" sz="3200" b="1" cap="none" dirty="0">
                <a:solidFill>
                  <a:srgbClr val="003764"/>
                </a:solidFill>
                <a:latin typeface="IBM Plex Serif SemiBold" panose="02060503050406000203" pitchFamily="18" charset="77"/>
              </a:rPr>
              <a:t>Careers discussion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3FA84179-C659-4F37-A11A-69C20716A8B9}"/>
              </a:ext>
            </a:extLst>
          </p:cNvPr>
          <p:cNvSpPr txBox="1">
            <a:spLocks/>
          </p:cNvSpPr>
          <p:nvPr/>
        </p:nvSpPr>
        <p:spPr>
          <a:xfrm>
            <a:off x="1644358" y="4037045"/>
            <a:ext cx="5543998" cy="6159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100" b="0" i="0" kern="1200" spc="0" baseline="0">
                <a:solidFill>
                  <a:schemeClr val="bg1"/>
                </a:solidFill>
                <a:latin typeface="Frutiger 65 Bold" charset="0"/>
                <a:ea typeface="+mn-ea"/>
                <a:cs typeface="Humanst521 Lt BT"/>
              </a:defRPr>
            </a:lvl1pPr>
            <a:lvl2pPr marL="270900" indent="-270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800" b="0" i="0" kern="1200" baseline="0">
                <a:solidFill>
                  <a:schemeClr val="bg1"/>
                </a:solidFill>
                <a:latin typeface="Frutiger 45 Light" charset="0"/>
                <a:ea typeface="+mn-ea"/>
                <a:cs typeface="Humanst521 Lt BT"/>
              </a:defRPr>
            </a:lvl2pPr>
            <a:lvl3pPr marL="900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ü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7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2168" y="1478912"/>
            <a:ext cx="8121415" cy="24386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the same Quiz again on the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icould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 website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time you can see more of your behavioural skills.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have all of the skills you need for the career and future of your dreams?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not born with the skills you need for the rest of your life – you learn and develop them each and every day!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cap="none" dirty="0">
                <a:solidFill>
                  <a:srgbClr val="003764"/>
                </a:solidFill>
                <a:latin typeface="IBM Plex Serif SemiBold" panose="02060503050406000203" pitchFamily="18" charset="77"/>
              </a:rPr>
              <a:t>The skills framework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4BF5-9B92-C44E-BC08-5AB25B2665C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09314" y="4472670"/>
            <a:ext cx="6125372" cy="156653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</a:t>
            </a:r>
          </a:p>
          <a:p>
            <a:pPr algn="ctr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 algn="ctr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Skills Framework sheet to find out what your skill strengths are and where you could improve. 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1800001" y="3280977"/>
            <a:ext cx="5543998" cy="10916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100" b="0" i="0" kern="1200" spc="0" baseline="0">
                <a:solidFill>
                  <a:schemeClr val="bg1"/>
                </a:solidFill>
                <a:latin typeface="Frutiger 65 Bold" charset="0"/>
                <a:ea typeface="+mn-ea"/>
                <a:cs typeface="Humanst521 Lt BT"/>
              </a:defRPr>
            </a:lvl1pPr>
            <a:lvl2pPr marL="270900" indent="-270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800" b="0" i="0" kern="1200" baseline="0">
                <a:solidFill>
                  <a:schemeClr val="bg1"/>
                </a:solidFill>
                <a:latin typeface="Frutiger 45 Light" charset="0"/>
                <a:ea typeface="+mn-ea"/>
                <a:cs typeface="Humanst521 Lt BT"/>
              </a:defRPr>
            </a:lvl2pPr>
            <a:lvl3pPr marL="900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ü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08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C014749-2F1E-4029-A996-CFD85914BE4C}"/>
              </a:ext>
            </a:extLst>
          </p:cNvPr>
          <p:cNvSpPr/>
          <p:nvPr/>
        </p:nvSpPr>
        <p:spPr>
          <a:xfrm>
            <a:off x="1383299" y="1281264"/>
            <a:ext cx="6125372" cy="1566530"/>
          </a:xfrm>
          <a:prstGeom prst="roundRect">
            <a:avLst>
              <a:gd name="adj" fmla="val 0"/>
            </a:avLst>
          </a:prstGeom>
          <a:solidFill>
            <a:srgbClr val="00376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</a:t>
            </a:r>
          </a:p>
          <a:p>
            <a:pPr algn="ctr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 algn="ctr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reflection sheet to show what it is you have learnt from the session today. </a:t>
            </a:r>
          </a:p>
        </p:txBody>
      </p:sp>
    </p:spTree>
    <p:extLst>
      <p:ext uri="{BB962C8B-B14F-4D97-AF65-F5344CB8AC3E}">
        <p14:creationId xmlns:p14="http://schemas.microsoft.com/office/powerpoint/2010/main" val="1887511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442</Words>
  <Application>Microsoft Office PowerPoint</Application>
  <PresentationFormat>On-screen Show (4:3)</PresentationFormat>
  <Paragraphs>51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Discussion</vt:lpstr>
      <vt:lpstr>Careers discussion</vt:lpstr>
      <vt:lpstr>The skills framework</vt:lpstr>
      <vt:lpstr>PowerPoint Presentation</vt:lpstr>
    </vt:vector>
  </TitlesOfParts>
  <Company>Penrose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Penrose</dc:creator>
  <cp:lastModifiedBy>Suzanne Chilvers</cp:lastModifiedBy>
  <cp:revision>69</cp:revision>
  <dcterms:created xsi:type="dcterms:W3CDTF">2019-09-09T20:28:32Z</dcterms:created>
  <dcterms:modified xsi:type="dcterms:W3CDTF">2022-08-01T13:50:36Z</dcterms:modified>
</cp:coreProperties>
</file>