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3" r:id="rId2"/>
  </p:sldMasterIdLst>
  <p:notesMasterIdLst>
    <p:notesMasterId r:id="rId13"/>
  </p:notesMasterIdLst>
  <p:handoutMasterIdLst>
    <p:handoutMasterId r:id="rId14"/>
  </p:handoutMasterIdLst>
  <p:sldIdLst>
    <p:sldId id="256" r:id="rId3"/>
    <p:sldId id="271" r:id="rId4"/>
    <p:sldId id="261" r:id="rId5"/>
    <p:sldId id="258" r:id="rId6"/>
    <p:sldId id="269" r:id="rId7"/>
    <p:sldId id="263" r:id="rId8"/>
    <p:sldId id="266" r:id="rId9"/>
    <p:sldId id="267" r:id="rId10"/>
    <p:sldId id="268" r:id="rId11"/>
    <p:sldId id="26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0B4A8D"/>
    <a:srgbClr val="0097D6"/>
    <a:srgbClr val="A9669C"/>
    <a:srgbClr val="ABC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F27A73-4EC5-7D6A-79AF-CA5188BDACCF}" v="10" dt="2022-09-21T13:40:32.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35"/>
    <p:restoredTop sz="27568"/>
  </p:normalViewPr>
  <p:slideViewPr>
    <p:cSldViewPr snapToGrid="0" snapToObjects="1">
      <p:cViewPr varScale="1">
        <p:scale>
          <a:sx n="48" d="100"/>
          <a:sy n="48" d="100"/>
        </p:scale>
        <p:origin x="28" y="4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epersad, Daisy (WorldSkills UK)" userId="b78571b1-b4b9-41b4-b2d6-59ffa001567a" providerId="ADAL" clId="{846E4EE3-254F-4F52-A2FA-4F2ACD6D7988}"/>
    <pc:docChg chg="addSld modSld">
      <pc:chgData name="Seepersad, Daisy (WorldSkills UK)" userId="b78571b1-b4b9-41b4-b2d6-59ffa001567a" providerId="ADAL" clId="{846E4EE3-254F-4F52-A2FA-4F2ACD6D7988}" dt="2022-08-03T11:21:05.744" v="59" actId="20577"/>
      <pc:docMkLst>
        <pc:docMk/>
      </pc:docMkLst>
      <pc:sldChg chg="modSp new mod">
        <pc:chgData name="Seepersad, Daisy (WorldSkills UK)" userId="b78571b1-b4b9-41b4-b2d6-59ffa001567a" providerId="ADAL" clId="{846E4EE3-254F-4F52-A2FA-4F2ACD6D7988}" dt="2022-08-03T11:21:05.744" v="59" actId="20577"/>
        <pc:sldMkLst>
          <pc:docMk/>
          <pc:sldMk cId="76980049" sldId="270"/>
        </pc:sldMkLst>
        <pc:spChg chg="mod">
          <ac:chgData name="Seepersad, Daisy (WorldSkills UK)" userId="b78571b1-b4b9-41b4-b2d6-59ffa001567a" providerId="ADAL" clId="{846E4EE3-254F-4F52-A2FA-4F2ACD6D7988}" dt="2022-08-03T11:21:05.744" v="59" actId="20577"/>
          <ac:spMkLst>
            <pc:docMk/>
            <pc:sldMk cId="76980049" sldId="270"/>
            <ac:spMk id="2" creationId="{AFB2DF40-6925-49B8-9528-9675D2A54814}"/>
          </ac:spMkLst>
        </pc:spChg>
      </pc:sldChg>
    </pc:docChg>
  </pc:docChgLst>
  <pc:docChgLst>
    <pc:chgData name="Suzanne Chilvers" userId="611e602df2f6a62c" providerId="LiveId" clId="{06FA4F4E-B0CE-4B1B-B152-6A7402B27A31}"/>
    <pc:docChg chg="custSel addSld delSld modSld">
      <pc:chgData name="Suzanne Chilvers" userId="611e602df2f6a62c" providerId="LiveId" clId="{06FA4F4E-B0CE-4B1B-B152-6A7402B27A31}" dt="2022-03-31T11:36:31.598" v="8"/>
      <pc:docMkLst>
        <pc:docMk/>
      </pc:docMkLst>
      <pc:sldChg chg="addSp modSp mod">
        <pc:chgData name="Suzanne Chilvers" userId="611e602df2f6a62c" providerId="LiveId" clId="{06FA4F4E-B0CE-4B1B-B152-6A7402B27A31}" dt="2022-03-31T11:29:29.281" v="1"/>
        <pc:sldMkLst>
          <pc:docMk/>
          <pc:sldMk cId="1887511274" sldId="264"/>
        </pc:sldMkLst>
        <pc:spChg chg="add mod">
          <ac:chgData name="Suzanne Chilvers" userId="611e602df2f6a62c" providerId="LiveId" clId="{06FA4F4E-B0CE-4B1B-B152-6A7402B27A31}" dt="2022-03-31T11:29:29.281" v="1"/>
          <ac:spMkLst>
            <pc:docMk/>
            <pc:sldMk cId="1887511274" sldId="264"/>
            <ac:spMk id="2" creationId="{591E7A84-E1F5-4A1A-BFAD-B5C816E14C0F}"/>
          </ac:spMkLst>
        </pc:spChg>
      </pc:sldChg>
      <pc:sldChg chg="del">
        <pc:chgData name="Suzanne Chilvers" userId="611e602df2f6a62c" providerId="LiveId" clId="{06FA4F4E-B0CE-4B1B-B152-6A7402B27A31}" dt="2022-03-31T11:29:34.126" v="2" actId="47"/>
        <pc:sldMkLst>
          <pc:docMk/>
          <pc:sldMk cId="759543725" sldId="265"/>
        </pc:sldMkLst>
      </pc:sldChg>
      <pc:sldChg chg="addSp delSp modSp add mod">
        <pc:chgData name="Suzanne Chilvers" userId="611e602df2f6a62c" providerId="LiveId" clId="{06FA4F4E-B0CE-4B1B-B152-6A7402B27A31}" dt="2022-03-31T11:36:31.598" v="8"/>
        <pc:sldMkLst>
          <pc:docMk/>
          <pc:sldMk cId="1621728438" sldId="269"/>
        </pc:sldMkLst>
        <pc:picChg chg="del">
          <ac:chgData name="Suzanne Chilvers" userId="611e602df2f6a62c" providerId="LiveId" clId="{06FA4F4E-B0CE-4B1B-B152-6A7402B27A31}" dt="2022-03-31T11:35:39.011" v="4" actId="478"/>
          <ac:picMkLst>
            <pc:docMk/>
            <pc:sldMk cId="1621728438" sldId="269"/>
            <ac:picMk id="4" creationId="{89928901-515F-4C9D-A7F0-7D9C023096D6}"/>
          </ac:picMkLst>
        </pc:picChg>
        <pc:picChg chg="add mod">
          <ac:chgData name="Suzanne Chilvers" userId="611e602df2f6a62c" providerId="LiveId" clId="{06FA4F4E-B0CE-4B1B-B152-6A7402B27A31}" dt="2022-03-31T11:36:31.598" v="8"/>
          <ac:picMkLst>
            <pc:docMk/>
            <pc:sldMk cId="1621728438" sldId="269"/>
            <ac:picMk id="5" creationId="{A82DF7F8-9FEC-41F0-8ECB-0D491D9B3768}"/>
          </ac:picMkLst>
        </pc:picChg>
      </pc:sldChg>
    </pc:docChg>
  </pc:docChgLst>
  <pc:docChgLst>
    <pc:chgData name="Seepersad, Daisy (WorldSkills UK)" userId="S::dseepersad@worldskillsuk.org::b78571b1-b4b9-41b4-b2d6-59ffa001567a" providerId="AD" clId="Web-{1CF27A73-4EC5-7D6A-79AF-CA5188BDACCF}"/>
    <pc:docChg chg="addSld delSld modSld addMainMaster">
      <pc:chgData name="Seepersad, Daisy (WorldSkills UK)" userId="S::dseepersad@worldskillsuk.org::b78571b1-b4b9-41b4-b2d6-59ffa001567a" providerId="AD" clId="Web-{1CF27A73-4EC5-7D6A-79AF-CA5188BDACCF}" dt="2022-09-21T13:40:32.881" v="8" actId="20577"/>
      <pc:docMkLst>
        <pc:docMk/>
      </pc:docMkLst>
      <pc:sldChg chg="addSp modSp">
        <pc:chgData name="Seepersad, Daisy (WorldSkills UK)" userId="S::dseepersad@worldskillsuk.org::b78571b1-b4b9-41b4-b2d6-59ffa001567a" providerId="AD" clId="Web-{1CF27A73-4EC5-7D6A-79AF-CA5188BDACCF}" dt="2022-09-21T13:40:18.709" v="5" actId="20577"/>
        <pc:sldMkLst>
          <pc:docMk/>
          <pc:sldMk cId="0" sldId="256"/>
        </pc:sldMkLst>
        <pc:spChg chg="add mod">
          <ac:chgData name="Seepersad, Daisy (WorldSkills UK)" userId="S::dseepersad@worldskillsuk.org::b78571b1-b4b9-41b4-b2d6-59ffa001567a" providerId="AD" clId="Web-{1CF27A73-4EC5-7D6A-79AF-CA5188BDACCF}" dt="2022-09-21T13:40:18.709" v="5" actId="20577"/>
          <ac:spMkLst>
            <pc:docMk/>
            <pc:sldMk cId="0" sldId="256"/>
            <ac:spMk id="4" creationId="{E03A727B-6FD9-9B3D-521C-EDE986A57CC0}"/>
          </ac:spMkLst>
        </pc:spChg>
      </pc:sldChg>
      <pc:sldChg chg="del">
        <pc:chgData name="Seepersad, Daisy (WorldSkills UK)" userId="S::dseepersad@worldskillsuk.org::b78571b1-b4b9-41b4-b2d6-59ffa001567a" providerId="AD" clId="Web-{1CF27A73-4EC5-7D6A-79AF-CA5188BDACCF}" dt="2022-09-21T13:39:54.755" v="1"/>
        <pc:sldMkLst>
          <pc:docMk/>
          <pc:sldMk cId="76980049" sldId="270"/>
        </pc:sldMkLst>
      </pc:sldChg>
      <pc:sldChg chg="addSp modSp add">
        <pc:chgData name="Seepersad, Daisy (WorldSkills UK)" userId="S::dseepersad@worldskillsuk.org::b78571b1-b4b9-41b4-b2d6-59ffa001567a" providerId="AD" clId="Web-{1CF27A73-4EC5-7D6A-79AF-CA5188BDACCF}" dt="2022-09-21T13:40:32.881" v="8" actId="20577"/>
        <pc:sldMkLst>
          <pc:docMk/>
          <pc:sldMk cId="414304068" sldId="271"/>
        </pc:sldMkLst>
        <pc:spChg chg="add mod">
          <ac:chgData name="Seepersad, Daisy (WorldSkills UK)" userId="S::dseepersad@worldskillsuk.org::b78571b1-b4b9-41b4-b2d6-59ffa001567a" providerId="AD" clId="Web-{1CF27A73-4EC5-7D6A-79AF-CA5188BDACCF}" dt="2022-09-21T13:40:32.881" v="8" actId="20577"/>
          <ac:spMkLst>
            <pc:docMk/>
            <pc:sldMk cId="414304068" sldId="271"/>
            <ac:spMk id="6" creationId="{16AF4544-AF8F-966A-AA3A-34BA5E34132E}"/>
          </ac:spMkLst>
        </pc:spChg>
      </pc:sldChg>
      <pc:sldMasterChg chg="add addSldLayout">
        <pc:chgData name="Seepersad, Daisy (WorldSkills UK)" userId="S::dseepersad@worldskillsuk.org::b78571b1-b4b9-41b4-b2d6-59ffa001567a" providerId="AD" clId="Web-{1CF27A73-4EC5-7D6A-79AF-CA5188BDACCF}" dt="2022-09-21T13:39:49.739" v="0"/>
        <pc:sldMasterMkLst>
          <pc:docMk/>
          <pc:sldMasterMk cId="0" sldId="2147483663"/>
        </pc:sldMasterMkLst>
        <pc:sldLayoutChg chg="add">
          <pc:chgData name="Seepersad, Daisy (WorldSkills UK)" userId="S::dseepersad@worldskillsuk.org::b78571b1-b4b9-41b4-b2d6-59ffa001567a" providerId="AD" clId="Web-{1CF27A73-4EC5-7D6A-79AF-CA5188BDACCF}" dt="2022-09-21T13:39:49.739" v="0"/>
          <pc:sldLayoutMkLst>
            <pc:docMk/>
            <pc:sldMasterMk cId="0" sldId="2147483663"/>
            <pc:sldLayoutMk cId="828369758" sldId="2147483662"/>
          </pc:sldLayoutMkLst>
        </pc:sldLayoutChg>
        <pc:sldLayoutChg chg="add">
          <pc:chgData name="Seepersad, Daisy (WorldSkills UK)" userId="S::dseepersad@worldskillsuk.org::b78571b1-b4b9-41b4-b2d6-59ffa001567a" providerId="AD" clId="Web-{1CF27A73-4EC5-7D6A-79AF-CA5188BDACCF}" dt="2022-09-21T13:39:49.739" v="0"/>
          <pc:sldLayoutMkLst>
            <pc:docMk/>
            <pc:sldMasterMk cId="0" sldId="2147483663"/>
            <pc:sldLayoutMk cId="0" sldId="2147483664"/>
          </pc:sldLayoutMkLst>
        </pc:sldLayoutChg>
        <pc:sldLayoutChg chg="add">
          <pc:chgData name="Seepersad, Daisy (WorldSkills UK)" userId="S::dseepersad@worldskillsuk.org::b78571b1-b4b9-41b4-b2d6-59ffa001567a" providerId="AD" clId="Web-{1CF27A73-4EC5-7D6A-79AF-CA5188BDACCF}" dt="2022-09-21T13:39:49.739" v="0"/>
          <pc:sldLayoutMkLst>
            <pc:docMk/>
            <pc:sldMasterMk cId="0" sldId="2147483663"/>
            <pc:sldLayoutMk cId="0" sldId="2147483665"/>
          </pc:sldLayoutMkLst>
        </pc:sldLayoutChg>
        <pc:sldLayoutChg chg="add">
          <pc:chgData name="Seepersad, Daisy (WorldSkills UK)" userId="S::dseepersad@worldskillsuk.org::b78571b1-b4b9-41b4-b2d6-59ffa001567a" providerId="AD" clId="Web-{1CF27A73-4EC5-7D6A-79AF-CA5188BDACCF}" dt="2022-09-21T13:39:49.739" v="0"/>
          <pc:sldLayoutMkLst>
            <pc:docMk/>
            <pc:sldMasterMk cId="0" sldId="2147483663"/>
            <pc:sldLayoutMk cId="851603997" sldId="2147483666"/>
          </pc:sldLayoutMkLst>
        </pc:sldLayoutChg>
        <pc:sldLayoutChg chg="add">
          <pc:chgData name="Seepersad, Daisy (WorldSkills UK)" userId="S::dseepersad@worldskillsuk.org::b78571b1-b4b9-41b4-b2d6-59ffa001567a" providerId="AD" clId="Web-{1CF27A73-4EC5-7D6A-79AF-CA5188BDACCF}" dt="2022-09-21T13:39:49.739" v="0"/>
          <pc:sldLayoutMkLst>
            <pc:docMk/>
            <pc:sldMasterMk cId="0" sldId="2147483663"/>
            <pc:sldLayoutMk cId="0" sldId="2147483667"/>
          </pc:sldLayoutMkLst>
        </pc:sldLayoutChg>
        <pc:sldLayoutChg chg="add">
          <pc:chgData name="Seepersad, Daisy (WorldSkills UK)" userId="S::dseepersad@worldskillsuk.org::b78571b1-b4b9-41b4-b2d6-59ffa001567a" providerId="AD" clId="Web-{1CF27A73-4EC5-7D6A-79AF-CA5188BDACCF}" dt="2022-09-21T13:39:49.739" v="0"/>
          <pc:sldLayoutMkLst>
            <pc:docMk/>
            <pc:sldMasterMk cId="0" sldId="2147483663"/>
            <pc:sldLayoutMk cId="19024578" sldId="214748366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EB0532-B0B9-534D-A7C6-14FBD04EDA28}" type="datetimeFigureOut">
              <a:rPr lang="en-US" smtClean="0"/>
              <a:pPr/>
              <a:t>9/21/2022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E341EE-4739-604A-879B-796E66DF5FE5}" type="slidenum">
              <a:rPr lang="en-US" smtClean="0"/>
              <a:pPr/>
              <a:t>‹#›</a:t>
            </a:fld>
            <a:endParaRPr lang="en-US"/>
          </a:p>
        </p:txBody>
      </p:sp>
    </p:spTree>
    <p:extLst>
      <p:ext uri="{BB962C8B-B14F-4D97-AF65-F5344CB8AC3E}">
        <p14:creationId xmlns:p14="http://schemas.microsoft.com/office/powerpoint/2010/main" val="237816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EAD7F5-6B50-E549-853F-204AE812B82F}" type="datetimeFigureOut">
              <a:rPr lang="en-US" smtClean="0"/>
              <a:pPr/>
              <a:t>9/21/2022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7FF07C-9D73-E842-B064-4F8E076CF806}" type="slidenum">
              <a:rPr lang="en-US" smtClean="0"/>
              <a:pPr/>
              <a:t>‹#›</a:t>
            </a:fld>
            <a:endParaRPr lang="en-US"/>
          </a:p>
        </p:txBody>
      </p:sp>
    </p:spTree>
    <p:extLst>
      <p:ext uri="{BB962C8B-B14F-4D97-AF65-F5344CB8AC3E}">
        <p14:creationId xmlns:p14="http://schemas.microsoft.com/office/powerpoint/2010/main" val="6672456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1</a:t>
            </a:fld>
            <a:endParaRPr lang="en-US"/>
          </a:p>
        </p:txBody>
      </p:sp>
    </p:spTree>
    <p:extLst>
      <p:ext uri="{BB962C8B-B14F-4D97-AF65-F5344CB8AC3E}">
        <p14:creationId xmlns:p14="http://schemas.microsoft.com/office/powerpoint/2010/main" val="7477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587879B-3F4B-4B34-A5D0-77C1EEA17B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2F23E88B-4139-4344-9A4D-D7395F4F4A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Standard slide and pic</a:t>
            </a:r>
          </a:p>
        </p:txBody>
      </p:sp>
      <p:sp>
        <p:nvSpPr>
          <p:cNvPr id="12292" name="Slide Number Placeholder 3">
            <a:extLst>
              <a:ext uri="{FF2B5EF4-FFF2-40B4-BE49-F238E27FC236}">
                <a16:creationId xmlns:a16="http://schemas.microsoft.com/office/drawing/2014/main" id="{82986901-3EC7-46F2-AECE-13DAC2A45E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40048EA-ADE9-418F-9C4B-E8209175E12E}" type="slidenum">
              <a:rPr lang="en-GB" altLang="en-US"/>
              <a:pPr fontAlgn="base">
                <a:spcBef>
                  <a:spcPct val="0"/>
                </a:spcBef>
                <a:spcAft>
                  <a:spcPct val="0"/>
                </a:spcAft>
              </a:pPr>
              <a:t>3</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3</a:t>
            </a:fld>
            <a:endParaRPr lang="en-US"/>
          </a:p>
        </p:txBody>
      </p:sp>
    </p:spTree>
    <p:extLst>
      <p:ext uri="{BB962C8B-B14F-4D97-AF65-F5344CB8AC3E}">
        <p14:creationId xmlns:p14="http://schemas.microsoft.com/office/powerpoint/2010/main" val="162382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7</a:t>
            </a:fld>
            <a:endParaRPr lang="en-US"/>
          </a:p>
        </p:txBody>
      </p:sp>
    </p:spTree>
    <p:extLst>
      <p:ext uri="{BB962C8B-B14F-4D97-AF65-F5344CB8AC3E}">
        <p14:creationId xmlns:p14="http://schemas.microsoft.com/office/powerpoint/2010/main" val="146482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8</a:t>
            </a:fld>
            <a:endParaRPr lang="en-US"/>
          </a:p>
        </p:txBody>
      </p:sp>
    </p:spTree>
    <p:extLst>
      <p:ext uri="{BB962C8B-B14F-4D97-AF65-F5344CB8AC3E}">
        <p14:creationId xmlns:p14="http://schemas.microsoft.com/office/powerpoint/2010/main" val="1752875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9</a:t>
            </a:fld>
            <a:endParaRPr lang="en-US"/>
          </a:p>
        </p:txBody>
      </p:sp>
    </p:spTree>
    <p:extLst>
      <p:ext uri="{BB962C8B-B14F-4D97-AF65-F5344CB8AC3E}">
        <p14:creationId xmlns:p14="http://schemas.microsoft.com/office/powerpoint/2010/main" val="1161411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00" y="1540675"/>
            <a:ext cx="8136000" cy="4633000"/>
          </a:xfrm>
          <a:prstGeom prst="rect">
            <a:avLst/>
          </a:prstGeom>
        </p:spPr>
      </p:pic>
      <p:sp>
        <p:nvSpPr>
          <p:cNvPr id="2" name="Title 1"/>
          <p:cNvSpPr>
            <a:spLocks noGrp="1"/>
          </p:cNvSpPr>
          <p:nvPr>
            <p:ph type="title"/>
          </p:nvPr>
        </p:nvSpPr>
        <p:spPr>
          <a:xfrm>
            <a:off x="504000" y="619200"/>
            <a:ext cx="6840000" cy="244800"/>
          </a:xfrm>
        </p:spPr>
        <p:txBody>
          <a:bodyPr>
            <a:noAutofit/>
          </a:bodyPr>
          <a:lstStyle>
            <a:lvl1pPr>
              <a:defRPr sz="2400" baseline="0"/>
            </a:lvl1pPr>
          </a:lstStyle>
          <a:p>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5" name="TextBox 4"/>
          <p:cNvSpPr txBox="1"/>
          <p:nvPr userDrawn="1"/>
        </p:nvSpPr>
        <p:spPr>
          <a:xfrm>
            <a:off x="0" y="3166172"/>
            <a:ext cx="9143999" cy="923330"/>
          </a:xfrm>
          <a:prstGeom prst="rect">
            <a:avLst/>
          </a:prstGeom>
          <a:noFill/>
        </p:spPr>
        <p:txBody>
          <a:bodyPr wrap="square" rtlCol="0">
            <a:spAutoFit/>
          </a:bodyPr>
          <a:lstStyle/>
          <a:p>
            <a:pPr algn="ctr"/>
            <a:r>
              <a:rPr lang="en-GB" sz="5400" b="1" i="0" cap="all" baseline="0" dirty="0">
                <a:solidFill>
                  <a:srgbClr val="003764"/>
                </a:solidFill>
                <a:latin typeface="IBM Plex Serif SemiBold" panose="02060503050406000203" pitchFamily="18" charset="77"/>
              </a:rPr>
              <a:t>THANK YOU</a:t>
            </a:r>
          </a:p>
        </p:txBody>
      </p:sp>
    </p:spTree>
    <p:extLst>
      <p:ext uri="{BB962C8B-B14F-4D97-AF65-F5344CB8AC3E}">
        <p14:creationId xmlns:p14="http://schemas.microsoft.com/office/powerpoint/2010/main" val="19024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C0C858-C15D-431F-9749-501431D61E5D}"/>
              </a:ext>
            </a:extLst>
          </p:cNvPr>
          <p:cNvSpPr>
            <a:spLocks noGrp="1"/>
          </p:cNvSpPr>
          <p:nvPr>
            <p:ph type="dt" sz="half" idx="10"/>
          </p:nvPr>
        </p:nvSpPr>
        <p:spPr/>
        <p:txBody>
          <a:bodyPr/>
          <a:lstStyle>
            <a:lvl1pPr>
              <a:defRPr/>
            </a:lvl1pPr>
          </a:lstStyle>
          <a:p>
            <a:pPr>
              <a:defRPr/>
            </a:pPr>
            <a:fld id="{DFA18310-7B40-4278-A58F-B0D4ACD8514B}" type="datetimeFigureOut">
              <a:rPr lang="en-GB"/>
              <a:pPr>
                <a:defRPr/>
              </a:pPr>
              <a:t>21/09/2022</a:t>
            </a:fld>
            <a:endParaRPr lang="en-GB"/>
          </a:p>
        </p:txBody>
      </p:sp>
      <p:sp>
        <p:nvSpPr>
          <p:cNvPr id="5" name="Footer Placeholder 4">
            <a:extLst>
              <a:ext uri="{FF2B5EF4-FFF2-40B4-BE49-F238E27FC236}">
                <a16:creationId xmlns:a16="http://schemas.microsoft.com/office/drawing/2014/main" id="{B46FC30E-C20F-427F-8DDD-5C377E949CC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1A6FA5B-20F7-41E3-B9A0-1203130246F4}"/>
              </a:ext>
            </a:extLst>
          </p:cNvPr>
          <p:cNvSpPr>
            <a:spLocks noGrp="1"/>
          </p:cNvSpPr>
          <p:nvPr>
            <p:ph type="sldNum" sz="quarter" idx="12"/>
          </p:nvPr>
        </p:nvSpPr>
        <p:spPr/>
        <p:txBody>
          <a:bodyPr/>
          <a:lstStyle>
            <a:lvl1pPr>
              <a:defRPr/>
            </a:lvl1pPr>
          </a:lstStyle>
          <a:p>
            <a:pPr>
              <a:defRPr/>
            </a:pPr>
            <a:fld id="{CCD737B8-DFF8-4E6A-A078-331D60CE195A}" type="slidenum">
              <a:rPr lang="en-GB"/>
              <a:pPr>
                <a:defRPr/>
              </a:pPr>
              <a:t>‹#›</a:t>
            </a:fld>
            <a:endParaRPr lang="en-GB"/>
          </a:p>
        </p:txBody>
      </p:sp>
    </p:spTree>
    <p:extLst>
      <p:ext uri="{BB962C8B-B14F-4D97-AF65-F5344CB8AC3E}">
        <p14:creationId xmlns:p14="http://schemas.microsoft.com/office/powerpoint/2010/main" val="82836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1895" y="1260001"/>
            <a:ext cx="8121415" cy="4504696"/>
          </a:xfrm>
          <a:prstGeom prst="rect">
            <a:avLst/>
          </a:prstGeom>
        </p:spPr>
        <p:txBody>
          <a:bodyPr vert="horz" lIns="0" tIns="0" rIns="0" bIns="0">
            <a:normAutofit/>
          </a:bodyPr>
          <a:lstStyle>
            <a:lvl1pPr indent="-216000">
              <a:lnSpc>
                <a:spcPct val="100000"/>
              </a:lnSpc>
              <a:spcBef>
                <a:spcPts val="0"/>
              </a:spcBef>
              <a:spcAft>
                <a:spcPts val="600"/>
              </a:spcAft>
              <a:defRPr sz="1800" b="0" i="0" spc="0" baseline="0">
                <a:latin typeface="Frutiger 45 Light" charset="0"/>
                <a:cs typeface="Humanst521 Lt BT"/>
              </a:defRPr>
            </a:lvl1pPr>
            <a:lvl2pPr indent="-216000">
              <a:lnSpc>
                <a:spcPct val="100000"/>
              </a:lnSpc>
              <a:spcBef>
                <a:spcPts val="0"/>
              </a:spcBef>
              <a:spcAft>
                <a:spcPts val="600"/>
              </a:spcAft>
              <a:defRPr sz="1800" b="0" i="0" baseline="0">
                <a:latin typeface="Frutiger 45 Light" charset="0"/>
                <a:cs typeface="Humanst521 Lt BT"/>
              </a:defRPr>
            </a:lvl2pPr>
            <a:lvl3pPr>
              <a:defRPr b="0" i="0">
                <a:latin typeface="Humanist 521 Light"/>
                <a:cs typeface="Humanst521 Lt BT"/>
              </a:defRPr>
            </a:lvl3pPr>
            <a:lvl4pPr>
              <a:defRPr b="0" i="0">
                <a:latin typeface="Humanist 521 Light"/>
                <a:cs typeface="Humanst521 Lt BT"/>
              </a:defRPr>
            </a:lvl4pPr>
            <a:lvl5pPr>
              <a:defRPr b="0" i="0">
                <a:latin typeface="Humanist 521 Light"/>
                <a:cs typeface="Humanst521 Lt BT"/>
              </a:defRPr>
            </a:lvl5pPr>
          </a:lstStyle>
          <a:p>
            <a:pPr lvl="0"/>
            <a:r>
              <a:rPr lang="en-GB" dirty="0"/>
              <a:t>Click to edit Master text styles</a:t>
            </a:r>
          </a:p>
          <a:p>
            <a:pPr lvl="1"/>
            <a:r>
              <a:rPr lang="en-GB" dirty="0"/>
              <a:t>Second level</a:t>
            </a:r>
          </a:p>
        </p:txBody>
      </p:sp>
      <p:sp>
        <p:nvSpPr>
          <p:cNvPr id="2" name="Title 1"/>
          <p:cNvSpPr>
            <a:spLocks noGrp="1"/>
          </p:cNvSpPr>
          <p:nvPr>
            <p:ph type="title" hasCustomPrompt="1"/>
          </p:nvPr>
        </p:nvSpPr>
        <p:spPr>
          <a:xfrm>
            <a:off x="503999" y="619200"/>
            <a:ext cx="6840000" cy="244800"/>
          </a:xfrm>
        </p:spPr>
        <p:txBody>
          <a:bodyPr/>
          <a:lstStyle/>
          <a:p>
            <a:r>
              <a:rPr lang="en-GB" dirty="0"/>
              <a:t>INTRODUCTION</a:t>
            </a:r>
            <a:endParaRPr lang="en-US" dirty="0"/>
          </a:p>
        </p:txBody>
      </p:sp>
      <p:sp>
        <p:nvSpPr>
          <p:cNvPr id="8" name="Slide Number Placeholder 5"/>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Activity">
    <p:spTree>
      <p:nvGrpSpPr>
        <p:cNvPr id="1" name=""/>
        <p:cNvGrpSpPr/>
        <p:nvPr/>
      </p:nvGrpSpPr>
      <p:grpSpPr>
        <a:xfrm>
          <a:off x="0" y="0"/>
          <a:ext cx="0" cy="0"/>
          <a:chOff x="0" y="0"/>
          <a:chExt cx="0" cy="0"/>
        </a:xfrm>
      </p:grpSpPr>
      <p:sp>
        <p:nvSpPr>
          <p:cNvPr id="3" name="Rounded Rectangle 2"/>
          <p:cNvSpPr/>
          <p:nvPr userDrawn="1"/>
        </p:nvSpPr>
        <p:spPr>
          <a:xfrm>
            <a:off x="1403498" y="1538184"/>
            <a:ext cx="6337004" cy="3671776"/>
          </a:xfrm>
          <a:prstGeom prst="roundRect">
            <a:avLst>
              <a:gd name="adj" fmla="val 0"/>
            </a:avLst>
          </a:prstGeom>
          <a:solidFill>
            <a:srgbClr val="00376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noProof="0" dirty="0"/>
          </a:p>
        </p:txBody>
      </p:sp>
      <p:sp>
        <p:nvSpPr>
          <p:cNvPr id="6" name="Slide Number Placeholder 5"/>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
        <p:nvSpPr>
          <p:cNvPr id="9" name="Content Placeholder 8"/>
          <p:cNvSpPr>
            <a:spLocks noGrp="1"/>
          </p:cNvSpPr>
          <p:nvPr>
            <p:ph sz="quarter" idx="13"/>
          </p:nvPr>
        </p:nvSpPr>
        <p:spPr>
          <a:xfrm>
            <a:off x="1800001" y="1956397"/>
            <a:ext cx="5543998" cy="2814084"/>
          </a:xfrm>
          <a:prstGeom prst="rect">
            <a:avLst/>
          </a:prstGeom>
        </p:spPr>
        <p:txBody>
          <a:bodyPr vert="horz" lIns="0" tIns="0" rIns="0" bIns="0">
            <a:normAutofit/>
          </a:bodyPr>
          <a:lstStyle>
            <a:lvl1pPr marL="285750" indent="-285750">
              <a:lnSpc>
                <a:spcPct val="100000"/>
              </a:lnSpc>
              <a:spcBef>
                <a:spcPts val="0"/>
              </a:spcBef>
              <a:spcAft>
                <a:spcPts val="1200"/>
              </a:spcAft>
              <a:buFont typeface="Arial" charset="0"/>
              <a:buChar char="•"/>
              <a:defRPr sz="2100" b="0" i="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270900" indent="-270900">
              <a:lnSpc>
                <a:spcPct val="100000"/>
              </a:lnSpc>
              <a:spcBef>
                <a:spcPts val="0"/>
              </a:spcBef>
              <a:spcAft>
                <a:spcPts val="0"/>
              </a:spcAft>
              <a:buClr>
                <a:schemeClr val="bg1"/>
              </a:buClr>
              <a:buFont typeface="+mj-lt"/>
              <a:buAutoNum type="arabicPeriod"/>
              <a:defRPr sz="1800" b="0"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b="0" i="0">
                <a:latin typeface="Humanist 521 Light"/>
                <a:cs typeface="Humanst521 Lt BT"/>
              </a:defRPr>
            </a:lvl3pPr>
            <a:lvl4pPr>
              <a:defRPr b="0" i="0">
                <a:latin typeface="Humanist 521 Light"/>
                <a:cs typeface="Humanst521 Lt BT"/>
              </a:defRPr>
            </a:lvl4pPr>
            <a:lvl5pPr>
              <a:defRPr b="0" i="0">
                <a:latin typeface="Humanist 521 Light"/>
                <a:cs typeface="Humanst521 Lt BT"/>
              </a:defRPr>
            </a:lvl5pPr>
          </a:lstStyle>
          <a:p>
            <a:pPr lvl="0"/>
            <a:r>
              <a:rPr lang="en-GB" dirty="0"/>
              <a:t>Click to edit Master text styles</a:t>
            </a:r>
          </a:p>
          <a:p>
            <a:pPr lvl="1"/>
            <a:r>
              <a:rPr lang="en-GB" dirty="0"/>
              <a:t>Second level</a:t>
            </a:r>
          </a:p>
        </p:txBody>
      </p:sp>
      <p:sp>
        <p:nvSpPr>
          <p:cNvPr id="7" name="Title 1"/>
          <p:cNvSpPr>
            <a:spLocks noGrp="1"/>
          </p:cNvSpPr>
          <p:nvPr>
            <p:ph type="title" hasCustomPrompt="1"/>
          </p:nvPr>
        </p:nvSpPr>
        <p:spPr>
          <a:xfrm>
            <a:off x="503999" y="619200"/>
            <a:ext cx="6840000" cy="244800"/>
          </a:xfrm>
        </p:spPr>
        <p:txBody>
          <a:bodyPr/>
          <a:lstStyle/>
          <a:p>
            <a:r>
              <a:rPr lang="en-GB" dirty="0"/>
              <a:t>INTRODUCTION</a:t>
            </a:r>
            <a:endParaRPr lang="en-US" dirty="0"/>
          </a:p>
        </p:txBody>
      </p:sp>
    </p:spTree>
    <p:extLst>
      <p:ext uri="{BB962C8B-B14F-4D97-AF65-F5344CB8AC3E}">
        <p14:creationId xmlns:p14="http://schemas.microsoft.com/office/powerpoint/2010/main" val="85160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03999" y="619200"/>
            <a:ext cx="6840000" cy="244800"/>
          </a:xfrm>
        </p:spPr>
        <p:txBody>
          <a:bodyPr/>
          <a:lstStyle/>
          <a:p>
            <a:r>
              <a:rPr lang="en-GB" dirty="0"/>
              <a:t>INTRODUCTION</a:t>
            </a:r>
            <a:endParaRPr lang="en-US" dirty="0"/>
          </a:p>
        </p:txBody>
      </p:sp>
      <p:sp>
        <p:nvSpPr>
          <p:cNvPr id="9" name="Slide Number Placeholder 5"/>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5" name="TextBox 4"/>
          <p:cNvSpPr txBox="1"/>
          <p:nvPr userDrawn="1"/>
        </p:nvSpPr>
        <p:spPr>
          <a:xfrm>
            <a:off x="0" y="3166172"/>
            <a:ext cx="9143999" cy="923330"/>
          </a:xfrm>
          <a:prstGeom prst="rect">
            <a:avLst/>
          </a:prstGeom>
          <a:noFill/>
        </p:spPr>
        <p:txBody>
          <a:bodyPr wrap="square" rtlCol="0">
            <a:spAutoFit/>
          </a:bodyPr>
          <a:lstStyle/>
          <a:p>
            <a:pPr algn="ctr"/>
            <a:r>
              <a:rPr lang="en-GB" sz="5400" b="1" i="0" cap="all" baseline="0" dirty="0">
                <a:solidFill>
                  <a:srgbClr val="003764"/>
                </a:solidFill>
                <a:latin typeface="IBM Plex Serif SemiBold" panose="02060503050406000203" pitchFamily="18" charset="77"/>
              </a:rPr>
              <a:t>THANK YOU</a:t>
            </a:r>
          </a:p>
        </p:txBody>
      </p:sp>
    </p:spTree>
    <p:extLst>
      <p:ext uri="{BB962C8B-B14F-4D97-AF65-F5344CB8AC3E}">
        <p14:creationId xmlns:p14="http://schemas.microsoft.com/office/powerpoint/2010/main" val="19024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00" y="1540675"/>
            <a:ext cx="8136000" cy="4633000"/>
          </a:xfrm>
          <a:prstGeom prst="rect">
            <a:avLst/>
          </a:prstGeom>
        </p:spPr>
      </p:pic>
      <p:sp>
        <p:nvSpPr>
          <p:cNvPr id="2" name="Title 1"/>
          <p:cNvSpPr>
            <a:spLocks noGrp="1"/>
          </p:cNvSpPr>
          <p:nvPr>
            <p:ph type="title"/>
          </p:nvPr>
        </p:nvSpPr>
        <p:spPr>
          <a:xfrm>
            <a:off x="504000" y="619200"/>
            <a:ext cx="6840000" cy="244800"/>
          </a:xfrm>
        </p:spPr>
        <p:txBody>
          <a:bodyPr>
            <a:noAutofit/>
          </a:bodyPr>
          <a:lstStyle>
            <a:lvl1pPr>
              <a:defRPr sz="2400" baseline="0"/>
            </a:lvl1pPr>
          </a:lstStyle>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1895" y="1260001"/>
            <a:ext cx="8121415" cy="4504696"/>
          </a:xfrm>
          <a:prstGeom prst="rect">
            <a:avLst/>
          </a:prstGeom>
        </p:spPr>
        <p:txBody>
          <a:bodyPr vert="horz" lIns="0" tIns="0" rIns="0" bIns="0">
            <a:normAutofit/>
          </a:bodyPr>
          <a:lstStyle>
            <a:lvl1pPr indent="-216000">
              <a:lnSpc>
                <a:spcPct val="100000"/>
              </a:lnSpc>
              <a:spcBef>
                <a:spcPts val="0"/>
              </a:spcBef>
              <a:spcAft>
                <a:spcPts val="600"/>
              </a:spcAft>
              <a:defRPr sz="1800" b="0" i="0" spc="0" baseline="0">
                <a:latin typeface="Frutiger 45 Light" charset="0"/>
                <a:cs typeface="Humanst521 Lt BT"/>
              </a:defRPr>
            </a:lvl1pPr>
            <a:lvl2pPr indent="-216000">
              <a:lnSpc>
                <a:spcPct val="100000"/>
              </a:lnSpc>
              <a:spcBef>
                <a:spcPts val="0"/>
              </a:spcBef>
              <a:spcAft>
                <a:spcPts val="600"/>
              </a:spcAft>
              <a:defRPr sz="1800" b="0" i="0" baseline="0">
                <a:latin typeface="Frutiger 45 Light" charset="0"/>
                <a:cs typeface="Humanst521 Lt BT"/>
              </a:defRPr>
            </a:lvl2pPr>
            <a:lvl3pPr>
              <a:defRPr b="0" i="0">
                <a:latin typeface="Humanist 521 Light"/>
                <a:cs typeface="Humanst521 Lt BT"/>
              </a:defRPr>
            </a:lvl3pPr>
            <a:lvl4pPr>
              <a:defRPr b="0" i="0">
                <a:latin typeface="Humanist 521 Light"/>
                <a:cs typeface="Humanst521 Lt BT"/>
              </a:defRPr>
            </a:lvl4pPr>
            <a:lvl5pPr>
              <a:defRPr b="0" i="0">
                <a:latin typeface="Humanist 521 Light"/>
                <a:cs typeface="Humanst521 Lt BT"/>
              </a:defRPr>
            </a:lvl5pPr>
          </a:lstStyle>
          <a:p>
            <a:pPr lvl="0"/>
            <a:r>
              <a:rPr lang="en-GB" dirty="0"/>
              <a:t>Click to edit Master text styles</a:t>
            </a:r>
          </a:p>
          <a:p>
            <a:pPr lvl="1"/>
            <a:r>
              <a:rPr lang="en-GB" dirty="0"/>
              <a:t>Second level</a:t>
            </a:r>
          </a:p>
        </p:txBody>
      </p:sp>
      <p:sp>
        <p:nvSpPr>
          <p:cNvPr id="2" name="Title 1"/>
          <p:cNvSpPr>
            <a:spLocks noGrp="1"/>
          </p:cNvSpPr>
          <p:nvPr>
            <p:ph type="title" hasCustomPrompt="1"/>
          </p:nvPr>
        </p:nvSpPr>
        <p:spPr>
          <a:xfrm>
            <a:off x="503999" y="619200"/>
            <a:ext cx="6840000" cy="244800"/>
          </a:xfrm>
        </p:spPr>
        <p:txBody>
          <a:bodyPr/>
          <a:lstStyle/>
          <a:p>
            <a:r>
              <a:rPr lang="en-GB" dirty="0"/>
              <a:t>INTRODUCTION</a:t>
            </a:r>
            <a:endParaRPr lang="en-US" dirty="0"/>
          </a:p>
        </p:txBody>
      </p:sp>
      <p:sp>
        <p:nvSpPr>
          <p:cNvPr id="8" name="Slide Number Placeholder 5"/>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Activity">
    <p:spTree>
      <p:nvGrpSpPr>
        <p:cNvPr id="1" name=""/>
        <p:cNvGrpSpPr/>
        <p:nvPr/>
      </p:nvGrpSpPr>
      <p:grpSpPr>
        <a:xfrm>
          <a:off x="0" y="0"/>
          <a:ext cx="0" cy="0"/>
          <a:chOff x="0" y="0"/>
          <a:chExt cx="0" cy="0"/>
        </a:xfrm>
      </p:grpSpPr>
      <p:sp>
        <p:nvSpPr>
          <p:cNvPr id="3" name="Rounded Rectangle 2"/>
          <p:cNvSpPr/>
          <p:nvPr userDrawn="1"/>
        </p:nvSpPr>
        <p:spPr>
          <a:xfrm>
            <a:off x="1403498" y="1538184"/>
            <a:ext cx="6337004" cy="3671776"/>
          </a:xfrm>
          <a:prstGeom prst="roundRect">
            <a:avLst>
              <a:gd name="adj" fmla="val 0"/>
            </a:avLst>
          </a:prstGeom>
          <a:solidFill>
            <a:srgbClr val="0097D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noProof="0" dirty="0"/>
          </a:p>
        </p:txBody>
      </p:sp>
      <p:sp>
        <p:nvSpPr>
          <p:cNvPr id="6" name="Slide Number Placeholder 5"/>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
        <p:nvSpPr>
          <p:cNvPr id="9" name="Content Placeholder 8"/>
          <p:cNvSpPr>
            <a:spLocks noGrp="1"/>
          </p:cNvSpPr>
          <p:nvPr>
            <p:ph sz="quarter" idx="13"/>
          </p:nvPr>
        </p:nvSpPr>
        <p:spPr>
          <a:xfrm>
            <a:off x="1800001" y="1956397"/>
            <a:ext cx="5543998" cy="2814084"/>
          </a:xfrm>
          <a:prstGeom prst="rect">
            <a:avLst/>
          </a:prstGeom>
        </p:spPr>
        <p:txBody>
          <a:bodyPr vert="horz" lIns="0" tIns="0" rIns="0" bIns="0">
            <a:normAutofit/>
          </a:bodyPr>
          <a:lstStyle>
            <a:lvl1pPr marL="285750" indent="-285750">
              <a:lnSpc>
                <a:spcPct val="100000"/>
              </a:lnSpc>
              <a:spcBef>
                <a:spcPts val="0"/>
              </a:spcBef>
              <a:spcAft>
                <a:spcPts val="1200"/>
              </a:spcAft>
              <a:buFont typeface="Arial" charset="0"/>
              <a:buChar char="•"/>
              <a:defRPr sz="2100" b="0" i="0" spc="0" baseline="0">
                <a:solidFill>
                  <a:schemeClr val="bg1"/>
                </a:solidFill>
                <a:latin typeface="Frutiger 65 Bold" charset="0"/>
                <a:cs typeface="Humanst521 Lt BT"/>
              </a:defRPr>
            </a:lvl1pPr>
            <a:lvl2pPr marL="270900" indent="-270900">
              <a:lnSpc>
                <a:spcPct val="100000"/>
              </a:lnSpc>
              <a:spcBef>
                <a:spcPts val="0"/>
              </a:spcBef>
              <a:spcAft>
                <a:spcPts val="0"/>
              </a:spcAft>
              <a:buClr>
                <a:schemeClr val="bg1"/>
              </a:buClr>
              <a:buFont typeface="+mj-lt"/>
              <a:buAutoNum type="arabicPeriod"/>
              <a:defRPr sz="1800" b="0" i="0" baseline="0">
                <a:solidFill>
                  <a:schemeClr val="bg1"/>
                </a:solidFill>
                <a:latin typeface="Frutiger 45 Light" charset="0"/>
                <a:cs typeface="Humanst521 Lt BT"/>
              </a:defRPr>
            </a:lvl2pPr>
            <a:lvl3pPr>
              <a:defRPr b="0" i="0">
                <a:latin typeface="Humanist 521 Light"/>
                <a:cs typeface="Humanst521 Lt BT"/>
              </a:defRPr>
            </a:lvl3pPr>
            <a:lvl4pPr>
              <a:defRPr b="0" i="0">
                <a:latin typeface="Humanist 521 Light"/>
                <a:cs typeface="Humanst521 Lt BT"/>
              </a:defRPr>
            </a:lvl4pPr>
            <a:lvl5pPr>
              <a:defRPr b="0" i="0">
                <a:latin typeface="Humanist 521 Light"/>
                <a:cs typeface="Humanst521 Lt BT"/>
              </a:defRPr>
            </a:lvl5pPr>
          </a:lstStyle>
          <a:p>
            <a:pPr lvl="0"/>
            <a:r>
              <a:rPr lang="en-GB" dirty="0"/>
              <a:t>Click to edit Master text styles</a:t>
            </a:r>
          </a:p>
          <a:p>
            <a:pPr lvl="1"/>
            <a:r>
              <a:rPr lang="en-GB" dirty="0"/>
              <a:t>Second level</a:t>
            </a:r>
          </a:p>
        </p:txBody>
      </p:sp>
      <p:sp>
        <p:nvSpPr>
          <p:cNvPr id="7" name="Title 1"/>
          <p:cNvSpPr>
            <a:spLocks noGrp="1"/>
          </p:cNvSpPr>
          <p:nvPr>
            <p:ph type="title" hasCustomPrompt="1"/>
          </p:nvPr>
        </p:nvSpPr>
        <p:spPr>
          <a:xfrm>
            <a:off x="503999" y="619200"/>
            <a:ext cx="6840000" cy="244800"/>
          </a:xfrm>
        </p:spPr>
        <p:txBody>
          <a:bodyPr/>
          <a:lstStyle/>
          <a:p>
            <a:r>
              <a:rPr lang="en-GB" dirty="0"/>
              <a:t>INTRODUCTION</a:t>
            </a:r>
            <a:endParaRPr lang="en-US" dirty="0"/>
          </a:p>
        </p:txBody>
      </p:sp>
    </p:spTree>
    <p:extLst>
      <p:ext uri="{BB962C8B-B14F-4D97-AF65-F5344CB8AC3E}">
        <p14:creationId xmlns:p14="http://schemas.microsoft.com/office/powerpoint/2010/main" val="851603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03999" y="619200"/>
            <a:ext cx="6840000" cy="244800"/>
          </a:xfrm>
        </p:spPr>
        <p:txBody>
          <a:bodyPr/>
          <a:lstStyle/>
          <a:p>
            <a:r>
              <a:rPr lang="en-GB" dirty="0"/>
              <a:t>INTRODUCTION</a:t>
            </a:r>
            <a:endParaRPr lang="en-US" dirty="0"/>
          </a:p>
        </p:txBody>
      </p:sp>
      <p:sp>
        <p:nvSpPr>
          <p:cNvPr id="9" name="Slide Number Placeholder 5"/>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884" y="418216"/>
            <a:ext cx="6798365" cy="446566"/>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508884" y="1260000"/>
            <a:ext cx="8134428" cy="4862504"/>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5">
            <a:extLst>
              <a:ext uri="{FF2B5EF4-FFF2-40B4-BE49-F238E27FC236}">
                <a16:creationId xmlns:a16="http://schemas.microsoft.com/office/drawing/2014/main" id="{52450FBA-5154-B54E-9B52-CA199C90BD5F}"/>
              </a:ext>
            </a:extLst>
          </p:cNvPr>
          <p:cNvPicPr>
            <a:picLocks noChangeAspect="1"/>
          </p:cNvPicPr>
          <p:nvPr userDrawn="1"/>
        </p:nvPicPr>
        <p:blipFill>
          <a:blip r:embed="rId7"/>
          <a:stretch>
            <a:fillRect/>
          </a:stretch>
        </p:blipFill>
        <p:spPr>
          <a:xfrm>
            <a:off x="7405170" y="167179"/>
            <a:ext cx="1305517" cy="8952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5" r:id="rId4"/>
    <p:sldLayoutId id="2147483661" r:id="rId5"/>
  </p:sldLayoutIdLst>
  <p:hf hdr="0" ftr="0" dt="0"/>
  <p:txStyles>
    <p:titleStyle>
      <a:lvl1pPr algn="l" defTabSz="457200" rtl="0" eaLnBrk="1" latinLnBrk="0" hangingPunct="1">
        <a:spcBef>
          <a:spcPct val="0"/>
        </a:spcBef>
        <a:buNone/>
        <a:defRPr sz="2100" kern="1200" cap="all" baseline="0">
          <a:solidFill>
            <a:schemeClr val="bg1"/>
          </a:solidFill>
          <a:latin typeface="Prometo W04 Black Italic" charset="0"/>
          <a:ea typeface="+mj-ea"/>
          <a:cs typeface="+mj-cs"/>
        </a:defRPr>
      </a:lvl1pPr>
    </p:titleStyle>
    <p:bodyStyle>
      <a:lvl1pPr marL="216000" indent="-216000" algn="l" defTabSz="457200" rtl="0" eaLnBrk="1" latinLnBrk="0" hangingPunct="1">
        <a:spcBef>
          <a:spcPct val="20000"/>
        </a:spcBef>
        <a:buFont typeface="Arial"/>
        <a:buChar char="•"/>
        <a:defRPr sz="1800" kern="1200" baseline="0">
          <a:solidFill>
            <a:schemeClr val="tx1"/>
          </a:solidFill>
          <a:latin typeface="Frutiger 45 Light" charset="0"/>
          <a:ea typeface="+mn-ea"/>
          <a:cs typeface="+mn-cs"/>
        </a:defRPr>
      </a:lvl1pPr>
      <a:lvl2pPr marL="648000" indent="-230400" algn="l" defTabSz="457200" rtl="0" eaLnBrk="1" latinLnBrk="0" hangingPunct="1">
        <a:spcBef>
          <a:spcPct val="20000"/>
        </a:spcBef>
        <a:buFont typeface="Arial"/>
        <a:buChar char="–"/>
        <a:defRPr sz="1800" kern="1200" baseline="0">
          <a:solidFill>
            <a:schemeClr val="tx1"/>
          </a:solidFill>
          <a:latin typeface="Frutiger 45 Light" charset="0"/>
          <a:ea typeface="+mn-ea"/>
          <a:cs typeface="+mn-cs"/>
        </a:defRPr>
      </a:lvl2pPr>
      <a:lvl3pPr marL="900000" indent="-228600" algn="l" defTabSz="457200" rtl="0" eaLnBrk="1" latinLnBrk="0" hangingPunct="1">
        <a:spcBef>
          <a:spcPct val="20000"/>
        </a:spcBef>
        <a:buFont typeface="Wingdings" charset="2"/>
        <a:buChar char="ü"/>
        <a:defRPr sz="1600" kern="1200" baseline="0">
          <a:solidFill>
            <a:schemeClr val="tx1"/>
          </a:solidFill>
          <a:latin typeface="Frutiger 45 Light"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Frutiger 45 Light"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Frutiger 45 Light"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884" y="418216"/>
            <a:ext cx="6798365" cy="446566"/>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508884" y="1260000"/>
            <a:ext cx="8134428" cy="4862504"/>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A270B5F6-E3BE-5A4B-B938-701E195E1660}"/>
              </a:ext>
            </a:extLst>
          </p:cNvPr>
          <p:cNvPicPr>
            <a:picLocks noChangeAspect="1"/>
          </p:cNvPicPr>
          <p:nvPr userDrawn="1"/>
        </p:nvPicPr>
        <p:blipFill>
          <a:blip r:embed="rId8"/>
          <a:stretch>
            <a:fillRect/>
          </a:stretch>
        </p:blipFill>
        <p:spPr>
          <a:xfrm>
            <a:off x="7418456" y="144962"/>
            <a:ext cx="1337918" cy="917429"/>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2" r:id="rId6"/>
  </p:sldLayoutIdLst>
  <p:hf hdr="0" ftr="0" dt="0"/>
  <p:txStyles>
    <p:titleStyle>
      <a:lvl1pPr algn="l" defTabSz="457200" rtl="0" eaLnBrk="1" latinLnBrk="0" hangingPunct="1">
        <a:spcBef>
          <a:spcPct val="0"/>
        </a:spcBef>
        <a:buNone/>
        <a:defRPr sz="2100" kern="1200" cap="all" baseline="0">
          <a:solidFill>
            <a:schemeClr val="bg1"/>
          </a:solidFill>
          <a:latin typeface="Prometo W04 Black Italic" charset="0"/>
          <a:ea typeface="+mj-ea"/>
          <a:cs typeface="+mj-cs"/>
        </a:defRPr>
      </a:lvl1pPr>
    </p:titleStyle>
    <p:bodyStyle>
      <a:lvl1pPr marL="216000" indent="-216000" algn="l" defTabSz="457200" rtl="0" eaLnBrk="1" latinLnBrk="0" hangingPunct="1">
        <a:spcBef>
          <a:spcPct val="20000"/>
        </a:spcBef>
        <a:buFont typeface="Arial"/>
        <a:buChar char="•"/>
        <a:defRPr sz="1800" kern="1200" baseline="0">
          <a:solidFill>
            <a:schemeClr val="tx1"/>
          </a:solidFill>
          <a:latin typeface="Frutiger 45 Light" charset="0"/>
          <a:ea typeface="+mn-ea"/>
          <a:cs typeface="+mn-cs"/>
        </a:defRPr>
      </a:lvl1pPr>
      <a:lvl2pPr marL="648000" indent="-230400" algn="l" defTabSz="457200" rtl="0" eaLnBrk="1" latinLnBrk="0" hangingPunct="1">
        <a:spcBef>
          <a:spcPct val="20000"/>
        </a:spcBef>
        <a:buFont typeface="Arial"/>
        <a:buChar char="–"/>
        <a:defRPr sz="1800" kern="1200" baseline="0">
          <a:solidFill>
            <a:schemeClr val="tx1"/>
          </a:solidFill>
          <a:latin typeface="Frutiger 45 Light" charset="0"/>
          <a:ea typeface="+mn-ea"/>
          <a:cs typeface="+mn-cs"/>
        </a:defRPr>
      </a:lvl2pPr>
      <a:lvl3pPr marL="900000" indent="-228600" algn="l" defTabSz="457200" rtl="0" eaLnBrk="1" latinLnBrk="0" hangingPunct="1">
        <a:spcBef>
          <a:spcPct val="20000"/>
        </a:spcBef>
        <a:buFont typeface="Wingdings" charset="2"/>
        <a:buChar char="ü"/>
        <a:defRPr sz="1600" kern="1200" baseline="0">
          <a:solidFill>
            <a:schemeClr val="tx1"/>
          </a:solidFill>
          <a:latin typeface="Frutiger 45 Light"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Frutiger 45 Light"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Frutiger 45 Light"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EHrMfGUoseQ"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knoBKwr-zu8"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00" y="427033"/>
            <a:ext cx="6840000" cy="629134"/>
          </a:xfrm>
        </p:spPr>
        <p:txBody>
          <a:bodyPr anchor="t"/>
          <a:lstStyle/>
          <a:p>
            <a:pPr>
              <a:lnSpc>
                <a:spcPts val="3300"/>
              </a:lnSpc>
            </a:pPr>
            <a:r>
              <a:rPr lang="en-GB" sz="3200" cap="none" dirty="0">
                <a:solidFill>
                  <a:srgbClr val="003764"/>
                </a:solidFill>
                <a:latin typeface="IBM Plex Serif SemiBold" panose="02060503050406000203" pitchFamily="18" charset="77"/>
              </a:rPr>
              <a:t>Skills development &amp; becoming </a:t>
            </a:r>
            <a:br>
              <a:rPr lang="en-GB" sz="3200" cap="none" dirty="0">
                <a:solidFill>
                  <a:srgbClr val="003764"/>
                </a:solidFill>
                <a:latin typeface="IBM Plex Serif SemiBold" panose="02060503050406000203" pitchFamily="18" charset="77"/>
              </a:rPr>
            </a:br>
            <a:r>
              <a:rPr lang="en-GB" sz="3200" cap="none" dirty="0">
                <a:solidFill>
                  <a:srgbClr val="003764"/>
                </a:solidFill>
                <a:latin typeface="IBM Plex Serif SemiBold" panose="02060503050406000203" pitchFamily="18" charset="77"/>
              </a:rPr>
              <a:t>a young professional</a:t>
            </a:r>
          </a:p>
        </p:txBody>
      </p:sp>
      <p:sp>
        <p:nvSpPr>
          <p:cNvPr id="4" name="Slide Number Placeholder 1">
            <a:extLst>
              <a:ext uri="{FF2B5EF4-FFF2-40B4-BE49-F238E27FC236}">
                <a16:creationId xmlns:a16="http://schemas.microsoft.com/office/drawing/2014/main" id="{E03A727B-6FD9-9B3D-521C-EDE986A57CC0}"/>
              </a:ext>
            </a:extLst>
          </p:cNvPr>
          <p:cNvSpPr txBox="1">
            <a:spLocks/>
          </p:cNvSpPr>
          <p:nvPr/>
        </p:nvSpPr>
        <p:spPr>
          <a:xfrm>
            <a:off x="8102008" y="6295348"/>
            <a:ext cx="541301"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774BF5-9B92-C44E-BC08-5AB25B2665C8}" type="slidenum">
              <a:rPr lang="en-US" dirty="0" smtClean="0">
                <a:solidFill>
                  <a:srgbClr val="003764"/>
                </a:solidFill>
                <a:latin typeface="IBM Plex Serif SemiBold"/>
              </a:rPr>
              <a:pPr/>
              <a:t>1</a:t>
            </a:fld>
            <a:endParaRPr lang="en-US" dirty="0">
              <a:solidFill>
                <a:srgbClr val="003764"/>
              </a:solidFill>
              <a:latin typeface="IBM Plex Serif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6">
            <a:extLst>
              <a:ext uri="{FF2B5EF4-FFF2-40B4-BE49-F238E27FC236}">
                <a16:creationId xmlns:a16="http://schemas.microsoft.com/office/drawing/2014/main" id="{591E7A84-E1F5-4A1A-BFAD-B5C816E14C0F}"/>
              </a:ext>
            </a:extLst>
          </p:cNvPr>
          <p:cNvSpPr/>
          <p:nvPr/>
        </p:nvSpPr>
        <p:spPr>
          <a:xfrm>
            <a:off x="1508805" y="1666746"/>
            <a:ext cx="6125372" cy="1566530"/>
          </a:xfrm>
          <a:prstGeom prst="roundRect">
            <a:avLst>
              <a:gd name="adj" fmla="val 0"/>
            </a:avLst>
          </a:prstGeom>
          <a:solidFill>
            <a:srgbClr val="00376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indent="0" algn="ctr">
              <a:buNone/>
            </a:pPr>
            <a:r>
              <a:rPr lang="en-GB" b="1">
                <a:latin typeface="Open Sans" panose="020B0606030504020204" pitchFamily="34" charset="0"/>
                <a:ea typeface="Open Sans" panose="020B0606030504020204" pitchFamily="34" charset="0"/>
                <a:cs typeface="Open Sans" panose="020B0606030504020204" pitchFamily="34" charset="0"/>
              </a:rPr>
              <a:t>Activity</a:t>
            </a:r>
          </a:p>
          <a:p>
            <a:pPr marL="0" lvl="1" indent="0" algn="ctr">
              <a:buNone/>
            </a:pPr>
            <a:r>
              <a:rPr lang="en-GB">
                <a:latin typeface="Open Sans" panose="020B0606030504020204" pitchFamily="34" charset="0"/>
                <a:ea typeface="Open Sans" panose="020B0606030504020204" pitchFamily="34" charset="0"/>
                <a:cs typeface="Open Sans" panose="020B0606030504020204" pitchFamily="34" charset="0"/>
              </a:rPr>
              <a:t>Complete the reflection sheet to show what it is you have learnt from the session today. </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87511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6B2F27-4C2D-4092-AA5D-971E7F2DAFE4}"/>
              </a:ext>
            </a:extLst>
          </p:cNvPr>
          <p:cNvSpPr/>
          <p:nvPr/>
        </p:nvSpPr>
        <p:spPr>
          <a:xfrm>
            <a:off x="-9525" y="2003823"/>
            <a:ext cx="2969419" cy="2569369"/>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4" name="Rectangle 13">
            <a:extLst>
              <a:ext uri="{FF2B5EF4-FFF2-40B4-BE49-F238E27FC236}">
                <a16:creationId xmlns:a16="http://schemas.microsoft.com/office/drawing/2014/main" id="{A4C4F8BF-4840-479D-A915-E568DFAF7555}"/>
              </a:ext>
            </a:extLst>
          </p:cNvPr>
          <p:cNvSpPr/>
          <p:nvPr/>
        </p:nvSpPr>
        <p:spPr>
          <a:xfrm>
            <a:off x="0" y="4573191"/>
            <a:ext cx="2951560" cy="1427559"/>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1268" name="TextBox 7">
            <a:extLst>
              <a:ext uri="{FF2B5EF4-FFF2-40B4-BE49-F238E27FC236}">
                <a16:creationId xmlns:a16="http://schemas.microsoft.com/office/drawing/2014/main" id="{A3F49EC5-E919-43CC-BD55-5220D5745451}"/>
              </a:ext>
            </a:extLst>
          </p:cNvPr>
          <p:cNvSpPr txBox="1">
            <a:spLocks noChangeArrowheads="1"/>
          </p:cNvSpPr>
          <p:nvPr/>
        </p:nvSpPr>
        <p:spPr bwMode="auto">
          <a:xfrm>
            <a:off x="432977" y="1291234"/>
            <a:ext cx="272456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700" b="1">
                <a:solidFill>
                  <a:srgbClr val="003764"/>
                </a:solidFill>
                <a:latin typeface="IBM Plex Serif SemiBold" pitchFamily="18" charset="0"/>
              </a:rPr>
              <a:t>What we do</a:t>
            </a:r>
          </a:p>
        </p:txBody>
      </p:sp>
      <p:sp>
        <p:nvSpPr>
          <p:cNvPr id="11" name="TextBox 10">
            <a:extLst>
              <a:ext uri="{FF2B5EF4-FFF2-40B4-BE49-F238E27FC236}">
                <a16:creationId xmlns:a16="http://schemas.microsoft.com/office/drawing/2014/main" id="{76BF3E63-02E4-4A2F-BF17-BB6AB8E60C60}"/>
              </a:ext>
            </a:extLst>
          </p:cNvPr>
          <p:cNvSpPr txBox="1">
            <a:spLocks noChangeArrowheads="1"/>
          </p:cNvSpPr>
          <p:nvPr/>
        </p:nvSpPr>
        <p:spPr bwMode="auto">
          <a:xfrm>
            <a:off x="-45244" y="2058592"/>
            <a:ext cx="29694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100" b="1">
                <a:solidFill>
                  <a:schemeClr val="bg1"/>
                </a:solidFill>
                <a:latin typeface="Open Sans" pitchFamily="34" charset="0"/>
                <a:cs typeface="Open Sans" pitchFamily="34" charset="0"/>
              </a:rPr>
              <a:t>Inspire excellence</a:t>
            </a:r>
          </a:p>
          <a:p>
            <a:pPr algn="ctr" eaLnBrk="1" hangingPunct="1"/>
            <a:endParaRPr lang="en-GB" altLang="en-US" sz="1500" b="1">
              <a:solidFill>
                <a:schemeClr val="bg1"/>
              </a:solidFill>
              <a:latin typeface="Open Sans" pitchFamily="34" charset="0"/>
              <a:cs typeface="Open Sans" pitchFamily="34" charset="0"/>
            </a:endParaRPr>
          </a:p>
        </p:txBody>
      </p:sp>
      <p:sp>
        <p:nvSpPr>
          <p:cNvPr id="15" name="Rectangle 14">
            <a:extLst>
              <a:ext uri="{FF2B5EF4-FFF2-40B4-BE49-F238E27FC236}">
                <a16:creationId xmlns:a16="http://schemas.microsoft.com/office/drawing/2014/main" id="{35D48334-3C3B-4A02-88F9-F9DBE5A897BE}"/>
              </a:ext>
            </a:extLst>
          </p:cNvPr>
          <p:cNvSpPr/>
          <p:nvPr/>
        </p:nvSpPr>
        <p:spPr>
          <a:xfrm>
            <a:off x="3111104" y="4568429"/>
            <a:ext cx="2958703" cy="1427559"/>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6" name="Rectangle 15">
            <a:extLst>
              <a:ext uri="{FF2B5EF4-FFF2-40B4-BE49-F238E27FC236}">
                <a16:creationId xmlns:a16="http://schemas.microsoft.com/office/drawing/2014/main" id="{D19AB817-DCDE-4323-B995-6F80CE2D4391}"/>
              </a:ext>
            </a:extLst>
          </p:cNvPr>
          <p:cNvSpPr/>
          <p:nvPr/>
        </p:nvSpPr>
        <p:spPr>
          <a:xfrm>
            <a:off x="3103960" y="1999060"/>
            <a:ext cx="2969419" cy="2569369"/>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7" name="Rectangle 16">
            <a:extLst>
              <a:ext uri="{FF2B5EF4-FFF2-40B4-BE49-F238E27FC236}">
                <a16:creationId xmlns:a16="http://schemas.microsoft.com/office/drawing/2014/main" id="{40DF6557-706D-44F6-9C34-ACB9F00489F0}"/>
              </a:ext>
            </a:extLst>
          </p:cNvPr>
          <p:cNvSpPr/>
          <p:nvPr/>
        </p:nvSpPr>
        <p:spPr>
          <a:xfrm>
            <a:off x="6182916" y="4573191"/>
            <a:ext cx="2969419" cy="1427559"/>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8" name="Rectangle 17">
            <a:extLst>
              <a:ext uri="{FF2B5EF4-FFF2-40B4-BE49-F238E27FC236}">
                <a16:creationId xmlns:a16="http://schemas.microsoft.com/office/drawing/2014/main" id="{9837FC3B-4C47-4634-8D4C-D08948ACA625}"/>
              </a:ext>
            </a:extLst>
          </p:cNvPr>
          <p:cNvSpPr/>
          <p:nvPr/>
        </p:nvSpPr>
        <p:spPr>
          <a:xfrm>
            <a:off x="6184107" y="2006204"/>
            <a:ext cx="2969419" cy="2569369"/>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9" name="TextBox 18">
            <a:extLst>
              <a:ext uri="{FF2B5EF4-FFF2-40B4-BE49-F238E27FC236}">
                <a16:creationId xmlns:a16="http://schemas.microsoft.com/office/drawing/2014/main" id="{A8E4607A-3DC6-494D-92E4-91559D7213C8}"/>
              </a:ext>
            </a:extLst>
          </p:cNvPr>
          <p:cNvSpPr txBox="1">
            <a:spLocks noChangeArrowheads="1"/>
          </p:cNvSpPr>
          <p:nvPr/>
        </p:nvSpPr>
        <p:spPr bwMode="auto">
          <a:xfrm>
            <a:off x="3069432" y="2053828"/>
            <a:ext cx="296941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100" b="1">
                <a:solidFill>
                  <a:schemeClr val="bg1"/>
                </a:solidFill>
                <a:latin typeface="Open Sans" pitchFamily="34" charset="0"/>
                <a:cs typeface="Open Sans" pitchFamily="34" charset="0"/>
              </a:rPr>
              <a:t>Develop excellence</a:t>
            </a:r>
          </a:p>
        </p:txBody>
      </p:sp>
      <p:sp>
        <p:nvSpPr>
          <p:cNvPr id="20" name="TextBox 19">
            <a:extLst>
              <a:ext uri="{FF2B5EF4-FFF2-40B4-BE49-F238E27FC236}">
                <a16:creationId xmlns:a16="http://schemas.microsoft.com/office/drawing/2014/main" id="{09F82F14-2F30-4F05-BB68-05412BA62FA3}"/>
              </a:ext>
            </a:extLst>
          </p:cNvPr>
          <p:cNvSpPr txBox="1">
            <a:spLocks noChangeArrowheads="1"/>
          </p:cNvSpPr>
          <p:nvPr/>
        </p:nvSpPr>
        <p:spPr bwMode="auto">
          <a:xfrm>
            <a:off x="6191250" y="2037160"/>
            <a:ext cx="296941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100" b="1">
                <a:solidFill>
                  <a:schemeClr val="bg1"/>
                </a:solidFill>
                <a:latin typeface="Open Sans" pitchFamily="34" charset="0"/>
                <a:cs typeface="Open Sans" pitchFamily="34" charset="0"/>
              </a:rPr>
              <a:t>Innovate excellence</a:t>
            </a:r>
          </a:p>
        </p:txBody>
      </p:sp>
      <p:sp>
        <p:nvSpPr>
          <p:cNvPr id="3" name="Rectangle 2">
            <a:extLst>
              <a:ext uri="{FF2B5EF4-FFF2-40B4-BE49-F238E27FC236}">
                <a16:creationId xmlns:a16="http://schemas.microsoft.com/office/drawing/2014/main" id="{371361A8-79E5-49F2-A253-5DD915711F00}"/>
              </a:ext>
            </a:extLst>
          </p:cNvPr>
          <p:cNvSpPr>
            <a:spLocks noChangeArrowheads="1"/>
          </p:cNvSpPr>
          <p:nvPr/>
        </p:nvSpPr>
        <p:spPr bwMode="auto">
          <a:xfrm>
            <a:off x="108347" y="4598194"/>
            <a:ext cx="285154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200">
                <a:solidFill>
                  <a:schemeClr val="bg1"/>
                </a:solidFill>
                <a:latin typeface="Open Sans" pitchFamily="34" charset="0"/>
                <a:cs typeface="Open Sans" pitchFamily="34" charset="0"/>
              </a:rPr>
              <a:t>We inspire young people via our careers advice resources to choose excellence through apprenticeships and technical education as a prestigious career route on their path to reaching their potential, whatever their background.</a:t>
            </a:r>
          </a:p>
        </p:txBody>
      </p:sp>
      <p:sp>
        <p:nvSpPr>
          <p:cNvPr id="4" name="Rectangle 3">
            <a:extLst>
              <a:ext uri="{FF2B5EF4-FFF2-40B4-BE49-F238E27FC236}">
                <a16:creationId xmlns:a16="http://schemas.microsoft.com/office/drawing/2014/main" id="{536BF13E-2EDB-4901-A405-327DE523A7CF}"/>
              </a:ext>
            </a:extLst>
          </p:cNvPr>
          <p:cNvSpPr>
            <a:spLocks noChangeArrowheads="1"/>
          </p:cNvSpPr>
          <p:nvPr/>
        </p:nvSpPr>
        <p:spPr bwMode="auto">
          <a:xfrm>
            <a:off x="3157538" y="4598194"/>
            <a:ext cx="291584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200">
                <a:solidFill>
                  <a:schemeClr val="bg1"/>
                </a:solidFill>
                <a:latin typeface="Open Sans" pitchFamily="34" charset="0"/>
                <a:cs typeface="Open Sans" pitchFamily="34" charset="0"/>
              </a:rPr>
              <a:t>We develop excellence in young people by testing and assessing their skills and knowledge against their peers through our national and international competitions programmes, improving their confidence and potential. </a:t>
            </a:r>
          </a:p>
        </p:txBody>
      </p:sp>
      <p:sp>
        <p:nvSpPr>
          <p:cNvPr id="5" name="Rectangle 4">
            <a:extLst>
              <a:ext uri="{FF2B5EF4-FFF2-40B4-BE49-F238E27FC236}">
                <a16:creationId xmlns:a16="http://schemas.microsoft.com/office/drawing/2014/main" id="{FD0CA972-2277-4457-9CC2-55A79D79D631}"/>
              </a:ext>
            </a:extLst>
          </p:cNvPr>
          <p:cNvSpPr>
            <a:spLocks noChangeArrowheads="1"/>
          </p:cNvSpPr>
          <p:nvPr/>
        </p:nvSpPr>
        <p:spPr bwMode="auto">
          <a:xfrm>
            <a:off x="6207919" y="4580335"/>
            <a:ext cx="28277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200">
                <a:solidFill>
                  <a:schemeClr val="bg1"/>
                </a:solidFill>
                <a:latin typeface="Open Sans" pitchFamily="34" charset="0"/>
                <a:cs typeface="Open Sans" pitchFamily="34" charset="0"/>
              </a:rPr>
              <a:t>We innovate to mainstream global excellence to help improve standards of teaching, training and assessment through international benchmarking to help young people, employers and the UK economy succeed.</a:t>
            </a:r>
          </a:p>
        </p:txBody>
      </p:sp>
      <p:pic>
        <p:nvPicPr>
          <p:cNvPr id="21" name="Picture 20">
            <a:extLst>
              <a:ext uri="{FF2B5EF4-FFF2-40B4-BE49-F238E27FC236}">
                <a16:creationId xmlns:a16="http://schemas.microsoft.com/office/drawing/2014/main" id="{8FF3B73B-1FA5-489C-A061-FF90A083C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940" t="17519" r="42331" b="32767"/>
          <a:stretch>
            <a:fillRect/>
          </a:stretch>
        </p:blipFill>
        <p:spPr bwMode="auto">
          <a:xfrm>
            <a:off x="6186488" y="2501503"/>
            <a:ext cx="2965847"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78927D4C-0EB4-4CA2-A3E6-ACA60529E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501" t="11163" r="21336" b="19269"/>
          <a:stretch>
            <a:fillRect/>
          </a:stretch>
        </p:blipFill>
        <p:spPr bwMode="auto">
          <a:xfrm>
            <a:off x="3120629" y="2512219"/>
            <a:ext cx="2943225" cy="205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8D50AC73-1235-437A-A5E6-306E18DB82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7352" t="18449" r="24509" b="11008"/>
          <a:stretch>
            <a:fillRect/>
          </a:stretch>
        </p:blipFill>
        <p:spPr bwMode="auto">
          <a:xfrm>
            <a:off x="-10716" y="2547938"/>
            <a:ext cx="2962276" cy="202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a:extLst>
              <a:ext uri="{FF2B5EF4-FFF2-40B4-BE49-F238E27FC236}">
                <a16:creationId xmlns:a16="http://schemas.microsoft.com/office/drawing/2014/main" id="{16AF4544-AF8F-966A-AA3A-34BA5E34132E}"/>
              </a:ext>
            </a:extLst>
          </p:cNvPr>
          <p:cNvSpPr>
            <a:spLocks noGrp="1"/>
          </p:cNvSpPr>
          <p:nvPr>
            <p:ph type="sldNum" sz="quarter" idx="12"/>
          </p:nvPr>
        </p:nvSpPr>
        <p:spPr>
          <a:xfrm>
            <a:off x="8102008" y="6295348"/>
            <a:ext cx="541301" cy="365125"/>
          </a:xfrm>
        </p:spPr>
        <p:txBody>
          <a:bodyPr lIns="91440" tIns="45720" rIns="91440" bIns="45720" anchor="t"/>
          <a:lstStyle/>
          <a:p>
            <a:fld id="{26774BF5-9B92-C44E-BC08-5AB25B2665C8}" type="slidenum">
              <a:rPr lang="en-US" dirty="0" smtClean="0">
                <a:solidFill>
                  <a:srgbClr val="003764"/>
                </a:solidFill>
                <a:latin typeface="IBM Plex Serif SemiBold"/>
              </a:rPr>
              <a:pPr/>
              <a:t>2</a:t>
            </a:fld>
            <a:endParaRPr lang="en-US" dirty="0">
              <a:solidFill>
                <a:srgbClr val="000000"/>
              </a:solidFill>
              <a:latin typeface="IBM Plex Serif SemiBold"/>
            </a:endParaRPr>
          </a:p>
        </p:txBody>
      </p:sp>
    </p:spTree>
    <p:extLst>
      <p:ext uri="{BB962C8B-B14F-4D97-AF65-F5344CB8AC3E}">
        <p14:creationId xmlns:p14="http://schemas.microsoft.com/office/powerpoint/2010/main" val="414304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1" grpId="0"/>
      <p:bldP spid="15" grpId="0" animBg="1"/>
      <p:bldP spid="16" grpId="0" animBg="1"/>
      <p:bldP spid="17" grpId="0" animBg="1"/>
      <p:bldP spid="18" grpId="0" animBg="1"/>
      <p:bldP spid="19" grpId="0"/>
      <p:bldP spid="20" grpId="0"/>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21895" y="2218215"/>
            <a:ext cx="8121415" cy="4275000"/>
          </a:xfrm>
        </p:spPr>
        <p:txBody>
          <a:bodyPr>
            <a:normAutofit/>
          </a:bodyPr>
          <a:lstStyle/>
          <a:p>
            <a:pPr marL="0" indent="0">
              <a:lnSpc>
                <a:spcPts val="2660"/>
              </a:lnSpc>
              <a:spcAft>
                <a:spcPts val="1800"/>
              </a:spcAft>
              <a:buNone/>
            </a:pPr>
            <a:r>
              <a:rPr lang="en-US" dirty="0">
                <a:latin typeface="Open Sans" panose="020B0606030504020204" pitchFamily="34" charset="0"/>
                <a:ea typeface="Open Sans" panose="020B0606030504020204" pitchFamily="34" charset="0"/>
                <a:cs typeface="Open Sans" panose="020B0606030504020204" pitchFamily="34" charset="0"/>
              </a:rPr>
              <a:t>As you know sports people, actors and musicians all work relentlessly to be the best at their chosen profession. It’s no secret that some of the top athletes in the country sacrifice a lot to get to and stay at the top. </a:t>
            </a:r>
          </a:p>
          <a:p>
            <a:pPr marL="0" indent="0">
              <a:lnSpc>
                <a:spcPts val="2660"/>
              </a:lnSpc>
              <a:spcAft>
                <a:spcPts val="1800"/>
              </a:spcAft>
              <a:buNone/>
            </a:pPr>
            <a:r>
              <a:rPr lang="en-US" dirty="0">
                <a:latin typeface="Open Sans" panose="020B0606030504020204" pitchFamily="34" charset="0"/>
                <a:ea typeface="Open Sans" panose="020B0606030504020204" pitchFamily="34" charset="0"/>
                <a:cs typeface="Open Sans" panose="020B0606030504020204" pitchFamily="34" charset="0"/>
              </a:rPr>
              <a:t>There are also people who take a similar approach to their careers. </a:t>
            </a:r>
          </a:p>
          <a:p>
            <a:pPr marL="0" indent="0">
              <a:lnSpc>
                <a:spcPts val="2660"/>
              </a:lnSpc>
              <a:spcAft>
                <a:spcPts val="1800"/>
              </a:spcAft>
              <a:buNone/>
            </a:pPr>
            <a:r>
              <a:rPr lang="en-US" dirty="0">
                <a:latin typeface="Open Sans" panose="020B0606030504020204" pitchFamily="34" charset="0"/>
                <a:ea typeface="Open Sans" panose="020B0606030504020204" pitchFamily="34" charset="0"/>
                <a:cs typeface="Open Sans" panose="020B0606030504020204" pitchFamily="34" charset="0"/>
              </a:rPr>
              <a:t>People who invest in their personal development so that they can get to the very top of their career. </a:t>
            </a:r>
          </a:p>
          <a:p>
            <a:pPr marL="0" indent="0">
              <a:lnSpc>
                <a:spcPts val="2660"/>
              </a:lnSpc>
              <a:spcAft>
                <a:spcPts val="1800"/>
              </a:spcAft>
              <a:buNone/>
            </a:pPr>
            <a:r>
              <a:rPr lang="en-US" dirty="0">
                <a:latin typeface="Open Sans" panose="020B0606030504020204" pitchFamily="34" charset="0"/>
                <a:ea typeface="Open Sans" panose="020B0606030504020204" pitchFamily="34" charset="0"/>
                <a:cs typeface="Open Sans" panose="020B0606030504020204" pitchFamily="34" charset="0"/>
              </a:rPr>
              <a:t>The rewards are many, recognition, expertise, money, promotions and much more... </a:t>
            </a:r>
          </a:p>
        </p:txBody>
      </p:sp>
      <p:sp>
        <p:nvSpPr>
          <p:cNvPr id="4" name="Title 3"/>
          <p:cNvSpPr>
            <a:spLocks noGrp="1"/>
          </p:cNvSpPr>
          <p:nvPr>
            <p:ph type="title"/>
          </p:nvPr>
        </p:nvSpPr>
        <p:spPr/>
        <p:txBody>
          <a:bodyPr anchor="t">
            <a:noAutofit/>
          </a:bodyPr>
          <a:lstStyle/>
          <a:p>
            <a:r>
              <a:rPr lang="en-US" sz="3200" b="1" cap="none" dirty="0">
                <a:solidFill>
                  <a:srgbClr val="C00000"/>
                </a:solidFill>
                <a:latin typeface="IBM Plex Serif SemiBold" panose="02060503050406000203" pitchFamily="18" charset="77"/>
              </a:rPr>
              <a:t>Committing to being the best version of you</a:t>
            </a:r>
          </a:p>
        </p:txBody>
      </p:sp>
      <p:sp>
        <p:nvSpPr>
          <p:cNvPr id="2" name="Slide Number Placeholder 1"/>
          <p:cNvSpPr>
            <a:spLocks noGrp="1"/>
          </p:cNvSpPr>
          <p:nvPr>
            <p:ph type="sldNum" sz="quarter" idx="12"/>
          </p:nvPr>
        </p:nvSpPr>
        <p:spPr/>
        <p:txBody>
          <a:bodyPr/>
          <a:lstStyle/>
          <a:p>
            <a:fld id="{26774BF5-9B92-C44E-BC08-5AB25B2665C8}" type="slidenum">
              <a:rPr lang="en-US" smtClean="0"/>
              <a:pPr/>
              <a:t>3</a:t>
            </a:fld>
            <a:endParaRPr lang="en-US" dirty="0"/>
          </a:p>
        </p:txBody>
      </p:sp>
    </p:spTree>
    <p:extLst>
      <p:ext uri="{BB962C8B-B14F-4D97-AF65-F5344CB8AC3E}">
        <p14:creationId xmlns:p14="http://schemas.microsoft.com/office/powerpoint/2010/main" val="159774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999" y="619200"/>
            <a:ext cx="6023261" cy="244800"/>
          </a:xfrm>
        </p:spPr>
        <p:txBody>
          <a:bodyPr anchor="t">
            <a:noAutofit/>
          </a:bodyPr>
          <a:lstStyle/>
          <a:p>
            <a:r>
              <a:rPr lang="en-GB" sz="3200" b="1" cap="none" dirty="0">
                <a:solidFill>
                  <a:srgbClr val="003764"/>
                </a:solidFill>
                <a:latin typeface="IBM Plex Serif SemiBold" panose="02060503050406000203" pitchFamily="18" charset="77"/>
              </a:rPr>
              <a:t>This is just what skills competitions can do</a:t>
            </a:r>
          </a:p>
        </p:txBody>
      </p:sp>
      <p:sp>
        <p:nvSpPr>
          <p:cNvPr id="2" name="Slide Number Placeholder 1"/>
          <p:cNvSpPr>
            <a:spLocks noGrp="1"/>
          </p:cNvSpPr>
          <p:nvPr>
            <p:ph type="sldNum" sz="quarter" idx="12"/>
          </p:nvPr>
        </p:nvSpPr>
        <p:spPr/>
        <p:txBody>
          <a:bodyPr/>
          <a:lstStyle/>
          <a:p>
            <a:fld id="{26774BF5-9B92-C44E-BC08-5AB25B2665C8}" type="slidenum">
              <a:rPr lang="en-US" smtClean="0"/>
              <a:pPr/>
              <a:t>4</a:t>
            </a:fld>
            <a:endParaRPr lang="en-US" dirty="0"/>
          </a:p>
        </p:txBody>
      </p:sp>
      <p:pic>
        <p:nvPicPr>
          <p:cNvPr id="4" name="Picture 3">
            <a:hlinkClick r:id="rId2"/>
            <a:extLst>
              <a:ext uri="{FF2B5EF4-FFF2-40B4-BE49-F238E27FC236}">
                <a16:creationId xmlns:a16="http://schemas.microsoft.com/office/drawing/2014/main" id="{89928901-515F-4C9D-A7F0-7D9C023096D6}"/>
              </a:ext>
            </a:extLst>
          </p:cNvPr>
          <p:cNvPicPr>
            <a:picLocks noChangeAspect="1"/>
          </p:cNvPicPr>
          <p:nvPr/>
        </p:nvPicPr>
        <p:blipFill rotWithShape="1">
          <a:blip r:embed="rId3"/>
          <a:srcRect l="7500" t="25185" r="42292" b="25185"/>
          <a:stretch/>
        </p:blipFill>
        <p:spPr>
          <a:xfrm>
            <a:off x="503999" y="1838325"/>
            <a:ext cx="7697026" cy="427967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999" y="619200"/>
            <a:ext cx="6023261" cy="244800"/>
          </a:xfrm>
        </p:spPr>
        <p:txBody>
          <a:bodyPr anchor="t">
            <a:noAutofit/>
          </a:bodyPr>
          <a:lstStyle/>
          <a:p>
            <a:r>
              <a:rPr lang="en-GB" sz="3200" b="1" cap="none" dirty="0">
                <a:solidFill>
                  <a:srgbClr val="003764"/>
                </a:solidFill>
                <a:latin typeface="IBM Plex Serif SemiBold" panose="02060503050406000203" pitchFamily="18" charset="77"/>
              </a:rPr>
              <a:t>This is just what skills competitions can do</a:t>
            </a:r>
          </a:p>
        </p:txBody>
      </p:sp>
      <p:sp>
        <p:nvSpPr>
          <p:cNvPr id="2" name="Slide Number Placeholder 1"/>
          <p:cNvSpPr>
            <a:spLocks noGrp="1"/>
          </p:cNvSpPr>
          <p:nvPr>
            <p:ph type="sldNum" sz="quarter" idx="12"/>
          </p:nvPr>
        </p:nvSpPr>
        <p:spPr/>
        <p:txBody>
          <a:bodyPr/>
          <a:lstStyle/>
          <a:p>
            <a:fld id="{26774BF5-9B92-C44E-BC08-5AB25B2665C8}" type="slidenum">
              <a:rPr lang="en-US" smtClean="0"/>
              <a:pPr/>
              <a:t>5</a:t>
            </a:fld>
            <a:endParaRPr lang="en-US" dirty="0"/>
          </a:p>
        </p:txBody>
      </p:sp>
      <p:pic>
        <p:nvPicPr>
          <p:cNvPr id="5" name="Picture 4" descr="Graphical user interface&#10;&#10;Description automatically generated">
            <a:hlinkClick r:id="rId2"/>
            <a:extLst>
              <a:ext uri="{FF2B5EF4-FFF2-40B4-BE49-F238E27FC236}">
                <a16:creationId xmlns:a16="http://schemas.microsoft.com/office/drawing/2014/main" id="{A82DF7F8-9FEC-41F0-8ECB-0D491D9B3768}"/>
              </a:ext>
            </a:extLst>
          </p:cNvPr>
          <p:cNvPicPr>
            <a:picLocks noChangeAspect="1"/>
          </p:cNvPicPr>
          <p:nvPr/>
        </p:nvPicPr>
        <p:blipFill rotWithShape="1">
          <a:blip r:embed="rId3"/>
          <a:srcRect l="5244" t="25220" r="36123" b="15628"/>
          <a:stretch/>
        </p:blipFill>
        <p:spPr bwMode="auto">
          <a:xfrm>
            <a:off x="691626" y="1954529"/>
            <a:ext cx="7266809" cy="41235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172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3200" b="1" cap="none" dirty="0">
                <a:solidFill>
                  <a:srgbClr val="C00000"/>
                </a:solidFill>
                <a:latin typeface="IBM Plex Serif SemiBold" panose="02060503050406000203" pitchFamily="18" charset="77"/>
              </a:rPr>
              <a:t>Skills competitions</a:t>
            </a:r>
          </a:p>
        </p:txBody>
      </p:sp>
      <p:sp>
        <p:nvSpPr>
          <p:cNvPr id="2" name="Slide Number Placeholder 1"/>
          <p:cNvSpPr>
            <a:spLocks noGrp="1"/>
          </p:cNvSpPr>
          <p:nvPr>
            <p:ph type="sldNum" sz="quarter" idx="12"/>
          </p:nvPr>
        </p:nvSpPr>
        <p:spPr/>
        <p:txBody>
          <a:bodyPr/>
          <a:lstStyle/>
          <a:p>
            <a:fld id="{26774BF5-9B92-C44E-BC08-5AB25B2665C8}" type="slidenum">
              <a:rPr lang="en-US" smtClean="0"/>
              <a:pPr/>
              <a:t>6</a:t>
            </a:fld>
            <a:endParaRPr lang="en-US" dirty="0"/>
          </a:p>
        </p:txBody>
      </p:sp>
      <p:sp>
        <p:nvSpPr>
          <p:cNvPr id="7" name="Content Placeholder 2">
            <a:extLst>
              <a:ext uri="{FF2B5EF4-FFF2-40B4-BE49-F238E27FC236}">
                <a16:creationId xmlns:a16="http://schemas.microsoft.com/office/drawing/2014/main" id="{7DCC98D3-BE94-4646-8CF3-B57EC19ECAB8}"/>
              </a:ext>
            </a:extLst>
          </p:cNvPr>
          <p:cNvSpPr txBox="1">
            <a:spLocks/>
          </p:cNvSpPr>
          <p:nvPr/>
        </p:nvSpPr>
        <p:spPr>
          <a:xfrm>
            <a:off x="503999" y="1303812"/>
            <a:ext cx="8289805" cy="2781802"/>
          </a:xfrm>
          <a:prstGeom prst="rect">
            <a:avLst/>
          </a:prstGeom>
        </p:spPr>
        <p:txBody>
          <a:bodyPr vert="horz" lIns="0" tIns="0" rIns="0" bIns="0" rtlCol="0">
            <a:normAutofit/>
          </a:bodyPr>
          <a:lstStyle>
            <a:lvl1pPr marL="216000" indent="-216000" algn="l" defTabSz="457200" rtl="0" eaLnBrk="1" latinLnBrk="0" hangingPunct="1">
              <a:lnSpc>
                <a:spcPct val="100000"/>
              </a:lnSpc>
              <a:spcBef>
                <a:spcPts val="0"/>
              </a:spcBef>
              <a:spcAft>
                <a:spcPts val="600"/>
              </a:spcAft>
              <a:buFont typeface="Arial"/>
              <a:buChar char="•"/>
              <a:defRPr sz="1800" b="0" i="0" kern="1200" spc="0" baseline="0">
                <a:solidFill>
                  <a:schemeClr val="tx1"/>
                </a:solidFill>
                <a:latin typeface="Frutiger 45 Light" charset="0"/>
                <a:ea typeface="+mn-ea"/>
                <a:cs typeface="Humanst521 Lt BT"/>
              </a:defRPr>
            </a:lvl1pPr>
            <a:lvl2pPr marL="648000" indent="-216000" algn="l" defTabSz="457200" rtl="0" eaLnBrk="1" latinLnBrk="0" hangingPunct="1">
              <a:lnSpc>
                <a:spcPct val="100000"/>
              </a:lnSpc>
              <a:spcBef>
                <a:spcPts val="0"/>
              </a:spcBef>
              <a:spcAft>
                <a:spcPts val="600"/>
              </a:spcAft>
              <a:buFont typeface="Arial"/>
              <a:buChar char="–"/>
              <a:defRPr sz="1800" b="0" i="0" kern="1200" baseline="0">
                <a:solidFill>
                  <a:schemeClr val="tx1"/>
                </a:solidFill>
                <a:latin typeface="Frutiger 45 Light" charset="0"/>
                <a:ea typeface="+mn-ea"/>
                <a:cs typeface="Humanst521 Lt BT"/>
              </a:defRPr>
            </a:lvl2pPr>
            <a:lvl3pPr marL="900000" indent="-228600" algn="l" defTabSz="457200" rtl="0" eaLnBrk="1" latinLnBrk="0" hangingPunct="1">
              <a:spcBef>
                <a:spcPct val="20000"/>
              </a:spcBef>
              <a:buFont typeface="Wingdings" charset="2"/>
              <a:buChar char="ü"/>
              <a:defRPr sz="1600" b="0" i="0" kern="1200" baseline="0">
                <a:solidFill>
                  <a:schemeClr val="tx1"/>
                </a:solidFill>
                <a:latin typeface="Humanist 521 Light"/>
                <a:ea typeface="+mn-ea"/>
                <a:cs typeface="Humanst521 Lt BT"/>
              </a:defRPr>
            </a:lvl3pPr>
            <a:lvl4pPr marL="1600200" indent="-228600" algn="l" defTabSz="457200" rtl="0" eaLnBrk="1" latinLnBrk="0" hangingPunct="1">
              <a:spcBef>
                <a:spcPct val="20000"/>
              </a:spcBef>
              <a:buFont typeface="Arial"/>
              <a:buChar char="–"/>
              <a:defRPr sz="1600" b="0" i="0" kern="1200" baseline="0">
                <a:solidFill>
                  <a:schemeClr val="tx1"/>
                </a:solidFill>
                <a:latin typeface="Humanist 521 Light"/>
                <a:ea typeface="+mn-ea"/>
                <a:cs typeface="Humanst521 Lt BT"/>
              </a:defRPr>
            </a:lvl4pPr>
            <a:lvl5pPr marL="2057400" indent="-228600" algn="l" defTabSz="457200" rtl="0" eaLnBrk="1" latinLnBrk="0" hangingPunct="1">
              <a:spcBef>
                <a:spcPct val="20000"/>
              </a:spcBef>
              <a:buFont typeface="Arial"/>
              <a:buChar char="»"/>
              <a:defRPr sz="1600" b="0" i="0" kern="1200" baseline="0">
                <a:solidFill>
                  <a:schemeClr val="tx1"/>
                </a:solidFill>
                <a:latin typeface="Humanist 521 Light"/>
                <a:ea typeface="+mn-ea"/>
                <a:cs typeface="Humanst521 Lt B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20"/>
              </a:lnSpc>
              <a:spcAft>
                <a:spcPts val="1800"/>
              </a:spcAft>
              <a:buNone/>
            </a:pPr>
            <a:r>
              <a:rPr lang="en-GB" sz="1600" dirty="0">
                <a:latin typeface="Open Sans" panose="020B0606030504020204" pitchFamily="34" charset="0"/>
                <a:ea typeface="Open Sans" panose="020B0606030504020204" pitchFamily="34" charset="0"/>
                <a:cs typeface="Open Sans" panose="020B0606030504020204" pitchFamily="34" charset="0"/>
              </a:rPr>
              <a:t>WorldSkills UK is home to Team UK, and supports these young people across a range of professions to be the very best they can be.</a:t>
            </a:r>
          </a:p>
          <a:p>
            <a:pPr marL="0" indent="0">
              <a:lnSpc>
                <a:spcPts val="2420"/>
              </a:lnSpc>
              <a:spcAft>
                <a:spcPts val="1800"/>
              </a:spcAft>
              <a:buNone/>
            </a:pPr>
            <a:r>
              <a:rPr lang="en-GB" sz="1600" dirty="0">
                <a:latin typeface="Open Sans" panose="020B0606030504020204" pitchFamily="34" charset="0"/>
                <a:ea typeface="Open Sans" panose="020B0606030504020204" pitchFamily="34" charset="0"/>
                <a:cs typeface="Open Sans" panose="020B0606030504020204" pitchFamily="34" charset="0"/>
              </a:rPr>
              <a:t>Young people compete at a local level through their college or apprenticeship and then move through the cycle to try for a place at the National Finals at WorldSkills UK LIVE.</a:t>
            </a:r>
          </a:p>
          <a:p>
            <a:pPr marL="0" indent="0">
              <a:lnSpc>
                <a:spcPts val="2420"/>
              </a:lnSpc>
              <a:spcAft>
                <a:spcPts val="1800"/>
              </a:spcAft>
              <a:buNone/>
            </a:pPr>
            <a:r>
              <a:rPr lang="en-GB" sz="1600" dirty="0">
                <a:latin typeface="Open Sans" panose="020B0606030504020204" pitchFamily="34" charset="0"/>
                <a:ea typeface="Open Sans" panose="020B0606030504020204" pitchFamily="34" charset="0"/>
                <a:cs typeface="Open Sans" panose="020B0606030504020204" pitchFamily="34" charset="0"/>
              </a:rPr>
              <a:t>Some of those finalists then make Team UK, who are entered into WorldSkills international competitions and receive incredible training and support to become world-class in their skill.</a:t>
            </a:r>
          </a:p>
        </p:txBody>
      </p:sp>
    </p:spTree>
    <p:extLst>
      <p:ext uri="{BB962C8B-B14F-4D97-AF65-F5344CB8AC3E}">
        <p14:creationId xmlns:p14="http://schemas.microsoft.com/office/powerpoint/2010/main" val="818786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21895" y="2013933"/>
            <a:ext cx="8121415" cy="4293288"/>
          </a:xfrm>
        </p:spPr>
        <p:txBody>
          <a:bodyPr>
            <a:normAutofit/>
          </a:bodyPr>
          <a:lstStyle/>
          <a:p>
            <a:pPr marL="0" indent="0">
              <a:lnSpc>
                <a:spcPts val="2760"/>
              </a:lnSpc>
              <a:spcAft>
                <a:spcPts val="1800"/>
              </a:spcAft>
              <a:buNone/>
            </a:pPr>
            <a:r>
              <a:rPr lang="en-US" dirty="0">
                <a:latin typeface="Open Sans" panose="020B0606030504020204" pitchFamily="34" charset="0"/>
                <a:ea typeface="Open Sans" panose="020B0606030504020204" pitchFamily="34" charset="0"/>
                <a:cs typeface="Open Sans" panose="020B0606030504020204" pitchFamily="34" charset="0"/>
              </a:rPr>
              <a:t>Whatever career you are looking to go into, or even if you do not know what career you want, you can start to invest in yourself to make sure you achieve the future you want.   </a:t>
            </a:r>
          </a:p>
          <a:p>
            <a:pPr marL="0" indent="0">
              <a:lnSpc>
                <a:spcPts val="2760"/>
              </a:lnSpc>
              <a:spcAft>
                <a:spcPts val="1800"/>
              </a:spcAft>
              <a:buNone/>
            </a:pPr>
            <a:r>
              <a:rPr lang="en-US" dirty="0">
                <a:latin typeface="Open Sans" panose="020B0606030504020204" pitchFamily="34" charset="0"/>
                <a:ea typeface="Open Sans" panose="020B0606030504020204" pitchFamily="34" charset="0"/>
                <a:cs typeface="Open Sans" panose="020B0606030504020204" pitchFamily="34" charset="0"/>
              </a:rPr>
              <a:t>It is fair to say that all employers want young people who are motivated, hard-working, excellent communicators, problem solvers and team players.   </a:t>
            </a:r>
          </a:p>
          <a:p>
            <a:pPr marL="0" indent="0">
              <a:lnSpc>
                <a:spcPts val="2760"/>
              </a:lnSpc>
              <a:spcAft>
                <a:spcPts val="1800"/>
              </a:spcAft>
              <a:buNone/>
            </a:pPr>
            <a:r>
              <a:rPr lang="en-US" dirty="0">
                <a:latin typeface="Open Sans" panose="020B0606030504020204" pitchFamily="34" charset="0"/>
                <a:ea typeface="Open Sans" panose="020B0606030504020204" pitchFamily="34" charset="0"/>
                <a:cs typeface="Open Sans" panose="020B0606030504020204" pitchFamily="34" charset="0"/>
              </a:rPr>
              <a:t>These are skills that you can develop today and keep on developing so that you give yourself the best shot for your future. </a:t>
            </a:r>
          </a:p>
        </p:txBody>
      </p:sp>
      <p:sp>
        <p:nvSpPr>
          <p:cNvPr id="4" name="Title 3"/>
          <p:cNvSpPr>
            <a:spLocks noGrp="1"/>
          </p:cNvSpPr>
          <p:nvPr>
            <p:ph type="title"/>
          </p:nvPr>
        </p:nvSpPr>
        <p:spPr/>
        <p:txBody>
          <a:bodyPr anchor="t">
            <a:noAutofit/>
          </a:bodyPr>
          <a:lstStyle/>
          <a:p>
            <a:r>
              <a:rPr lang="en-US" sz="3200" b="1" cap="none" dirty="0">
                <a:solidFill>
                  <a:srgbClr val="003764"/>
                </a:solidFill>
                <a:latin typeface="IBM Plex Serif SemiBold" panose="02060503050406000203" pitchFamily="18" charset="77"/>
              </a:rPr>
              <a:t>It all starts with being a young professional</a:t>
            </a:r>
          </a:p>
        </p:txBody>
      </p:sp>
      <p:sp>
        <p:nvSpPr>
          <p:cNvPr id="2" name="Slide Number Placeholder 1"/>
          <p:cNvSpPr>
            <a:spLocks noGrp="1"/>
          </p:cNvSpPr>
          <p:nvPr>
            <p:ph type="sldNum" sz="quarter" idx="12"/>
          </p:nvPr>
        </p:nvSpPr>
        <p:spPr/>
        <p:txBody>
          <a:bodyPr/>
          <a:lstStyle/>
          <a:p>
            <a:fld id="{26774BF5-9B92-C44E-BC08-5AB25B2665C8}" type="slidenum">
              <a:rPr lang="en-US" smtClean="0"/>
              <a:pPr/>
              <a:t>7</a:t>
            </a:fld>
            <a:endParaRPr lang="en-US" dirty="0"/>
          </a:p>
        </p:txBody>
      </p:sp>
    </p:spTree>
    <p:extLst>
      <p:ext uri="{BB962C8B-B14F-4D97-AF65-F5344CB8AC3E}">
        <p14:creationId xmlns:p14="http://schemas.microsoft.com/office/powerpoint/2010/main" val="498530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21895" y="1440000"/>
            <a:ext cx="8121415" cy="4256712"/>
          </a:xfrm>
        </p:spPr>
        <p:txBody>
          <a:bodyPr>
            <a:normAutofit/>
          </a:bodyPr>
          <a:lstStyle/>
          <a:p>
            <a:pPr marL="0" indent="0">
              <a:spcAft>
                <a:spcPts val="1800"/>
              </a:spcAft>
              <a:buNone/>
            </a:pPr>
            <a:r>
              <a:rPr lang="en-US" dirty="0">
                <a:latin typeface="Open Sans" panose="020B0606030504020204" pitchFamily="34" charset="0"/>
                <a:ea typeface="Open Sans" panose="020B0606030504020204" pitchFamily="34" charset="0"/>
                <a:cs typeface="Open Sans" panose="020B0606030504020204" pitchFamily="34" charset="0"/>
              </a:rPr>
              <a:t>There are so many ways that you can be developing your skills:  </a:t>
            </a:r>
          </a:p>
          <a:p>
            <a:pPr marL="0" indent="0">
              <a:spcAft>
                <a:spcPts val="1800"/>
              </a:spcAft>
              <a:buNone/>
            </a:pPr>
            <a:r>
              <a:rPr lang="en-US" dirty="0">
                <a:latin typeface="Open Sans" panose="020B0606030504020204" pitchFamily="34" charset="0"/>
                <a:ea typeface="Open Sans" panose="020B0606030504020204" pitchFamily="34" charset="0"/>
                <a:cs typeface="Open Sans" panose="020B0606030504020204" pitchFamily="34" charset="0"/>
              </a:rPr>
              <a:t>Joining teams, volunteering, work experience and even part-time working or starting a small business.  </a:t>
            </a:r>
          </a:p>
          <a:p>
            <a:pPr marL="0" indent="0">
              <a:spcAft>
                <a:spcPts val="1800"/>
              </a:spcAft>
              <a:buNone/>
            </a:pPr>
            <a:r>
              <a:rPr lang="en-US" dirty="0">
                <a:latin typeface="Open Sans" panose="020B0606030504020204" pitchFamily="34" charset="0"/>
                <a:ea typeface="Open Sans" panose="020B0606030504020204" pitchFamily="34" charset="0"/>
                <a:cs typeface="Open Sans" panose="020B0606030504020204" pitchFamily="34" charset="0"/>
              </a:rPr>
              <a:t>You can also get ahead by becoming a Young Professional. </a:t>
            </a:r>
          </a:p>
          <a:p>
            <a:pPr marL="0" indent="0">
              <a:spcAft>
                <a:spcPts val="1800"/>
              </a:spcAft>
              <a:buNone/>
            </a:pPr>
            <a:r>
              <a:rPr lang="en-US" dirty="0">
                <a:latin typeface="Open Sans" panose="020B0606030504020204" pitchFamily="34" charset="0"/>
                <a:ea typeface="Open Sans" panose="020B0606030504020204" pitchFamily="34" charset="0"/>
                <a:cs typeface="Open Sans" panose="020B0606030504020204" pitchFamily="34" charset="0"/>
              </a:rPr>
              <a:t>The Young Professional </a:t>
            </a:r>
            <a:r>
              <a:rPr lang="en-US" dirty="0" err="1">
                <a:latin typeface="Open Sans" panose="020B0606030504020204" pitchFamily="34" charset="0"/>
                <a:ea typeface="Open Sans" panose="020B0606030504020204" pitchFamily="34" charset="0"/>
                <a:cs typeface="Open Sans" panose="020B0606030504020204" pitchFamily="34" charset="0"/>
              </a:rPr>
              <a:t>Programme</a:t>
            </a:r>
            <a:r>
              <a:rPr lang="en-US" dirty="0">
                <a:latin typeface="Open Sans" panose="020B0606030504020204" pitchFamily="34" charset="0"/>
                <a:ea typeface="Open Sans" panose="020B0606030504020204" pitchFamily="34" charset="0"/>
                <a:cs typeface="Open Sans" panose="020B0606030504020204" pitchFamily="34" charset="0"/>
              </a:rPr>
              <a:t> teaches young people the skills they need for life and work with a focus on – communication, teamwork, problem solving, self-belief and self-management. </a:t>
            </a:r>
          </a:p>
          <a:p>
            <a:pPr marL="0" indent="0">
              <a:spcAft>
                <a:spcPts val="1800"/>
              </a:spcAft>
              <a:buNone/>
            </a:pPr>
            <a:r>
              <a:rPr lang="en-US" dirty="0">
                <a:latin typeface="Open Sans" panose="020B0606030504020204" pitchFamily="34" charset="0"/>
                <a:ea typeface="Open Sans" panose="020B0606030504020204" pitchFamily="34" charset="0"/>
                <a:cs typeface="Open Sans" panose="020B0606030504020204" pitchFamily="34" charset="0"/>
              </a:rPr>
              <a:t>Once young people join the </a:t>
            </a:r>
            <a:r>
              <a:rPr lang="en-US" dirty="0" err="1">
                <a:latin typeface="Open Sans" panose="020B0606030504020204" pitchFamily="34" charset="0"/>
                <a:ea typeface="Open Sans" panose="020B0606030504020204" pitchFamily="34" charset="0"/>
                <a:cs typeface="Open Sans" panose="020B0606030504020204" pitchFamily="34" charset="0"/>
              </a:rPr>
              <a:t>programme</a:t>
            </a:r>
            <a:r>
              <a:rPr lang="en-US" dirty="0">
                <a:latin typeface="Open Sans" panose="020B0606030504020204" pitchFamily="34" charset="0"/>
                <a:ea typeface="Open Sans" panose="020B0606030504020204" pitchFamily="34" charset="0"/>
                <a:cs typeface="Open Sans" panose="020B0606030504020204" pitchFamily="34" charset="0"/>
              </a:rPr>
              <a:t> they become a Young Professional Member of Youth Employment UK and get weekly support, advice and help to keep developing their skills and learning about the world of work. </a:t>
            </a:r>
          </a:p>
        </p:txBody>
      </p:sp>
      <p:sp>
        <p:nvSpPr>
          <p:cNvPr id="4" name="Title 3"/>
          <p:cNvSpPr>
            <a:spLocks noGrp="1"/>
          </p:cNvSpPr>
          <p:nvPr>
            <p:ph type="title"/>
          </p:nvPr>
        </p:nvSpPr>
        <p:spPr/>
        <p:txBody>
          <a:bodyPr>
            <a:noAutofit/>
          </a:bodyPr>
          <a:lstStyle/>
          <a:p>
            <a:r>
              <a:rPr lang="en-US" sz="3200" b="1" cap="none" dirty="0">
                <a:solidFill>
                  <a:srgbClr val="C00000"/>
                </a:solidFill>
                <a:latin typeface="IBM Plex Serif SemiBold" panose="02060503050406000203" pitchFamily="18" charset="77"/>
              </a:rPr>
              <a:t>Becoming a young professional</a:t>
            </a:r>
          </a:p>
        </p:txBody>
      </p:sp>
      <p:sp>
        <p:nvSpPr>
          <p:cNvPr id="2" name="Slide Number Placeholder 1"/>
          <p:cNvSpPr>
            <a:spLocks noGrp="1"/>
          </p:cNvSpPr>
          <p:nvPr>
            <p:ph type="sldNum" sz="quarter" idx="12"/>
          </p:nvPr>
        </p:nvSpPr>
        <p:spPr/>
        <p:txBody>
          <a:bodyPr/>
          <a:lstStyle/>
          <a:p>
            <a:fld id="{26774BF5-9B92-C44E-BC08-5AB25B2665C8}" type="slidenum">
              <a:rPr lang="en-US" smtClean="0"/>
              <a:pPr/>
              <a:t>8</a:t>
            </a:fld>
            <a:endParaRPr lang="en-US" dirty="0"/>
          </a:p>
        </p:txBody>
      </p:sp>
    </p:spTree>
    <p:extLst>
      <p:ext uri="{BB962C8B-B14F-4D97-AF65-F5344CB8AC3E}">
        <p14:creationId xmlns:p14="http://schemas.microsoft.com/office/powerpoint/2010/main" val="2052652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21895" y="1440000"/>
            <a:ext cx="8121415" cy="4265856"/>
          </a:xfrm>
        </p:spPr>
        <p:txBody>
          <a:bodyPr>
            <a:normAutofit/>
          </a:bodyPr>
          <a:lstStyle/>
          <a:p>
            <a:pPr marL="0" indent="0">
              <a:lnSpc>
                <a:spcPts val="2760"/>
              </a:lnSpc>
              <a:spcAft>
                <a:spcPts val="2400"/>
              </a:spcAft>
              <a:buNone/>
            </a:pPr>
            <a:r>
              <a:rPr lang="en-US" dirty="0">
                <a:latin typeface="Open Sans" panose="020B0606030504020204" pitchFamily="34" charset="0"/>
                <a:ea typeface="Open Sans" panose="020B0606030504020204" pitchFamily="34" charset="0"/>
                <a:cs typeface="Open Sans" panose="020B0606030504020204" pitchFamily="34" charset="0"/>
              </a:rPr>
              <a:t>It really is down to you as an individual how much effort and determination you put into your future. No one else can do it for you. </a:t>
            </a:r>
          </a:p>
          <a:p>
            <a:pPr marL="0" indent="0">
              <a:lnSpc>
                <a:spcPts val="2760"/>
              </a:lnSpc>
              <a:spcAft>
                <a:spcPts val="2400"/>
              </a:spcAft>
              <a:buNone/>
            </a:pPr>
            <a:r>
              <a:rPr lang="en-US" dirty="0">
                <a:latin typeface="Open Sans" panose="020B0606030504020204" pitchFamily="34" charset="0"/>
                <a:ea typeface="Open Sans" panose="020B0606030504020204" pitchFamily="34" charset="0"/>
                <a:cs typeface="Open Sans" panose="020B0606030504020204" pitchFamily="34" charset="0"/>
              </a:rPr>
              <a:t>It’s tough to get the perfect job so if that is your goal you have to put the work in, just like sports people, actors and musicians.  </a:t>
            </a:r>
          </a:p>
          <a:p>
            <a:pPr marL="0" indent="0">
              <a:lnSpc>
                <a:spcPts val="2760"/>
              </a:lnSpc>
              <a:spcAft>
                <a:spcPts val="2400"/>
              </a:spcAft>
              <a:buNone/>
            </a:pPr>
            <a:r>
              <a:rPr lang="en-US" dirty="0">
                <a:latin typeface="Open Sans" panose="020B0606030504020204" pitchFamily="34" charset="0"/>
                <a:ea typeface="Open Sans" panose="020B0606030504020204" pitchFamily="34" charset="0"/>
                <a:cs typeface="Open Sans" panose="020B0606030504020204" pitchFamily="34" charset="0"/>
              </a:rPr>
              <a:t>Where will you start today?</a:t>
            </a:r>
          </a:p>
        </p:txBody>
      </p:sp>
      <p:sp>
        <p:nvSpPr>
          <p:cNvPr id="4" name="Title 3"/>
          <p:cNvSpPr>
            <a:spLocks noGrp="1"/>
          </p:cNvSpPr>
          <p:nvPr>
            <p:ph type="title"/>
          </p:nvPr>
        </p:nvSpPr>
        <p:spPr/>
        <p:txBody>
          <a:bodyPr>
            <a:noAutofit/>
          </a:bodyPr>
          <a:lstStyle/>
          <a:p>
            <a:r>
              <a:rPr lang="en-US" sz="3200" b="1" cap="none" dirty="0">
                <a:solidFill>
                  <a:srgbClr val="003764"/>
                </a:solidFill>
                <a:latin typeface="IBM Plex Serif SemiBold" panose="02060503050406000203" pitchFamily="18" charset="77"/>
              </a:rPr>
              <a:t>The opportunity is in your hands</a:t>
            </a:r>
          </a:p>
        </p:txBody>
      </p:sp>
      <p:sp>
        <p:nvSpPr>
          <p:cNvPr id="2" name="Slide Number Placeholder 1"/>
          <p:cNvSpPr>
            <a:spLocks noGrp="1"/>
          </p:cNvSpPr>
          <p:nvPr>
            <p:ph type="sldNum" sz="quarter" idx="12"/>
          </p:nvPr>
        </p:nvSpPr>
        <p:spPr/>
        <p:txBody>
          <a:bodyPr/>
          <a:lstStyle/>
          <a:p>
            <a:fld id="{26774BF5-9B92-C44E-BC08-5AB25B2665C8}" type="slidenum">
              <a:rPr lang="en-US" smtClean="0"/>
              <a:pPr/>
              <a:t>9</a:t>
            </a:fld>
            <a:endParaRPr lang="en-US" dirty="0"/>
          </a:p>
        </p:txBody>
      </p:sp>
    </p:spTree>
    <p:extLst>
      <p:ext uri="{BB962C8B-B14F-4D97-AF65-F5344CB8AC3E}">
        <p14:creationId xmlns:p14="http://schemas.microsoft.com/office/powerpoint/2010/main" val="268264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969</TotalTime>
  <Words>534</Words>
  <Application>Microsoft Office PowerPoint</Application>
  <PresentationFormat>On-screen Show (4:3)</PresentationFormat>
  <Paragraphs>42</Paragraphs>
  <Slides>10</Slides>
  <Notes>6</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Office Theme</vt:lpstr>
      <vt:lpstr>Skills development &amp; becoming  a young professional</vt:lpstr>
      <vt:lpstr>PowerPoint Presentation</vt:lpstr>
      <vt:lpstr>Committing to being the best version of you</vt:lpstr>
      <vt:lpstr>This is just what skills competitions can do</vt:lpstr>
      <vt:lpstr>This is just what skills competitions can do</vt:lpstr>
      <vt:lpstr>Skills competitions</vt:lpstr>
      <vt:lpstr>It all starts with being a young professional</vt:lpstr>
      <vt:lpstr>Becoming a young professional</vt:lpstr>
      <vt:lpstr>The opportunity is in your hands</vt:lpstr>
      <vt:lpstr>PowerPoint Presentation</vt:lpstr>
    </vt:vector>
  </TitlesOfParts>
  <Company>Penrose 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 Penrose</dc:creator>
  <cp:lastModifiedBy>Seepersad, Daisy (WorldSkills UK)</cp:lastModifiedBy>
  <cp:revision>73</cp:revision>
  <dcterms:created xsi:type="dcterms:W3CDTF">2019-09-09T20:28:32Z</dcterms:created>
  <dcterms:modified xsi:type="dcterms:W3CDTF">2022-09-21T13:40:35Z</dcterms:modified>
</cp:coreProperties>
</file>