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72" r:id="rId3"/>
    <p:sldId id="257" r:id="rId4"/>
    <p:sldId id="258" r:id="rId5"/>
    <p:sldId id="259" r:id="rId6"/>
    <p:sldId id="269" r:id="rId7"/>
    <p:sldId id="270" r:id="rId8"/>
    <p:sldId id="271" r:id="rId9"/>
    <p:sldId id="261" r:id="rId10"/>
    <p:sldId id="262" r:id="rId11"/>
    <p:sldId id="267" r:id="rId12"/>
    <p:sldId id="263" r:id="rId13"/>
    <p:sldId id="264" r:id="rId14"/>
    <p:sldId id="265"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536A6"/>
    <a:srgbClr val="8921C4"/>
    <a:srgbClr val="014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E5D14-816E-491E-999F-913FE139B73B}" v="6" dt="2022-03-30T18:55:02.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92"/>
    <p:restoredTop sz="94674"/>
  </p:normalViewPr>
  <p:slideViewPr>
    <p:cSldViewPr snapToGrid="0" snapToObjects="1">
      <p:cViewPr varScale="1">
        <p:scale>
          <a:sx n="85" d="100"/>
          <a:sy n="85"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Chilvers" userId="611e602df2f6a62c" providerId="LiveId" clId="{4B3E5D14-816E-491E-999F-913FE139B73B}"/>
    <pc:docChg chg="addSld modSld">
      <pc:chgData name="Suzanne Chilvers" userId="611e602df2f6a62c" providerId="LiveId" clId="{4B3E5D14-816E-491E-999F-913FE139B73B}" dt="2022-03-30T18:56:54.868" v="191" actId="20577"/>
      <pc:docMkLst>
        <pc:docMk/>
      </pc:docMkLst>
      <pc:sldChg chg="modSp">
        <pc:chgData name="Suzanne Chilvers" userId="611e602df2f6a62c" providerId="LiveId" clId="{4B3E5D14-816E-491E-999F-913FE139B73B}" dt="2022-03-30T18:20:01.125" v="2" actId="20577"/>
        <pc:sldMkLst>
          <pc:docMk/>
          <pc:sldMk cId="1819889552" sldId="257"/>
        </pc:sldMkLst>
        <pc:graphicFrameChg chg="mod">
          <ac:chgData name="Suzanne Chilvers" userId="611e602df2f6a62c" providerId="LiveId" clId="{4B3E5D14-816E-491E-999F-913FE139B73B}" dt="2022-03-30T18:20:01.125" v="2" actId="20577"/>
          <ac:graphicFrameMkLst>
            <pc:docMk/>
            <pc:sldMk cId="1819889552" sldId="257"/>
            <ac:graphicFrameMk id="17" creationId="{8C8EE9F7-ABCF-5D41-9AF3-65759880A1A4}"/>
          </ac:graphicFrameMkLst>
        </pc:graphicFrameChg>
      </pc:sldChg>
      <pc:sldChg chg="modSp mod">
        <pc:chgData name="Suzanne Chilvers" userId="611e602df2f6a62c" providerId="LiveId" clId="{4B3E5D14-816E-491E-999F-913FE139B73B}" dt="2022-03-30T18:43:07.012" v="66"/>
        <pc:sldMkLst>
          <pc:docMk/>
          <pc:sldMk cId="429826713" sldId="263"/>
        </pc:sldMkLst>
        <pc:spChg chg="mod">
          <ac:chgData name="Suzanne Chilvers" userId="611e602df2f6a62c" providerId="LiveId" clId="{4B3E5D14-816E-491E-999F-913FE139B73B}" dt="2022-03-30T18:34:59.551" v="65" actId="6549"/>
          <ac:spMkLst>
            <pc:docMk/>
            <pc:sldMk cId="429826713" sldId="263"/>
            <ac:spMk id="9" creationId="{01169A2F-0EBD-3B45-B431-174CEA6D49E5}"/>
          </ac:spMkLst>
        </pc:spChg>
        <pc:picChg chg="mod">
          <ac:chgData name="Suzanne Chilvers" userId="611e602df2f6a62c" providerId="LiveId" clId="{4B3E5D14-816E-491E-999F-913FE139B73B}" dt="2022-03-30T18:43:07.012" v="66"/>
          <ac:picMkLst>
            <pc:docMk/>
            <pc:sldMk cId="429826713" sldId="263"/>
            <ac:picMk id="11" creationId="{B7ED3DB2-22DD-6E4D-A12D-19B752282513}"/>
          </ac:picMkLst>
        </pc:picChg>
      </pc:sldChg>
      <pc:sldChg chg="modSp mod">
        <pc:chgData name="Suzanne Chilvers" userId="611e602df2f6a62c" providerId="LiveId" clId="{4B3E5D14-816E-491E-999F-913FE139B73B}" dt="2022-03-30T18:56:54.868" v="191" actId="20577"/>
        <pc:sldMkLst>
          <pc:docMk/>
          <pc:sldMk cId="3575611204" sldId="264"/>
        </pc:sldMkLst>
        <pc:spChg chg="mod">
          <ac:chgData name="Suzanne Chilvers" userId="611e602df2f6a62c" providerId="LiveId" clId="{4B3E5D14-816E-491E-999F-913FE139B73B}" dt="2022-03-30T18:56:54.868" v="191" actId="20577"/>
          <ac:spMkLst>
            <pc:docMk/>
            <pc:sldMk cId="3575611204" sldId="264"/>
            <ac:spMk id="8" creationId="{9268E679-6AA0-2143-BFF6-E0E3210F33CA}"/>
          </ac:spMkLst>
        </pc:spChg>
      </pc:sldChg>
      <pc:sldChg chg="modSp mod">
        <pc:chgData name="Suzanne Chilvers" userId="611e602df2f6a62c" providerId="LiveId" clId="{4B3E5D14-816E-491E-999F-913FE139B73B}" dt="2022-03-30T18:28:38.985" v="4"/>
        <pc:sldMkLst>
          <pc:docMk/>
          <pc:sldMk cId="482310140" sldId="267"/>
        </pc:sldMkLst>
        <pc:spChg chg="mod">
          <ac:chgData name="Suzanne Chilvers" userId="611e602df2f6a62c" providerId="LiveId" clId="{4B3E5D14-816E-491E-999F-913FE139B73B}" dt="2022-03-30T18:28:38.985" v="4"/>
          <ac:spMkLst>
            <pc:docMk/>
            <pc:sldMk cId="482310140" sldId="267"/>
            <ac:spMk id="3" creationId="{49B61BB3-18C0-9B4D-8573-80A096119285}"/>
          </ac:spMkLst>
        </pc:spChg>
      </pc:sldChg>
      <pc:sldChg chg="delSp add">
        <pc:chgData name="Suzanne Chilvers" userId="611e602df2f6a62c" providerId="LiveId" clId="{4B3E5D14-816E-491E-999F-913FE139B73B}" dt="2022-03-30T18:15:09.473" v="1" actId="478"/>
        <pc:sldMkLst>
          <pc:docMk/>
          <pc:sldMk cId="0" sldId="272"/>
        </pc:sldMkLst>
        <pc:picChg chg="del">
          <ac:chgData name="Suzanne Chilvers" userId="611e602df2f6a62c" providerId="LiveId" clId="{4B3E5D14-816E-491E-999F-913FE139B73B}" dt="2022-03-30T18:15:09.473" v="1" actId="478"/>
          <ac:picMkLst>
            <pc:docMk/>
            <pc:sldMk cId="0" sldId="272"/>
            <ac:picMk id="22" creationId="{D4678B47-E8FA-4AAA-BA4F-4DDD87DF68A0}"/>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FFA01-22BC-3C49-A1B3-0819800980A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C814160A-29AE-BA4A-9098-6FB45ABB37BF}">
      <dgm:prSet custT="1"/>
      <dgm:spPr>
        <a:solidFill>
          <a:srgbClr val="00B0F0"/>
        </a:solidFill>
      </dgm:spPr>
      <dgm:t>
        <a:bodyPr/>
        <a:lstStyle/>
        <a:p>
          <a:pPr algn="l">
            <a:lnSpc>
              <a:spcPct val="100000"/>
            </a:lnSpc>
          </a:pPr>
          <a:r>
            <a:rPr lang="en-GB" sz="1500" b="0" i="0" dirty="0">
              <a:latin typeface="Open Sans" panose="020B0606030504020204" pitchFamily="34" charset="0"/>
              <a:ea typeface="Open Sans" panose="020B0606030504020204" pitchFamily="34" charset="0"/>
              <a:cs typeface="Open Sans" panose="020B0606030504020204" pitchFamily="34" charset="0"/>
            </a:rPr>
            <a:t>Help you understand the next steps available to you in your education and career</a:t>
          </a:r>
        </a:p>
      </dgm:t>
    </dgm:pt>
    <dgm:pt modelId="{DDD10A23-D99F-944F-B47B-13F8717A553E}" type="sibTrans" cxnId="{CAE7FE77-47B6-114D-84F3-5D16ED0A4DCC}">
      <dgm:prSet/>
      <dgm:spPr/>
      <dgm:t>
        <a:bodyPr/>
        <a:lstStyle/>
        <a:p>
          <a:endParaRPr lang="en-GB"/>
        </a:p>
      </dgm:t>
    </dgm:pt>
    <dgm:pt modelId="{8F4EDC79-BAFB-2C4F-958E-F064C764993D}" type="parTrans" cxnId="{CAE7FE77-47B6-114D-84F3-5D16ED0A4DCC}">
      <dgm:prSet/>
      <dgm:spPr/>
      <dgm:t>
        <a:bodyPr/>
        <a:lstStyle/>
        <a:p>
          <a:endParaRPr lang="en-GB"/>
        </a:p>
      </dgm:t>
    </dgm:pt>
    <dgm:pt modelId="{BE79ECB4-59A4-7E44-A36D-A830D38F2086}" type="pres">
      <dgm:prSet presAssocID="{543FFA01-22BC-3C49-A1B3-0819800980A2}" presName="linearFlow" presStyleCnt="0">
        <dgm:presLayoutVars>
          <dgm:dir/>
          <dgm:resizeHandles val="exact"/>
        </dgm:presLayoutVars>
      </dgm:prSet>
      <dgm:spPr/>
    </dgm:pt>
    <dgm:pt modelId="{8E31EE62-8BE5-954C-950A-93BD89F2332E}" type="pres">
      <dgm:prSet presAssocID="{C814160A-29AE-BA4A-9098-6FB45ABB37BF}" presName="composite" presStyleCnt="0"/>
      <dgm:spPr/>
    </dgm:pt>
    <dgm:pt modelId="{E9E0804F-A768-4C48-8386-9D0E3D7B0023}" type="pres">
      <dgm:prSet presAssocID="{C814160A-29AE-BA4A-9098-6FB45ABB37BF}" presName="imgShp" presStyleLbl="fgImgPlace1" presStyleIdx="0" presStyleCnt="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5CC7B507-EE33-6E4C-BB94-29B79ADB320D}" type="pres">
      <dgm:prSet presAssocID="{C814160A-29AE-BA4A-9098-6FB45ABB37BF}" presName="txShp" presStyleLbl="node1" presStyleIdx="0" presStyleCnt="1" custLinFactNeighborX="224" custLinFactNeighborY="-1547">
        <dgm:presLayoutVars>
          <dgm:bulletEnabled val="1"/>
        </dgm:presLayoutVars>
      </dgm:prSet>
      <dgm:spPr/>
    </dgm:pt>
  </dgm:ptLst>
  <dgm:cxnLst>
    <dgm:cxn modelId="{8C849A70-F400-0C49-9FD8-851678BFD10F}" type="presOf" srcId="{543FFA01-22BC-3C49-A1B3-0819800980A2}" destId="{BE79ECB4-59A4-7E44-A36D-A830D38F2086}" srcOrd="0" destOrd="0" presId="urn:microsoft.com/office/officeart/2005/8/layout/vList3"/>
    <dgm:cxn modelId="{CAE7FE77-47B6-114D-84F3-5D16ED0A4DCC}" srcId="{543FFA01-22BC-3C49-A1B3-0819800980A2}" destId="{C814160A-29AE-BA4A-9098-6FB45ABB37BF}" srcOrd="0" destOrd="0" parTransId="{8F4EDC79-BAFB-2C4F-958E-F064C764993D}" sibTransId="{DDD10A23-D99F-944F-B47B-13F8717A553E}"/>
    <dgm:cxn modelId="{A51AE3A3-5D6D-144F-86B0-73490EF7DD2E}" type="presOf" srcId="{C814160A-29AE-BA4A-9098-6FB45ABB37BF}" destId="{5CC7B507-EE33-6E4C-BB94-29B79ADB320D}" srcOrd="0" destOrd="0" presId="urn:microsoft.com/office/officeart/2005/8/layout/vList3"/>
    <dgm:cxn modelId="{EBD4B4B0-CAB1-9449-B883-18A86FD5AFCE}" type="presParOf" srcId="{BE79ECB4-59A4-7E44-A36D-A830D38F2086}" destId="{8E31EE62-8BE5-954C-950A-93BD89F2332E}" srcOrd="0" destOrd="0" presId="urn:microsoft.com/office/officeart/2005/8/layout/vList3"/>
    <dgm:cxn modelId="{81C11E4E-328F-C948-9150-6F58FA3CE50D}" type="presParOf" srcId="{8E31EE62-8BE5-954C-950A-93BD89F2332E}" destId="{E9E0804F-A768-4C48-8386-9D0E3D7B0023}" srcOrd="0" destOrd="0" presId="urn:microsoft.com/office/officeart/2005/8/layout/vList3"/>
    <dgm:cxn modelId="{89F461F1-8730-0A41-A46C-1F18F4C34BE5}" type="presParOf" srcId="{8E31EE62-8BE5-954C-950A-93BD89F2332E}" destId="{5CC7B507-EE33-6E4C-BB94-29B79ADB320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FFA01-22BC-3C49-A1B3-0819800980A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48263498-6AEF-BD4E-8AA4-09A24C2A8CB9}">
      <dgm:prSet custT="1"/>
      <dgm:spPr>
        <a:solidFill>
          <a:schemeClr val="accent2"/>
        </a:solidFill>
      </dgm:spPr>
      <dgm:t>
        <a:bodyPr/>
        <a:lstStyle/>
        <a:p>
          <a:pPr algn="l"/>
          <a:r>
            <a:rPr lang="en-GB" sz="1500" b="0" i="0">
              <a:latin typeface="Open Sans" panose="020B0606030504020204" pitchFamily="34" charset="0"/>
              <a:ea typeface="Open Sans" panose="020B0606030504020204" pitchFamily="34" charset="0"/>
              <a:cs typeface="Open Sans" panose="020B0606030504020204" pitchFamily="34" charset="0"/>
            </a:rPr>
            <a:t>Understand your </a:t>
          </a:r>
          <a:r>
            <a:rPr lang="en-GB" sz="1500" b="0" i="0" dirty="0">
              <a:latin typeface="Open Sans" panose="020B0606030504020204" pitchFamily="34" charset="0"/>
              <a:ea typeface="Open Sans" panose="020B0606030504020204" pitchFamily="34" charset="0"/>
              <a:cs typeface="Open Sans" panose="020B0606030504020204" pitchFamily="34" charset="0"/>
            </a:rPr>
            <a:t>own skills and motivators</a:t>
          </a:r>
        </a:p>
      </dgm:t>
    </dgm:pt>
    <dgm:pt modelId="{12E015B3-AEFC-3447-BE16-A378B810D59D}" type="parTrans" cxnId="{49FF56F0-FD74-E84C-94EA-223E53E7463A}">
      <dgm:prSet/>
      <dgm:spPr/>
      <dgm:t>
        <a:bodyPr/>
        <a:lstStyle/>
        <a:p>
          <a:endParaRPr lang="en-GB"/>
        </a:p>
      </dgm:t>
    </dgm:pt>
    <dgm:pt modelId="{1285E76C-EE7F-7E4B-A794-9BDCCADDB6FA}" type="sibTrans" cxnId="{49FF56F0-FD74-E84C-94EA-223E53E7463A}">
      <dgm:prSet/>
      <dgm:spPr/>
      <dgm:t>
        <a:bodyPr/>
        <a:lstStyle/>
        <a:p>
          <a:endParaRPr lang="en-GB"/>
        </a:p>
      </dgm:t>
    </dgm:pt>
    <dgm:pt modelId="{BE79ECB4-59A4-7E44-A36D-A830D38F2086}" type="pres">
      <dgm:prSet presAssocID="{543FFA01-22BC-3C49-A1B3-0819800980A2}" presName="linearFlow" presStyleCnt="0">
        <dgm:presLayoutVars>
          <dgm:dir/>
          <dgm:resizeHandles val="exact"/>
        </dgm:presLayoutVars>
      </dgm:prSet>
      <dgm:spPr/>
    </dgm:pt>
    <dgm:pt modelId="{CFDF9294-4315-6D47-B92E-2DB6F01A4BEF}" type="pres">
      <dgm:prSet presAssocID="{48263498-6AEF-BD4E-8AA4-09A24C2A8CB9}" presName="composite" presStyleCnt="0"/>
      <dgm:spPr/>
    </dgm:pt>
    <dgm:pt modelId="{B80496DA-CA37-1F45-9C56-5BB7C4036AA3}" type="pres">
      <dgm:prSet presAssocID="{48263498-6AEF-BD4E-8AA4-09A24C2A8CB9}" presName="imgShp" presStyleLbl="fgImgPlace1" presStyleIdx="0" presStyleCnt="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3B78A343-C625-A144-A376-1A53703F3820}" type="pres">
      <dgm:prSet presAssocID="{48263498-6AEF-BD4E-8AA4-09A24C2A8CB9}" presName="txShp" presStyleLbl="node1" presStyleIdx="0" presStyleCnt="1">
        <dgm:presLayoutVars>
          <dgm:bulletEnabled val="1"/>
        </dgm:presLayoutVars>
      </dgm:prSet>
      <dgm:spPr/>
    </dgm:pt>
  </dgm:ptLst>
  <dgm:cxnLst>
    <dgm:cxn modelId="{8C849A70-F400-0C49-9FD8-851678BFD10F}" type="presOf" srcId="{543FFA01-22BC-3C49-A1B3-0819800980A2}" destId="{BE79ECB4-59A4-7E44-A36D-A830D38F2086}" srcOrd="0" destOrd="0" presId="urn:microsoft.com/office/officeart/2005/8/layout/vList3"/>
    <dgm:cxn modelId="{E06F84BA-5246-4148-A7DD-99BA09F8DA38}" type="presOf" srcId="{48263498-6AEF-BD4E-8AA4-09A24C2A8CB9}" destId="{3B78A343-C625-A144-A376-1A53703F3820}" srcOrd="0" destOrd="0" presId="urn:microsoft.com/office/officeart/2005/8/layout/vList3"/>
    <dgm:cxn modelId="{49FF56F0-FD74-E84C-94EA-223E53E7463A}" srcId="{543FFA01-22BC-3C49-A1B3-0819800980A2}" destId="{48263498-6AEF-BD4E-8AA4-09A24C2A8CB9}" srcOrd="0" destOrd="0" parTransId="{12E015B3-AEFC-3447-BE16-A378B810D59D}" sibTransId="{1285E76C-EE7F-7E4B-A794-9BDCCADDB6FA}"/>
    <dgm:cxn modelId="{582B8876-AF4E-F844-B64C-5E00A49EFA40}" type="presParOf" srcId="{BE79ECB4-59A4-7E44-A36D-A830D38F2086}" destId="{CFDF9294-4315-6D47-B92E-2DB6F01A4BEF}" srcOrd="0" destOrd="0" presId="urn:microsoft.com/office/officeart/2005/8/layout/vList3"/>
    <dgm:cxn modelId="{8898CC7C-0A88-C346-B359-0B158C374E7F}" type="presParOf" srcId="{CFDF9294-4315-6D47-B92E-2DB6F01A4BEF}" destId="{B80496DA-CA37-1F45-9C56-5BB7C4036AA3}" srcOrd="0" destOrd="0" presId="urn:microsoft.com/office/officeart/2005/8/layout/vList3"/>
    <dgm:cxn modelId="{5A8FBE6D-1D4A-9F4E-9600-6DF281AA46D1}" type="presParOf" srcId="{CFDF9294-4315-6D47-B92E-2DB6F01A4BEF}" destId="{3B78A343-C625-A144-A376-1A53703F382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64F4BC-9A30-934F-8BA6-7E5A72CB1616}" type="doc">
      <dgm:prSet loTypeId="urn:microsoft.com/office/officeart/2005/8/layout/vList3" loCatId="" qsTypeId="urn:microsoft.com/office/officeart/2005/8/quickstyle/simple1" qsCatId="simple" csTypeId="urn:microsoft.com/office/officeart/2005/8/colors/accent1_2" csCatId="accent1" phldr="1"/>
      <dgm:spPr/>
    </dgm:pt>
    <dgm:pt modelId="{DD89AF03-1959-3548-A25D-6E8D2AA6C085}">
      <dgm:prSet custT="1"/>
      <dgm:spPr>
        <a:solidFill>
          <a:srgbClr val="D536A6"/>
        </a:solidFill>
      </dgm:spPr>
      <dgm:t>
        <a:bodyPr/>
        <a:lstStyle/>
        <a:p>
          <a:pPr algn="l"/>
          <a:r>
            <a:rPr lang="en-GB" sz="1500" b="0" i="0" dirty="0">
              <a:latin typeface="Open Sans" panose="020B0606030504020204" pitchFamily="34" charset="0"/>
              <a:ea typeface="Open Sans" panose="020B0606030504020204" pitchFamily="34" charset="0"/>
              <a:cs typeface="Open Sans" panose="020B0606030504020204" pitchFamily="34" charset="0"/>
            </a:rPr>
            <a:t>Show you the benefits that a college environment and education can bring</a:t>
          </a:r>
        </a:p>
      </dgm:t>
    </dgm:pt>
    <dgm:pt modelId="{D33268D0-3E3E-9641-9D92-4AE10553C6B4}" type="parTrans" cxnId="{88E10F44-9035-BD44-BA07-0E5F1EBD6249}">
      <dgm:prSet/>
      <dgm:spPr/>
      <dgm:t>
        <a:bodyPr/>
        <a:lstStyle/>
        <a:p>
          <a:endParaRPr lang="en-GB"/>
        </a:p>
      </dgm:t>
    </dgm:pt>
    <dgm:pt modelId="{AEFF6BC0-5D69-A843-86EE-28A001FE885D}" type="sibTrans" cxnId="{88E10F44-9035-BD44-BA07-0E5F1EBD6249}">
      <dgm:prSet/>
      <dgm:spPr/>
      <dgm:t>
        <a:bodyPr/>
        <a:lstStyle/>
        <a:p>
          <a:endParaRPr lang="en-GB"/>
        </a:p>
      </dgm:t>
    </dgm:pt>
    <dgm:pt modelId="{278377B4-A188-A541-AFB8-4BAD8D5E1E87}" type="pres">
      <dgm:prSet presAssocID="{2B64F4BC-9A30-934F-8BA6-7E5A72CB1616}" presName="linearFlow" presStyleCnt="0">
        <dgm:presLayoutVars>
          <dgm:dir/>
          <dgm:resizeHandles val="exact"/>
        </dgm:presLayoutVars>
      </dgm:prSet>
      <dgm:spPr/>
    </dgm:pt>
    <dgm:pt modelId="{18A8275B-90D7-7947-9332-B0931C5DA8D9}" type="pres">
      <dgm:prSet presAssocID="{DD89AF03-1959-3548-A25D-6E8D2AA6C085}" presName="composite" presStyleCnt="0"/>
      <dgm:spPr/>
    </dgm:pt>
    <dgm:pt modelId="{ECD12EA1-A0A2-AF4F-857D-0C2E21CD2D78}" type="pres">
      <dgm:prSet presAssocID="{DD89AF03-1959-3548-A25D-6E8D2AA6C085}" presName="imgShp" presStyleLbl="fgImgPlace1" presStyleIdx="0" presStyleCnt="1" custLinFactNeighborX="590" custLinFactNeighborY="-286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219CCE1B-8476-4449-875A-EA4927D68333}" type="pres">
      <dgm:prSet presAssocID="{DD89AF03-1959-3548-A25D-6E8D2AA6C085}" presName="txShp" presStyleLbl="node1" presStyleIdx="0" presStyleCnt="1" custScaleX="99820" custLinFactNeighborX="289" custLinFactNeighborY="3003">
        <dgm:presLayoutVars>
          <dgm:bulletEnabled val="1"/>
        </dgm:presLayoutVars>
      </dgm:prSet>
      <dgm:spPr/>
    </dgm:pt>
  </dgm:ptLst>
  <dgm:cxnLst>
    <dgm:cxn modelId="{67D4F104-752C-0D48-B5CF-4F135405E48D}" type="presOf" srcId="{DD89AF03-1959-3548-A25D-6E8D2AA6C085}" destId="{219CCE1B-8476-4449-875A-EA4927D68333}" srcOrd="0" destOrd="0" presId="urn:microsoft.com/office/officeart/2005/8/layout/vList3"/>
    <dgm:cxn modelId="{6F7FDE23-6689-D24D-BE16-7D0EBC389B13}" type="presOf" srcId="{2B64F4BC-9A30-934F-8BA6-7E5A72CB1616}" destId="{278377B4-A188-A541-AFB8-4BAD8D5E1E87}" srcOrd="0" destOrd="0" presId="urn:microsoft.com/office/officeart/2005/8/layout/vList3"/>
    <dgm:cxn modelId="{88E10F44-9035-BD44-BA07-0E5F1EBD6249}" srcId="{2B64F4BC-9A30-934F-8BA6-7E5A72CB1616}" destId="{DD89AF03-1959-3548-A25D-6E8D2AA6C085}" srcOrd="0" destOrd="0" parTransId="{D33268D0-3E3E-9641-9D92-4AE10553C6B4}" sibTransId="{AEFF6BC0-5D69-A843-86EE-28A001FE885D}"/>
    <dgm:cxn modelId="{BC5DB743-C6FC-DC46-9268-5D02F6FACE62}" type="presParOf" srcId="{278377B4-A188-A541-AFB8-4BAD8D5E1E87}" destId="{18A8275B-90D7-7947-9332-B0931C5DA8D9}" srcOrd="0" destOrd="0" presId="urn:microsoft.com/office/officeart/2005/8/layout/vList3"/>
    <dgm:cxn modelId="{B065B804-08FD-D846-A688-377E198E1D82}" type="presParOf" srcId="{18A8275B-90D7-7947-9332-B0931C5DA8D9}" destId="{ECD12EA1-A0A2-AF4F-857D-0C2E21CD2D78}" srcOrd="0" destOrd="0" presId="urn:microsoft.com/office/officeart/2005/8/layout/vList3"/>
    <dgm:cxn modelId="{C258E304-8CC4-D942-970A-873F0BC5167C}" type="presParOf" srcId="{18A8275B-90D7-7947-9332-B0931C5DA8D9}" destId="{219CCE1B-8476-4449-875A-EA4927D68333}"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F78462-66B1-AA4E-B1F7-D62280151000}" type="doc">
      <dgm:prSet loTypeId="urn:microsoft.com/office/officeart/2005/8/layout/vList3" loCatId="" qsTypeId="urn:microsoft.com/office/officeart/2005/8/quickstyle/simple1" qsCatId="simple" csTypeId="urn:microsoft.com/office/officeart/2005/8/colors/accent1_2" csCatId="accent1" phldr="1"/>
      <dgm:spPr/>
    </dgm:pt>
    <dgm:pt modelId="{DAE1BA4F-F02A-E64F-B589-BC5B06EA49FA}">
      <dgm:prSet phldrT="[Text]" custT="1"/>
      <dgm:spPr>
        <a:solidFill>
          <a:srgbClr val="00B050"/>
        </a:solidFill>
      </dgm:spPr>
      <dgm:t>
        <a:bodyPr/>
        <a:lstStyle/>
        <a:p>
          <a:pPr algn="l"/>
          <a:r>
            <a:rPr lang="en-GB" sz="1500" b="0" i="0" dirty="0">
              <a:latin typeface="Open Sans" panose="020B0606030504020204" pitchFamily="34" charset="0"/>
              <a:ea typeface="Open Sans" panose="020B0606030504020204" pitchFamily="34" charset="0"/>
              <a:cs typeface="Open Sans" panose="020B0606030504020204" pitchFamily="34" charset="0"/>
            </a:rPr>
            <a:t>Inspire you with real life stories of college successes</a:t>
          </a:r>
        </a:p>
      </dgm:t>
    </dgm:pt>
    <dgm:pt modelId="{1BFDB489-31B8-0C45-BBD0-62490680FB77}" type="sibTrans" cxnId="{2A0AE75F-1563-9D45-9100-743AC1BC9134}">
      <dgm:prSet/>
      <dgm:spPr/>
      <dgm:t>
        <a:bodyPr/>
        <a:lstStyle/>
        <a:p>
          <a:endParaRPr lang="en-GB"/>
        </a:p>
      </dgm:t>
    </dgm:pt>
    <dgm:pt modelId="{B92B42A9-C5B9-C846-87AF-8DAEEB3B8E04}" type="parTrans" cxnId="{2A0AE75F-1563-9D45-9100-743AC1BC9134}">
      <dgm:prSet/>
      <dgm:spPr/>
      <dgm:t>
        <a:bodyPr/>
        <a:lstStyle/>
        <a:p>
          <a:endParaRPr lang="en-GB"/>
        </a:p>
      </dgm:t>
    </dgm:pt>
    <dgm:pt modelId="{8F8282CF-A111-D545-9E8E-68975B504610}" type="pres">
      <dgm:prSet presAssocID="{AFF78462-66B1-AA4E-B1F7-D62280151000}" presName="linearFlow" presStyleCnt="0">
        <dgm:presLayoutVars>
          <dgm:dir/>
          <dgm:resizeHandles val="exact"/>
        </dgm:presLayoutVars>
      </dgm:prSet>
      <dgm:spPr/>
    </dgm:pt>
    <dgm:pt modelId="{6B5905B4-9C89-E847-ABA6-6558F08CC843}" type="pres">
      <dgm:prSet presAssocID="{DAE1BA4F-F02A-E64F-B589-BC5B06EA49FA}" presName="composite" presStyleCnt="0"/>
      <dgm:spPr/>
    </dgm:pt>
    <dgm:pt modelId="{9747B435-CCCD-A240-B557-F796770CB808}" type="pres">
      <dgm:prSet presAssocID="{DAE1BA4F-F02A-E64F-B589-BC5B06EA49FA}" presName="imgShp" presStyleLbl="fgImgPlace1" presStyleIdx="0" presStyleCnt="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CA2F039F-415C-F04F-A273-DF0E93634DEF}" type="pres">
      <dgm:prSet presAssocID="{DAE1BA4F-F02A-E64F-B589-BC5B06EA49FA}" presName="txShp" presStyleLbl="node1" presStyleIdx="0" presStyleCnt="1">
        <dgm:presLayoutVars>
          <dgm:bulletEnabled val="1"/>
        </dgm:presLayoutVars>
      </dgm:prSet>
      <dgm:spPr/>
    </dgm:pt>
  </dgm:ptLst>
  <dgm:cxnLst>
    <dgm:cxn modelId="{2A0AE75F-1563-9D45-9100-743AC1BC9134}" srcId="{AFF78462-66B1-AA4E-B1F7-D62280151000}" destId="{DAE1BA4F-F02A-E64F-B589-BC5B06EA49FA}" srcOrd="0" destOrd="0" parTransId="{B92B42A9-C5B9-C846-87AF-8DAEEB3B8E04}" sibTransId="{1BFDB489-31B8-0C45-BBD0-62490680FB77}"/>
    <dgm:cxn modelId="{39AC9894-DC14-E74C-AA63-8AB758E75DFF}" type="presOf" srcId="{DAE1BA4F-F02A-E64F-B589-BC5B06EA49FA}" destId="{CA2F039F-415C-F04F-A273-DF0E93634DEF}" srcOrd="0" destOrd="0" presId="urn:microsoft.com/office/officeart/2005/8/layout/vList3"/>
    <dgm:cxn modelId="{86B84FC9-DF9B-3C4A-B840-A1344D1F2258}" type="presOf" srcId="{AFF78462-66B1-AA4E-B1F7-D62280151000}" destId="{8F8282CF-A111-D545-9E8E-68975B504610}" srcOrd="0" destOrd="0" presId="urn:microsoft.com/office/officeart/2005/8/layout/vList3"/>
    <dgm:cxn modelId="{2A3E45E5-67A8-5143-A624-C39344B8BF6F}" type="presParOf" srcId="{8F8282CF-A111-D545-9E8E-68975B504610}" destId="{6B5905B4-9C89-E847-ABA6-6558F08CC843}" srcOrd="0" destOrd="0" presId="urn:microsoft.com/office/officeart/2005/8/layout/vList3"/>
    <dgm:cxn modelId="{A5503BDE-BD1B-0747-9C9E-873363105AB1}" type="presParOf" srcId="{6B5905B4-9C89-E847-ABA6-6558F08CC843}" destId="{9747B435-CCCD-A240-B557-F796770CB808}" srcOrd="0" destOrd="0" presId="urn:microsoft.com/office/officeart/2005/8/layout/vList3"/>
    <dgm:cxn modelId="{C94E6ACB-7A18-3B42-AB0C-C8A9CEB5394C}" type="presParOf" srcId="{6B5905B4-9C89-E847-ABA6-6558F08CC843}" destId="{CA2F039F-415C-F04F-A273-DF0E93634DEF}"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028BE7-B276-4942-BED3-27D927334423}" type="doc">
      <dgm:prSet loTypeId="urn:microsoft.com/office/officeart/2005/8/layout/vList3" loCatId="" qsTypeId="urn:microsoft.com/office/officeart/2005/8/quickstyle/simple1" qsCatId="simple" csTypeId="urn:microsoft.com/office/officeart/2005/8/colors/accent1_2" csCatId="accent1" phldr="1"/>
      <dgm:spPr/>
    </dgm:pt>
    <dgm:pt modelId="{3EB90E00-C129-324D-99D6-607A491A3366}">
      <dgm:prSet phldrT="[Text]" custT="1"/>
      <dgm:spPr>
        <a:solidFill>
          <a:srgbClr val="8921C4"/>
        </a:solidFill>
      </dgm:spPr>
      <dgm:t>
        <a:bodyPr/>
        <a:lstStyle/>
        <a:p>
          <a:pPr algn="l"/>
          <a:r>
            <a:rPr lang="en-GB" sz="1500" b="0" i="0" dirty="0">
              <a:latin typeface="Open Sans" panose="020B0606030504020204" pitchFamily="34" charset="0"/>
              <a:ea typeface="Open Sans" panose="020B0606030504020204" pitchFamily="34" charset="0"/>
              <a:cs typeface="Open Sans" panose="020B0606030504020204" pitchFamily="34" charset="0"/>
            </a:rPr>
            <a:t>Aid you with the next steps you need to take if you decide you want to follow a further education pathway in college</a:t>
          </a:r>
        </a:p>
      </dgm:t>
    </dgm:pt>
    <dgm:pt modelId="{3E5B56A6-6893-A74C-A4E6-C503B7CD7BA5}" type="parTrans" cxnId="{3E6632C3-1E27-C44C-BED9-E929249D195E}">
      <dgm:prSet/>
      <dgm:spPr/>
      <dgm:t>
        <a:bodyPr/>
        <a:lstStyle/>
        <a:p>
          <a:endParaRPr lang="en-GB"/>
        </a:p>
      </dgm:t>
    </dgm:pt>
    <dgm:pt modelId="{5952E2E8-C1D5-284A-80BF-FB4033A4579B}" type="sibTrans" cxnId="{3E6632C3-1E27-C44C-BED9-E929249D195E}">
      <dgm:prSet/>
      <dgm:spPr/>
      <dgm:t>
        <a:bodyPr/>
        <a:lstStyle/>
        <a:p>
          <a:endParaRPr lang="en-GB"/>
        </a:p>
      </dgm:t>
    </dgm:pt>
    <dgm:pt modelId="{465D591E-0705-354F-98E3-1116CEE8CDCA}" type="pres">
      <dgm:prSet presAssocID="{56028BE7-B276-4942-BED3-27D927334423}" presName="linearFlow" presStyleCnt="0">
        <dgm:presLayoutVars>
          <dgm:dir/>
          <dgm:resizeHandles val="exact"/>
        </dgm:presLayoutVars>
      </dgm:prSet>
      <dgm:spPr/>
    </dgm:pt>
    <dgm:pt modelId="{DD276922-C15B-B449-B04A-FA5399757065}" type="pres">
      <dgm:prSet presAssocID="{3EB90E00-C129-324D-99D6-607A491A3366}" presName="composite" presStyleCnt="0"/>
      <dgm:spPr/>
    </dgm:pt>
    <dgm:pt modelId="{8142FF28-CBD4-4047-B174-68A0E5430045}" type="pres">
      <dgm:prSet presAssocID="{3EB90E00-C129-324D-99D6-607A491A3366}" presName="imgShp" presStyleLbl="fgImgPlace1" presStyleIdx="0" presStyleCnt="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EB8D381C-BF39-9448-9AAD-418E424E429F}" type="pres">
      <dgm:prSet presAssocID="{3EB90E00-C129-324D-99D6-607A491A3366}" presName="txShp" presStyleLbl="node1" presStyleIdx="0" presStyleCnt="1" custLinFactNeighborX="-261" custLinFactNeighborY="-94627">
        <dgm:presLayoutVars>
          <dgm:bulletEnabled val="1"/>
        </dgm:presLayoutVars>
      </dgm:prSet>
      <dgm:spPr/>
    </dgm:pt>
  </dgm:ptLst>
  <dgm:cxnLst>
    <dgm:cxn modelId="{88B8FE7E-BE34-AB47-A192-B7D283C166AE}" type="presOf" srcId="{3EB90E00-C129-324D-99D6-607A491A3366}" destId="{EB8D381C-BF39-9448-9AAD-418E424E429F}" srcOrd="0" destOrd="0" presId="urn:microsoft.com/office/officeart/2005/8/layout/vList3"/>
    <dgm:cxn modelId="{3E6632C3-1E27-C44C-BED9-E929249D195E}" srcId="{56028BE7-B276-4942-BED3-27D927334423}" destId="{3EB90E00-C129-324D-99D6-607A491A3366}" srcOrd="0" destOrd="0" parTransId="{3E5B56A6-6893-A74C-A4E6-C503B7CD7BA5}" sibTransId="{5952E2E8-C1D5-284A-80BF-FB4033A4579B}"/>
    <dgm:cxn modelId="{7DCDADC8-AEA0-AC4A-8B1A-3E94BF5486A1}" type="presOf" srcId="{56028BE7-B276-4942-BED3-27D927334423}" destId="{465D591E-0705-354F-98E3-1116CEE8CDCA}" srcOrd="0" destOrd="0" presId="urn:microsoft.com/office/officeart/2005/8/layout/vList3"/>
    <dgm:cxn modelId="{4CD3271A-4E4B-234B-A803-9D1BB3EF5261}" type="presParOf" srcId="{465D591E-0705-354F-98E3-1116CEE8CDCA}" destId="{DD276922-C15B-B449-B04A-FA5399757065}" srcOrd="0" destOrd="0" presId="urn:microsoft.com/office/officeart/2005/8/layout/vList3"/>
    <dgm:cxn modelId="{6EAEDF18-AB7F-5D45-BF8F-FAAF2E2DE4C3}" type="presParOf" srcId="{DD276922-C15B-B449-B04A-FA5399757065}" destId="{8142FF28-CBD4-4047-B174-68A0E5430045}" srcOrd="0" destOrd="0" presId="urn:microsoft.com/office/officeart/2005/8/layout/vList3"/>
    <dgm:cxn modelId="{FC005418-2821-7548-8349-83973E0189D4}" type="presParOf" srcId="{DD276922-C15B-B449-B04A-FA5399757065}" destId="{EB8D381C-BF39-9448-9AAD-418E424E429F}" srcOrd="1" destOrd="0" presId="urn:microsoft.com/office/officeart/2005/8/layout/vLis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3444DB-06CA-AF4F-808C-66E3DBBB517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5D6B0F90-DF76-7146-ADA4-D29DEE331854}">
      <dgm:prSet>
        <dgm:style>
          <a:lnRef idx="0">
            <a:schemeClr val="accent3"/>
          </a:lnRef>
          <a:fillRef idx="3">
            <a:schemeClr val="accent3"/>
          </a:fillRef>
          <a:effectRef idx="3">
            <a:schemeClr val="accent3"/>
          </a:effectRef>
          <a:fontRef idx="minor">
            <a:schemeClr val="lt1"/>
          </a:fontRef>
        </dgm:style>
      </dgm:prSet>
      <dgm:spPr/>
      <dgm:t>
        <a:bodyPr/>
        <a:lstStyle/>
        <a:p>
          <a:r>
            <a:rPr lang="en-GB" b="0" i="0" dirty="0">
              <a:latin typeface="Open Sans" panose="020B0606030504020204" pitchFamily="34" charset="0"/>
              <a:ea typeface="Open Sans" panose="020B0606030504020204" pitchFamily="34" charset="0"/>
              <a:cs typeface="Open Sans" panose="020B0606030504020204" pitchFamily="34" charset="0"/>
            </a:rPr>
            <a:t>You can re-take maths and English GCSEs at college</a:t>
          </a:r>
        </a:p>
      </dgm:t>
    </dgm:pt>
    <dgm:pt modelId="{A30B2F2D-1E79-8E41-B36A-8B402AAE8955}" type="parTrans" cxnId="{ADFABBE3-30F2-8849-898B-ED278878C2EB}">
      <dgm:prSet/>
      <dgm:spPr/>
      <dgm:t>
        <a:bodyPr/>
        <a:lstStyle/>
        <a:p>
          <a:endParaRPr lang="en-GB"/>
        </a:p>
      </dgm:t>
    </dgm:pt>
    <dgm:pt modelId="{935DF58B-95D5-E844-91BE-F063666051BC}" type="sibTrans" cxnId="{ADFABBE3-30F2-8849-898B-ED278878C2EB}">
      <dgm:prSet/>
      <dgm:spPr/>
      <dgm:t>
        <a:bodyPr/>
        <a:lstStyle/>
        <a:p>
          <a:endParaRPr lang="en-GB"/>
        </a:p>
      </dgm:t>
    </dgm:pt>
    <dgm:pt modelId="{F1590BA9-A5EC-754D-B76C-92141C8B1459}">
      <dgm:prSet>
        <dgm:style>
          <a:lnRef idx="0">
            <a:schemeClr val="accent1"/>
          </a:lnRef>
          <a:fillRef idx="3">
            <a:schemeClr val="accent1"/>
          </a:fillRef>
          <a:effectRef idx="3">
            <a:schemeClr val="accent1"/>
          </a:effectRef>
          <a:fontRef idx="minor">
            <a:schemeClr val="lt1"/>
          </a:fontRef>
        </dgm:style>
      </dgm:prSet>
      <dgm:spPr/>
      <dgm:t>
        <a:bodyPr/>
        <a:lstStyle/>
        <a:p>
          <a:r>
            <a:rPr lang="en-GB" b="0" i="0" dirty="0">
              <a:latin typeface="Open Sans" panose="020B0606030504020204" pitchFamily="34" charset="0"/>
              <a:ea typeface="Open Sans" panose="020B0606030504020204" pitchFamily="34" charset="0"/>
              <a:cs typeface="Open Sans" panose="020B0606030504020204" pitchFamily="34" charset="0"/>
            </a:rPr>
            <a:t>Apprenticeships to suit whatever level you are working at</a:t>
          </a:r>
        </a:p>
      </dgm:t>
    </dgm:pt>
    <dgm:pt modelId="{DD192039-2738-704E-A4A9-C16A20CBDC51}" type="parTrans" cxnId="{1B7F28B4-254C-8D43-B4D1-4D23CBBB0BF7}">
      <dgm:prSet/>
      <dgm:spPr/>
      <dgm:t>
        <a:bodyPr/>
        <a:lstStyle/>
        <a:p>
          <a:endParaRPr lang="en-GB"/>
        </a:p>
      </dgm:t>
    </dgm:pt>
    <dgm:pt modelId="{73E01D64-25D4-444B-BC06-C4F0E9AC7713}" type="sibTrans" cxnId="{1B7F28B4-254C-8D43-B4D1-4D23CBBB0BF7}">
      <dgm:prSet/>
      <dgm:spPr/>
      <dgm:t>
        <a:bodyPr/>
        <a:lstStyle/>
        <a:p>
          <a:endParaRPr lang="en-GB"/>
        </a:p>
      </dgm:t>
    </dgm:pt>
    <dgm:pt modelId="{0DDDB518-9B79-7543-83D3-BBC953CF7344}">
      <dgm:prSet>
        <dgm:style>
          <a:lnRef idx="0">
            <a:schemeClr val="accent5"/>
          </a:lnRef>
          <a:fillRef idx="3">
            <a:schemeClr val="accent5"/>
          </a:fillRef>
          <a:effectRef idx="3">
            <a:schemeClr val="accent5"/>
          </a:effectRef>
          <a:fontRef idx="minor">
            <a:schemeClr val="lt1"/>
          </a:fontRef>
        </dgm:style>
      </dgm:prSet>
      <dgm:spPr/>
      <dgm:t>
        <a:bodyPr/>
        <a:lstStyle/>
        <a:p>
          <a:r>
            <a:rPr lang="en-GB" b="0" i="0" u="none" dirty="0">
              <a:latin typeface="Open Sans" panose="020B0606030504020204" pitchFamily="34" charset="0"/>
              <a:ea typeface="Open Sans" panose="020B0606030504020204" pitchFamily="34" charset="0"/>
              <a:cs typeface="Open Sans" panose="020B0606030504020204" pitchFamily="34" charset="0"/>
            </a:rPr>
            <a:t>Specialist facilities and equipment</a:t>
          </a:r>
          <a:endParaRPr lang="en-GB" b="0" i="0" dirty="0">
            <a:latin typeface="Open Sans" panose="020B0606030504020204" pitchFamily="34" charset="0"/>
            <a:ea typeface="Open Sans" panose="020B0606030504020204" pitchFamily="34" charset="0"/>
            <a:cs typeface="Open Sans" panose="020B0606030504020204" pitchFamily="34" charset="0"/>
          </a:endParaRPr>
        </a:p>
      </dgm:t>
    </dgm:pt>
    <dgm:pt modelId="{BA6FF61D-6BA1-2C43-ABA4-2DD9D9082839}" type="parTrans" cxnId="{0CA2289A-890E-5943-944B-D999EEB78189}">
      <dgm:prSet/>
      <dgm:spPr/>
      <dgm:t>
        <a:bodyPr/>
        <a:lstStyle/>
        <a:p>
          <a:endParaRPr lang="en-GB"/>
        </a:p>
      </dgm:t>
    </dgm:pt>
    <dgm:pt modelId="{9EE72284-8B6E-6549-AE4E-EFCE4409C2D6}" type="sibTrans" cxnId="{0CA2289A-890E-5943-944B-D999EEB78189}">
      <dgm:prSet/>
      <dgm:spPr/>
      <dgm:t>
        <a:bodyPr/>
        <a:lstStyle/>
        <a:p>
          <a:endParaRPr lang="en-GB"/>
        </a:p>
      </dgm:t>
    </dgm:pt>
    <dgm:pt modelId="{832298F2-5CCD-9049-9344-0993E9F65B6E}">
      <dgm:prSet>
        <dgm:style>
          <a:lnRef idx="0">
            <a:schemeClr val="accent1"/>
          </a:lnRef>
          <a:fillRef idx="3">
            <a:schemeClr val="accent1"/>
          </a:fillRef>
          <a:effectRef idx="3">
            <a:schemeClr val="accent1"/>
          </a:effectRef>
          <a:fontRef idx="minor">
            <a:schemeClr val="lt1"/>
          </a:fontRef>
        </dgm:style>
      </dgm:prSet>
      <dgm:spPr>
        <a:solidFill>
          <a:srgbClr val="92D050"/>
        </a:solidFill>
      </dgm:spPr>
      <dgm:t>
        <a:bodyPr/>
        <a:lstStyle/>
        <a:p>
          <a:r>
            <a:rPr lang="en-GB" b="0" i="0" dirty="0">
              <a:latin typeface="Open Sans" panose="020B0606030504020204" pitchFamily="34" charset="0"/>
              <a:ea typeface="Open Sans" panose="020B0606030504020204" pitchFamily="34" charset="0"/>
              <a:cs typeface="Open Sans" panose="020B0606030504020204" pitchFamily="34" charset="0"/>
            </a:rPr>
            <a:t>Emphasis on work experience</a:t>
          </a:r>
        </a:p>
      </dgm:t>
    </dgm:pt>
    <dgm:pt modelId="{AF7522E4-8C23-9D4A-9805-1B045AF2F5D6}" type="parTrans" cxnId="{0FBE0900-C735-524F-8684-765D064B3C51}">
      <dgm:prSet/>
      <dgm:spPr/>
      <dgm:t>
        <a:bodyPr/>
        <a:lstStyle/>
        <a:p>
          <a:endParaRPr lang="en-GB"/>
        </a:p>
      </dgm:t>
    </dgm:pt>
    <dgm:pt modelId="{86A6FC8F-6807-4C44-A3D3-E3E237466965}" type="sibTrans" cxnId="{0FBE0900-C735-524F-8684-765D064B3C51}">
      <dgm:prSet/>
      <dgm:spPr/>
      <dgm:t>
        <a:bodyPr/>
        <a:lstStyle/>
        <a:p>
          <a:endParaRPr lang="en-GB"/>
        </a:p>
      </dgm:t>
    </dgm:pt>
    <dgm:pt modelId="{7FDC24E1-6465-BE4F-8797-D938F34216A6}">
      <dgm:prSet>
        <dgm:style>
          <a:lnRef idx="0">
            <a:schemeClr val="accent3"/>
          </a:lnRef>
          <a:fillRef idx="3">
            <a:schemeClr val="accent3"/>
          </a:fillRef>
          <a:effectRef idx="3">
            <a:schemeClr val="accent3"/>
          </a:effectRef>
          <a:fontRef idx="minor">
            <a:schemeClr val="lt1"/>
          </a:fontRef>
        </dgm:style>
      </dgm:prSet>
      <dgm:spPr>
        <a:solidFill>
          <a:srgbClr val="8921C4"/>
        </a:solidFill>
      </dgm:spPr>
      <dgm:t>
        <a:bodyPr/>
        <a:lstStyle/>
        <a:p>
          <a:r>
            <a:rPr lang="en-GB" b="0" i="0" dirty="0">
              <a:latin typeface="Open Sans" panose="020B0606030504020204" pitchFamily="34" charset="0"/>
              <a:ea typeface="Open Sans" panose="020B0606030504020204" pitchFamily="34" charset="0"/>
              <a:cs typeface="Open Sans" panose="020B0606030504020204" pitchFamily="34" charset="0"/>
            </a:rPr>
            <a:t>Options to do technical and vocational courses</a:t>
          </a:r>
        </a:p>
      </dgm:t>
    </dgm:pt>
    <dgm:pt modelId="{C7840D8A-AFB7-6844-A04F-2C04565A2467}" type="parTrans" cxnId="{39BFC7F1-060D-3C4C-A2B9-F5A6DE3DA6F6}">
      <dgm:prSet/>
      <dgm:spPr/>
      <dgm:t>
        <a:bodyPr/>
        <a:lstStyle/>
        <a:p>
          <a:endParaRPr lang="en-GB"/>
        </a:p>
      </dgm:t>
    </dgm:pt>
    <dgm:pt modelId="{64FB0256-BC25-B54D-BE30-38674A260D07}" type="sibTrans" cxnId="{39BFC7F1-060D-3C4C-A2B9-F5A6DE3DA6F6}">
      <dgm:prSet/>
      <dgm:spPr/>
      <dgm:t>
        <a:bodyPr/>
        <a:lstStyle/>
        <a:p>
          <a:endParaRPr lang="en-GB"/>
        </a:p>
      </dgm:t>
    </dgm:pt>
    <dgm:pt modelId="{DF978570-8CAC-D147-AFB0-B72F563BC083}">
      <dgm:prSet>
        <dgm:style>
          <a:lnRef idx="0">
            <a:schemeClr val="accent5"/>
          </a:lnRef>
          <a:fillRef idx="3">
            <a:schemeClr val="accent5"/>
          </a:fillRef>
          <a:effectRef idx="3">
            <a:schemeClr val="accent5"/>
          </a:effectRef>
          <a:fontRef idx="minor">
            <a:schemeClr val="lt1"/>
          </a:fontRef>
        </dgm:style>
      </dgm:prSet>
      <dgm:spPr>
        <a:solidFill>
          <a:srgbClr val="D536A6"/>
        </a:solidFill>
      </dgm:spPr>
      <dgm:t>
        <a:bodyPr/>
        <a:lstStyle/>
        <a:p>
          <a:pPr algn="ctr"/>
          <a:r>
            <a:rPr lang="en-GB" b="0" i="0" dirty="0">
              <a:latin typeface="Open Sans" panose="020B0606030504020204" pitchFamily="34" charset="0"/>
              <a:ea typeface="Open Sans" panose="020B0606030504020204" pitchFamily="34" charset="0"/>
              <a:cs typeface="Open Sans" panose="020B0606030504020204" pitchFamily="34" charset="0"/>
            </a:rPr>
            <a:t>Opportunities </a:t>
          </a:r>
          <a:br>
            <a:rPr lang="en-GB" b="0" i="0" dirty="0">
              <a:latin typeface="Open Sans" panose="020B0606030504020204" pitchFamily="34" charset="0"/>
              <a:ea typeface="Open Sans" panose="020B0606030504020204" pitchFamily="34" charset="0"/>
              <a:cs typeface="Open Sans" panose="020B0606030504020204" pitchFamily="34" charset="0"/>
            </a:rPr>
          </a:br>
          <a:r>
            <a:rPr lang="en-GB" b="0" i="0" dirty="0">
              <a:latin typeface="Open Sans" panose="020B0606030504020204" pitchFamily="34" charset="0"/>
              <a:ea typeface="Open Sans" panose="020B0606030504020204" pitchFamily="34" charset="0"/>
              <a:cs typeface="Open Sans" panose="020B0606030504020204" pitchFamily="34" charset="0"/>
            </a:rPr>
            <a:t>to earn while </a:t>
          </a:r>
          <a:br>
            <a:rPr lang="en-GB" b="0" i="0" dirty="0">
              <a:latin typeface="Open Sans" panose="020B0606030504020204" pitchFamily="34" charset="0"/>
              <a:ea typeface="Open Sans" panose="020B0606030504020204" pitchFamily="34" charset="0"/>
              <a:cs typeface="Open Sans" panose="020B0606030504020204" pitchFamily="34" charset="0"/>
            </a:rPr>
          </a:br>
          <a:r>
            <a:rPr lang="en-GB" b="0" i="0" dirty="0">
              <a:latin typeface="Open Sans" panose="020B0606030504020204" pitchFamily="34" charset="0"/>
              <a:ea typeface="Open Sans" panose="020B0606030504020204" pitchFamily="34" charset="0"/>
              <a:cs typeface="Open Sans" panose="020B0606030504020204" pitchFamily="34" charset="0"/>
            </a:rPr>
            <a:t>you train</a:t>
          </a:r>
        </a:p>
      </dgm:t>
    </dgm:pt>
    <dgm:pt modelId="{70282372-0480-1443-96BC-8A956AB0FC3F}" type="parTrans" cxnId="{5EB1303B-A5C9-EF45-A1FB-FD14F1FFCBD2}">
      <dgm:prSet/>
      <dgm:spPr/>
      <dgm:t>
        <a:bodyPr/>
        <a:lstStyle/>
        <a:p>
          <a:endParaRPr lang="en-GB"/>
        </a:p>
      </dgm:t>
    </dgm:pt>
    <dgm:pt modelId="{FC7ACC4D-3F2D-F848-A61C-4E0FE96A30F0}" type="sibTrans" cxnId="{5EB1303B-A5C9-EF45-A1FB-FD14F1FFCBD2}">
      <dgm:prSet/>
      <dgm:spPr/>
      <dgm:t>
        <a:bodyPr/>
        <a:lstStyle/>
        <a:p>
          <a:endParaRPr lang="en-GB"/>
        </a:p>
      </dgm:t>
    </dgm:pt>
    <dgm:pt modelId="{EEFF23A9-D0E9-314F-9B1C-253C14F5AF06}">
      <dgm:prSet/>
      <dgm:spPr>
        <a:solidFill>
          <a:schemeClr val="accent6">
            <a:lumMod val="75000"/>
          </a:schemeClr>
        </a:solidFill>
      </dgm:spPr>
      <dgm:t>
        <a:bodyPr/>
        <a:lstStyle/>
        <a:p>
          <a:pPr algn="ctr"/>
          <a:r>
            <a:rPr lang="en-GB" b="0" i="0" dirty="0">
              <a:latin typeface="Open Sans" panose="020B0606030504020204" pitchFamily="34" charset="0"/>
              <a:ea typeface="Open Sans" panose="020B0606030504020204" pitchFamily="34" charset="0"/>
              <a:cs typeface="Open Sans" panose="020B0606030504020204" pitchFamily="34" charset="0"/>
            </a:rPr>
            <a:t>Specialise in subjects you have chosen that really interest you</a:t>
          </a:r>
        </a:p>
      </dgm:t>
    </dgm:pt>
    <dgm:pt modelId="{83052A06-9CCF-AB44-9B11-4A0EE3A0F13A}" type="parTrans" cxnId="{94BFDAF9-4418-314D-A855-7B05587A0447}">
      <dgm:prSet/>
      <dgm:spPr/>
      <dgm:t>
        <a:bodyPr/>
        <a:lstStyle/>
        <a:p>
          <a:endParaRPr lang="en-GB"/>
        </a:p>
      </dgm:t>
    </dgm:pt>
    <dgm:pt modelId="{979269D8-6B38-0C43-BBCB-CDF169527CA6}" type="sibTrans" cxnId="{94BFDAF9-4418-314D-A855-7B05587A0447}">
      <dgm:prSet/>
      <dgm:spPr/>
      <dgm:t>
        <a:bodyPr/>
        <a:lstStyle/>
        <a:p>
          <a:endParaRPr lang="en-GB"/>
        </a:p>
      </dgm:t>
    </dgm:pt>
    <dgm:pt modelId="{E7A96BB2-06AD-AD48-ABDE-A25D777FE3F9}">
      <dgm:prSet>
        <dgm:style>
          <a:lnRef idx="0">
            <a:schemeClr val="accent3"/>
          </a:lnRef>
          <a:fillRef idx="3">
            <a:schemeClr val="accent3"/>
          </a:fillRef>
          <a:effectRef idx="3">
            <a:schemeClr val="accent3"/>
          </a:effectRef>
          <a:fontRef idx="minor">
            <a:schemeClr val="lt1"/>
          </a:fontRef>
        </dgm:style>
      </dgm:prSet>
      <dgm:spPr>
        <a:solidFill>
          <a:srgbClr val="00B0F0"/>
        </a:solidFill>
      </dgm:spPr>
      <dgm:t>
        <a:bodyPr/>
        <a:lstStyle/>
        <a:p>
          <a:pPr algn="ctr"/>
          <a:r>
            <a:rPr lang="en-GB" b="0" i="0" dirty="0">
              <a:latin typeface="Open Sans" panose="020B0606030504020204" pitchFamily="34" charset="0"/>
              <a:ea typeface="Open Sans" panose="020B0606030504020204" pitchFamily="34" charset="0"/>
              <a:cs typeface="Open Sans" panose="020B0606030504020204" pitchFamily="34" charset="0"/>
            </a:rPr>
            <a:t>Great employer links </a:t>
          </a:r>
        </a:p>
      </dgm:t>
    </dgm:pt>
    <dgm:pt modelId="{41A30712-770F-3D4D-B18D-FBA40B6A8CD2}" type="parTrans" cxnId="{DB1B4012-E75C-7246-9DFE-B90300ADFC58}">
      <dgm:prSet/>
      <dgm:spPr/>
      <dgm:t>
        <a:bodyPr/>
        <a:lstStyle/>
        <a:p>
          <a:endParaRPr lang="en-GB"/>
        </a:p>
      </dgm:t>
    </dgm:pt>
    <dgm:pt modelId="{6AF421C2-1E34-074C-B716-C937CB18770D}" type="sibTrans" cxnId="{DB1B4012-E75C-7246-9DFE-B90300ADFC58}">
      <dgm:prSet/>
      <dgm:spPr/>
      <dgm:t>
        <a:bodyPr/>
        <a:lstStyle/>
        <a:p>
          <a:endParaRPr lang="en-GB"/>
        </a:p>
      </dgm:t>
    </dgm:pt>
    <dgm:pt modelId="{E78CC7A6-ED89-A046-A3FE-F373A8548694}" type="pres">
      <dgm:prSet presAssocID="{9C3444DB-06CA-AF4F-808C-66E3DBBB5171}" presName="diagram" presStyleCnt="0">
        <dgm:presLayoutVars>
          <dgm:dir/>
          <dgm:resizeHandles val="exact"/>
        </dgm:presLayoutVars>
      </dgm:prSet>
      <dgm:spPr/>
    </dgm:pt>
    <dgm:pt modelId="{55AB5A46-36FE-9945-BEE5-146F7F2FC6F7}" type="pres">
      <dgm:prSet presAssocID="{5D6B0F90-DF76-7146-ADA4-D29DEE331854}" presName="node" presStyleLbl="node1" presStyleIdx="0" presStyleCnt="8">
        <dgm:presLayoutVars>
          <dgm:bulletEnabled val="1"/>
        </dgm:presLayoutVars>
      </dgm:prSet>
      <dgm:spPr/>
    </dgm:pt>
    <dgm:pt modelId="{363253F6-3EC9-A74A-9062-4D285B98F90E}" type="pres">
      <dgm:prSet presAssocID="{935DF58B-95D5-E844-91BE-F063666051BC}" presName="sibTrans" presStyleCnt="0"/>
      <dgm:spPr/>
    </dgm:pt>
    <dgm:pt modelId="{5FDE4565-0928-514F-A5C9-4405AE909C0A}" type="pres">
      <dgm:prSet presAssocID="{F1590BA9-A5EC-754D-B76C-92141C8B1459}" presName="node" presStyleLbl="node1" presStyleIdx="1" presStyleCnt="8">
        <dgm:presLayoutVars>
          <dgm:bulletEnabled val="1"/>
        </dgm:presLayoutVars>
      </dgm:prSet>
      <dgm:spPr/>
    </dgm:pt>
    <dgm:pt modelId="{D2651D07-A976-A145-AD07-711C4B283D53}" type="pres">
      <dgm:prSet presAssocID="{73E01D64-25D4-444B-BC06-C4F0E9AC7713}" presName="sibTrans" presStyleCnt="0"/>
      <dgm:spPr/>
    </dgm:pt>
    <dgm:pt modelId="{E9652458-AD65-0343-9405-6F3DB75653E1}" type="pres">
      <dgm:prSet presAssocID="{0DDDB518-9B79-7543-83D3-BBC953CF7344}" presName="node" presStyleLbl="node1" presStyleIdx="2" presStyleCnt="8">
        <dgm:presLayoutVars>
          <dgm:bulletEnabled val="1"/>
        </dgm:presLayoutVars>
      </dgm:prSet>
      <dgm:spPr/>
    </dgm:pt>
    <dgm:pt modelId="{515701AF-6D68-E847-A3BD-DCC231E46066}" type="pres">
      <dgm:prSet presAssocID="{9EE72284-8B6E-6549-AE4E-EFCE4409C2D6}" presName="sibTrans" presStyleCnt="0"/>
      <dgm:spPr/>
    </dgm:pt>
    <dgm:pt modelId="{69F6BCEA-4F7B-8B4F-B144-A3DF3D0B74FF}" type="pres">
      <dgm:prSet presAssocID="{832298F2-5CCD-9049-9344-0993E9F65B6E}" presName="node" presStyleLbl="node1" presStyleIdx="3" presStyleCnt="8">
        <dgm:presLayoutVars>
          <dgm:bulletEnabled val="1"/>
        </dgm:presLayoutVars>
      </dgm:prSet>
      <dgm:spPr/>
    </dgm:pt>
    <dgm:pt modelId="{F84673CD-2A38-4C45-BFF3-70B5DDD885F4}" type="pres">
      <dgm:prSet presAssocID="{86A6FC8F-6807-4C44-A3D3-E3E237466965}" presName="sibTrans" presStyleCnt="0"/>
      <dgm:spPr/>
    </dgm:pt>
    <dgm:pt modelId="{A30B76CC-5D67-4043-B30C-775A1529D2F7}" type="pres">
      <dgm:prSet presAssocID="{7FDC24E1-6465-BE4F-8797-D938F34216A6}" presName="node" presStyleLbl="node1" presStyleIdx="4" presStyleCnt="8">
        <dgm:presLayoutVars>
          <dgm:bulletEnabled val="1"/>
        </dgm:presLayoutVars>
      </dgm:prSet>
      <dgm:spPr/>
    </dgm:pt>
    <dgm:pt modelId="{5E343D99-94CD-7B4D-B6EE-62B0F01C1EB5}" type="pres">
      <dgm:prSet presAssocID="{64FB0256-BC25-B54D-BE30-38674A260D07}" presName="sibTrans" presStyleCnt="0"/>
      <dgm:spPr/>
    </dgm:pt>
    <dgm:pt modelId="{45C75ADB-6592-774F-991D-FA79D77CEE93}" type="pres">
      <dgm:prSet presAssocID="{DF978570-8CAC-D147-AFB0-B72F563BC083}" presName="node" presStyleLbl="node1" presStyleIdx="5" presStyleCnt="8">
        <dgm:presLayoutVars>
          <dgm:bulletEnabled val="1"/>
        </dgm:presLayoutVars>
      </dgm:prSet>
      <dgm:spPr/>
    </dgm:pt>
    <dgm:pt modelId="{69BADDAB-96F4-254A-999F-1EE7BDF10FBE}" type="pres">
      <dgm:prSet presAssocID="{FC7ACC4D-3F2D-F848-A61C-4E0FE96A30F0}" presName="sibTrans" presStyleCnt="0"/>
      <dgm:spPr/>
    </dgm:pt>
    <dgm:pt modelId="{1176BC34-18A2-284D-AAFE-3E6DCC03F26F}" type="pres">
      <dgm:prSet presAssocID="{EEFF23A9-D0E9-314F-9B1C-253C14F5AF06}" presName="node" presStyleLbl="node1" presStyleIdx="6" presStyleCnt="8">
        <dgm:presLayoutVars>
          <dgm:bulletEnabled val="1"/>
        </dgm:presLayoutVars>
      </dgm:prSet>
      <dgm:spPr/>
    </dgm:pt>
    <dgm:pt modelId="{204DAF9E-6B57-8C42-AA8F-B0B4523723A8}" type="pres">
      <dgm:prSet presAssocID="{979269D8-6B38-0C43-BBCB-CDF169527CA6}" presName="sibTrans" presStyleCnt="0"/>
      <dgm:spPr/>
    </dgm:pt>
    <dgm:pt modelId="{1AD1F97A-8621-B247-8A68-615587EFFD8E}" type="pres">
      <dgm:prSet presAssocID="{E7A96BB2-06AD-AD48-ABDE-A25D777FE3F9}" presName="node" presStyleLbl="node1" presStyleIdx="7" presStyleCnt="8">
        <dgm:presLayoutVars>
          <dgm:bulletEnabled val="1"/>
        </dgm:presLayoutVars>
      </dgm:prSet>
      <dgm:spPr/>
    </dgm:pt>
  </dgm:ptLst>
  <dgm:cxnLst>
    <dgm:cxn modelId="{0FBE0900-C735-524F-8684-765D064B3C51}" srcId="{9C3444DB-06CA-AF4F-808C-66E3DBBB5171}" destId="{832298F2-5CCD-9049-9344-0993E9F65B6E}" srcOrd="3" destOrd="0" parTransId="{AF7522E4-8C23-9D4A-9805-1B045AF2F5D6}" sibTransId="{86A6FC8F-6807-4C44-A3D3-E3E237466965}"/>
    <dgm:cxn modelId="{37110005-8AAB-BC49-9EF7-6C9D7B330495}" type="presOf" srcId="{5D6B0F90-DF76-7146-ADA4-D29DEE331854}" destId="{55AB5A46-36FE-9945-BEE5-146F7F2FC6F7}" srcOrd="0" destOrd="0" presId="urn:microsoft.com/office/officeart/2005/8/layout/default"/>
    <dgm:cxn modelId="{83DC6508-F408-AA44-AB8A-72370F881AB6}" type="presOf" srcId="{E7A96BB2-06AD-AD48-ABDE-A25D777FE3F9}" destId="{1AD1F97A-8621-B247-8A68-615587EFFD8E}" srcOrd="0" destOrd="0" presId="urn:microsoft.com/office/officeart/2005/8/layout/default"/>
    <dgm:cxn modelId="{DB1B4012-E75C-7246-9DFE-B90300ADFC58}" srcId="{9C3444DB-06CA-AF4F-808C-66E3DBBB5171}" destId="{E7A96BB2-06AD-AD48-ABDE-A25D777FE3F9}" srcOrd="7" destOrd="0" parTransId="{41A30712-770F-3D4D-B18D-FBA40B6A8CD2}" sibTransId="{6AF421C2-1E34-074C-B716-C937CB18770D}"/>
    <dgm:cxn modelId="{A99DA037-3317-4E42-B3C5-5051D2EE44C0}" type="presOf" srcId="{9C3444DB-06CA-AF4F-808C-66E3DBBB5171}" destId="{E78CC7A6-ED89-A046-A3FE-F373A8548694}" srcOrd="0" destOrd="0" presId="urn:microsoft.com/office/officeart/2005/8/layout/default"/>
    <dgm:cxn modelId="{5EB1303B-A5C9-EF45-A1FB-FD14F1FFCBD2}" srcId="{9C3444DB-06CA-AF4F-808C-66E3DBBB5171}" destId="{DF978570-8CAC-D147-AFB0-B72F563BC083}" srcOrd="5" destOrd="0" parTransId="{70282372-0480-1443-96BC-8A956AB0FC3F}" sibTransId="{FC7ACC4D-3F2D-F848-A61C-4E0FE96A30F0}"/>
    <dgm:cxn modelId="{3D7F135D-1F4B-3D40-BB4A-E880EE2B984E}" type="presOf" srcId="{EEFF23A9-D0E9-314F-9B1C-253C14F5AF06}" destId="{1176BC34-18A2-284D-AAFE-3E6DCC03F26F}" srcOrd="0" destOrd="0" presId="urn:microsoft.com/office/officeart/2005/8/layout/default"/>
    <dgm:cxn modelId="{9027047B-A92C-D946-8044-747DF2BD87D6}" type="presOf" srcId="{F1590BA9-A5EC-754D-B76C-92141C8B1459}" destId="{5FDE4565-0928-514F-A5C9-4405AE909C0A}" srcOrd="0" destOrd="0" presId="urn:microsoft.com/office/officeart/2005/8/layout/default"/>
    <dgm:cxn modelId="{1C725D7B-61D2-3E41-B68B-AAD1B616A587}" type="presOf" srcId="{0DDDB518-9B79-7543-83D3-BBC953CF7344}" destId="{E9652458-AD65-0343-9405-6F3DB75653E1}" srcOrd="0" destOrd="0" presId="urn:microsoft.com/office/officeart/2005/8/layout/default"/>
    <dgm:cxn modelId="{0CA2289A-890E-5943-944B-D999EEB78189}" srcId="{9C3444DB-06CA-AF4F-808C-66E3DBBB5171}" destId="{0DDDB518-9B79-7543-83D3-BBC953CF7344}" srcOrd="2" destOrd="0" parTransId="{BA6FF61D-6BA1-2C43-ABA4-2DD9D9082839}" sibTransId="{9EE72284-8B6E-6549-AE4E-EFCE4409C2D6}"/>
    <dgm:cxn modelId="{0FB42B9A-3C1F-9040-B974-03449E1AB8AD}" type="presOf" srcId="{DF978570-8CAC-D147-AFB0-B72F563BC083}" destId="{45C75ADB-6592-774F-991D-FA79D77CEE93}" srcOrd="0" destOrd="0" presId="urn:microsoft.com/office/officeart/2005/8/layout/default"/>
    <dgm:cxn modelId="{1B7F28B4-254C-8D43-B4D1-4D23CBBB0BF7}" srcId="{9C3444DB-06CA-AF4F-808C-66E3DBBB5171}" destId="{F1590BA9-A5EC-754D-B76C-92141C8B1459}" srcOrd="1" destOrd="0" parTransId="{DD192039-2738-704E-A4A9-C16A20CBDC51}" sibTransId="{73E01D64-25D4-444B-BC06-C4F0E9AC7713}"/>
    <dgm:cxn modelId="{B5AB4DD0-04BA-154D-A8A6-B318C3D3F8B9}" type="presOf" srcId="{7FDC24E1-6465-BE4F-8797-D938F34216A6}" destId="{A30B76CC-5D67-4043-B30C-775A1529D2F7}" srcOrd="0" destOrd="0" presId="urn:microsoft.com/office/officeart/2005/8/layout/default"/>
    <dgm:cxn modelId="{8CB1C4DA-F483-5143-9476-A8D4D4D8AD73}" type="presOf" srcId="{832298F2-5CCD-9049-9344-0993E9F65B6E}" destId="{69F6BCEA-4F7B-8B4F-B144-A3DF3D0B74FF}" srcOrd="0" destOrd="0" presId="urn:microsoft.com/office/officeart/2005/8/layout/default"/>
    <dgm:cxn modelId="{ADFABBE3-30F2-8849-898B-ED278878C2EB}" srcId="{9C3444DB-06CA-AF4F-808C-66E3DBBB5171}" destId="{5D6B0F90-DF76-7146-ADA4-D29DEE331854}" srcOrd="0" destOrd="0" parTransId="{A30B2F2D-1E79-8E41-B36A-8B402AAE8955}" sibTransId="{935DF58B-95D5-E844-91BE-F063666051BC}"/>
    <dgm:cxn modelId="{39BFC7F1-060D-3C4C-A2B9-F5A6DE3DA6F6}" srcId="{9C3444DB-06CA-AF4F-808C-66E3DBBB5171}" destId="{7FDC24E1-6465-BE4F-8797-D938F34216A6}" srcOrd="4" destOrd="0" parTransId="{C7840D8A-AFB7-6844-A04F-2C04565A2467}" sibTransId="{64FB0256-BC25-B54D-BE30-38674A260D07}"/>
    <dgm:cxn modelId="{94BFDAF9-4418-314D-A855-7B05587A0447}" srcId="{9C3444DB-06CA-AF4F-808C-66E3DBBB5171}" destId="{EEFF23A9-D0E9-314F-9B1C-253C14F5AF06}" srcOrd="6" destOrd="0" parTransId="{83052A06-9CCF-AB44-9B11-4A0EE3A0F13A}" sibTransId="{979269D8-6B38-0C43-BBCB-CDF169527CA6}"/>
    <dgm:cxn modelId="{9C6F2A45-77CC-924D-BFE4-BFCB6A2E2FD8}" type="presParOf" srcId="{E78CC7A6-ED89-A046-A3FE-F373A8548694}" destId="{55AB5A46-36FE-9945-BEE5-146F7F2FC6F7}" srcOrd="0" destOrd="0" presId="urn:microsoft.com/office/officeart/2005/8/layout/default"/>
    <dgm:cxn modelId="{8D91DC30-FF53-0945-9AB6-6518F22723B6}" type="presParOf" srcId="{E78CC7A6-ED89-A046-A3FE-F373A8548694}" destId="{363253F6-3EC9-A74A-9062-4D285B98F90E}" srcOrd="1" destOrd="0" presId="urn:microsoft.com/office/officeart/2005/8/layout/default"/>
    <dgm:cxn modelId="{500EF801-DEF6-E340-804D-AE0D0B1F873C}" type="presParOf" srcId="{E78CC7A6-ED89-A046-A3FE-F373A8548694}" destId="{5FDE4565-0928-514F-A5C9-4405AE909C0A}" srcOrd="2" destOrd="0" presId="urn:microsoft.com/office/officeart/2005/8/layout/default"/>
    <dgm:cxn modelId="{5637052A-0BF9-C949-B6D3-9236EA86682D}" type="presParOf" srcId="{E78CC7A6-ED89-A046-A3FE-F373A8548694}" destId="{D2651D07-A976-A145-AD07-711C4B283D53}" srcOrd="3" destOrd="0" presId="urn:microsoft.com/office/officeart/2005/8/layout/default"/>
    <dgm:cxn modelId="{FEFEA698-F146-E642-B802-8EB9C8FBB098}" type="presParOf" srcId="{E78CC7A6-ED89-A046-A3FE-F373A8548694}" destId="{E9652458-AD65-0343-9405-6F3DB75653E1}" srcOrd="4" destOrd="0" presId="urn:microsoft.com/office/officeart/2005/8/layout/default"/>
    <dgm:cxn modelId="{C3707F4C-A7EA-D84E-AD76-D1BAB482955B}" type="presParOf" srcId="{E78CC7A6-ED89-A046-A3FE-F373A8548694}" destId="{515701AF-6D68-E847-A3BD-DCC231E46066}" srcOrd="5" destOrd="0" presId="urn:microsoft.com/office/officeart/2005/8/layout/default"/>
    <dgm:cxn modelId="{B3234F97-C8F2-974A-B2D0-55F30C58A073}" type="presParOf" srcId="{E78CC7A6-ED89-A046-A3FE-F373A8548694}" destId="{69F6BCEA-4F7B-8B4F-B144-A3DF3D0B74FF}" srcOrd="6" destOrd="0" presId="urn:microsoft.com/office/officeart/2005/8/layout/default"/>
    <dgm:cxn modelId="{C71D4C87-2330-8D43-B3B5-DED6A4CCC359}" type="presParOf" srcId="{E78CC7A6-ED89-A046-A3FE-F373A8548694}" destId="{F84673CD-2A38-4C45-BFF3-70B5DDD885F4}" srcOrd="7" destOrd="0" presId="urn:microsoft.com/office/officeart/2005/8/layout/default"/>
    <dgm:cxn modelId="{678908FF-AAF5-6340-9873-EF05056CE268}" type="presParOf" srcId="{E78CC7A6-ED89-A046-A3FE-F373A8548694}" destId="{A30B76CC-5D67-4043-B30C-775A1529D2F7}" srcOrd="8" destOrd="0" presId="urn:microsoft.com/office/officeart/2005/8/layout/default"/>
    <dgm:cxn modelId="{7672E001-650D-5646-84C3-FDBC5F72659B}" type="presParOf" srcId="{E78CC7A6-ED89-A046-A3FE-F373A8548694}" destId="{5E343D99-94CD-7B4D-B6EE-62B0F01C1EB5}" srcOrd="9" destOrd="0" presId="urn:microsoft.com/office/officeart/2005/8/layout/default"/>
    <dgm:cxn modelId="{DF66E777-8DC5-D542-B2C1-A463652A173C}" type="presParOf" srcId="{E78CC7A6-ED89-A046-A3FE-F373A8548694}" destId="{45C75ADB-6592-774F-991D-FA79D77CEE93}" srcOrd="10" destOrd="0" presId="urn:microsoft.com/office/officeart/2005/8/layout/default"/>
    <dgm:cxn modelId="{AEAACE21-31FA-244B-85D3-D4AFA2826A83}" type="presParOf" srcId="{E78CC7A6-ED89-A046-A3FE-F373A8548694}" destId="{69BADDAB-96F4-254A-999F-1EE7BDF10FBE}" srcOrd="11" destOrd="0" presId="urn:microsoft.com/office/officeart/2005/8/layout/default"/>
    <dgm:cxn modelId="{1969F61A-F1B6-E24A-B158-31AC28931B1D}" type="presParOf" srcId="{E78CC7A6-ED89-A046-A3FE-F373A8548694}" destId="{1176BC34-18A2-284D-AAFE-3E6DCC03F26F}" srcOrd="12" destOrd="0" presId="urn:microsoft.com/office/officeart/2005/8/layout/default"/>
    <dgm:cxn modelId="{3BA6C87F-4172-614E-867F-4611745D6DC3}" type="presParOf" srcId="{E78CC7A6-ED89-A046-A3FE-F373A8548694}" destId="{204DAF9E-6B57-8C42-AA8F-B0B4523723A8}" srcOrd="13" destOrd="0" presId="urn:microsoft.com/office/officeart/2005/8/layout/default"/>
    <dgm:cxn modelId="{F4BE12C9-FACD-294D-8ADC-82833F854338}" type="presParOf" srcId="{E78CC7A6-ED89-A046-A3FE-F373A8548694}" destId="{1AD1F97A-8621-B247-8A68-615587EFFD8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3444DB-06CA-AF4F-808C-66E3DBBB517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5D6B0F90-DF76-7146-ADA4-D29DEE331854}">
      <dgm:prSet>
        <dgm:style>
          <a:lnRef idx="0">
            <a:schemeClr val="accent3"/>
          </a:lnRef>
          <a:fillRef idx="3">
            <a:schemeClr val="accent3"/>
          </a:fillRef>
          <a:effectRef idx="3">
            <a:schemeClr val="accent3"/>
          </a:effectRef>
          <a:fontRef idx="minor">
            <a:schemeClr val="lt1"/>
          </a:fontRef>
        </dgm:style>
      </dgm:prSet>
      <dgm:spPr/>
      <dgm:t>
        <a:bodyPr/>
        <a:lstStyle/>
        <a:p>
          <a:r>
            <a:rPr lang="en-GB" b="0" i="0" u="none" dirty="0">
              <a:latin typeface="Open Sans" panose="020B0606030504020204" pitchFamily="34" charset="0"/>
              <a:ea typeface="Open Sans" panose="020B0606030504020204" pitchFamily="34" charset="0"/>
              <a:cs typeface="Open Sans" panose="020B0606030504020204" pitchFamily="34" charset="0"/>
            </a:rPr>
            <a:t>Take responsibility for your own learning – be treated like an adult</a:t>
          </a:r>
          <a:endParaRPr lang="en-GB" b="0" i="0" dirty="0">
            <a:latin typeface="Open Sans" panose="020B0606030504020204" pitchFamily="34" charset="0"/>
            <a:ea typeface="Open Sans" panose="020B0606030504020204" pitchFamily="34" charset="0"/>
            <a:cs typeface="Open Sans" panose="020B0606030504020204" pitchFamily="34" charset="0"/>
          </a:endParaRPr>
        </a:p>
      </dgm:t>
    </dgm:pt>
    <dgm:pt modelId="{A30B2F2D-1E79-8E41-B36A-8B402AAE8955}" type="parTrans" cxnId="{ADFABBE3-30F2-8849-898B-ED278878C2E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935DF58B-95D5-E844-91BE-F063666051BC}" type="sibTrans" cxnId="{ADFABBE3-30F2-8849-898B-ED278878C2E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0938BC04-1E84-C44F-86E8-8750719E8A86}">
      <dgm:prSet/>
      <dgm:spPr/>
      <dgm:t>
        <a:bodyPr/>
        <a:lstStyle/>
        <a:p>
          <a:pPr>
            <a:buFont typeface="Arial" panose="020B0604020202020204" pitchFamily="34" charset="0"/>
            <a:buChar char="•"/>
          </a:pPr>
          <a:r>
            <a:rPr lang="en-GB" b="0" i="0" u="none" dirty="0">
              <a:latin typeface="Open Sans" panose="020B0606030504020204" pitchFamily="34" charset="0"/>
              <a:ea typeface="Open Sans" panose="020B0606030504020204" pitchFamily="34" charset="0"/>
              <a:cs typeface="Open Sans" panose="020B0606030504020204" pitchFamily="34" charset="0"/>
            </a:rPr>
            <a:t>Enrichment programmes to develop your learning outside of the classroom </a:t>
          </a:r>
        </a:p>
      </dgm:t>
    </dgm:pt>
    <dgm:pt modelId="{CAC0FDB1-1325-D64B-838A-699BF4709261}" type="parTrans" cxnId="{7D9956C2-5A5A-2945-9140-FA9A94D5715A}">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72E34CEB-0B06-0A4B-A5CA-794CE46BCF92}" type="sibTrans" cxnId="{7D9956C2-5A5A-2945-9140-FA9A94D5715A}">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068E216E-5B1D-FB48-A032-15D7C93DD6A0}">
      <dgm:prSet/>
      <dgm:spPr>
        <a:solidFill>
          <a:schemeClr val="accent6">
            <a:lumMod val="75000"/>
          </a:schemeClr>
        </a:solidFill>
      </dgm:spPr>
      <dgm:t>
        <a:bodyPr/>
        <a:lstStyle/>
        <a:p>
          <a:pPr>
            <a:buFont typeface="Arial" panose="020B0604020202020204" pitchFamily="34" charset="0"/>
            <a:buChar char="•"/>
          </a:pPr>
          <a:r>
            <a:rPr lang="en-GB" b="0" i="0" u="none">
              <a:latin typeface="Open Sans" panose="020B0606030504020204" pitchFamily="34" charset="0"/>
              <a:ea typeface="Open Sans" panose="020B0606030504020204" pitchFamily="34" charset="0"/>
              <a:cs typeface="Open Sans" panose="020B0606030504020204" pitchFamily="34" charset="0"/>
            </a:rPr>
            <a:t>Gain new skills in professional surroundings </a:t>
          </a:r>
        </a:p>
      </dgm:t>
    </dgm:pt>
    <dgm:pt modelId="{8F14C6F4-15FF-2442-AC73-051B2D8C9358}" type="parTrans" cxnId="{33F621F5-AC5B-A947-821A-DBA3F2B64EAD}">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2BBD6FE0-32D3-5441-BF3F-213BAED35FA1}" type="sibTrans" cxnId="{33F621F5-AC5B-A947-821A-DBA3F2B64EAD}">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99F23E08-9336-964B-BA3F-FBEC586DE26A}">
      <dgm:prSet/>
      <dgm:spPr>
        <a:solidFill>
          <a:srgbClr val="00B0F0"/>
        </a:solidFill>
      </dgm:spPr>
      <dgm:t>
        <a:bodyPr/>
        <a:lstStyle/>
        <a:p>
          <a:pPr>
            <a:buFont typeface="Arial" panose="020B0604020202020204" pitchFamily="34" charset="0"/>
            <a:buChar char="•"/>
          </a:pPr>
          <a:r>
            <a:rPr lang="en-GB" b="0" i="0" u="none" dirty="0">
              <a:latin typeface="Open Sans" panose="020B0606030504020204" pitchFamily="34" charset="0"/>
              <a:ea typeface="Open Sans" panose="020B0606030504020204" pitchFamily="34" charset="0"/>
              <a:cs typeface="Open Sans" panose="020B0606030504020204" pitchFamily="34" charset="0"/>
            </a:rPr>
            <a:t>It’s a new learning experience and a new exciting and dynamic environment</a:t>
          </a:r>
        </a:p>
      </dgm:t>
    </dgm:pt>
    <dgm:pt modelId="{67193840-7598-2D45-A393-5474F1769A5C}" type="parTrans" cxnId="{5FDBC31E-E150-2E43-83EE-69655BE42021}">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17E8F8CA-8D7C-7B4D-BC4A-78F05C81E5AA}" type="sibTrans" cxnId="{5FDBC31E-E150-2E43-83EE-69655BE42021}">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A0F47132-8917-454E-8AA4-2089412DD1FD}">
      <dgm:prSet/>
      <dgm:spPr>
        <a:solidFill>
          <a:srgbClr val="D536A6"/>
        </a:solidFill>
      </dgm:spPr>
      <dgm:t>
        <a:bodyPr/>
        <a:lstStyle/>
        <a:p>
          <a:r>
            <a:rPr lang="en-GB" b="0" i="0" u="none" dirty="0">
              <a:latin typeface="Open Sans" panose="020B0606030504020204" pitchFamily="34" charset="0"/>
              <a:ea typeface="Open Sans" panose="020B0606030504020204" pitchFamily="34" charset="0"/>
              <a:cs typeface="Open Sans" panose="020B0606030504020204" pitchFamily="34" charset="0"/>
            </a:rPr>
            <a:t>Join clubs and </a:t>
          </a:r>
          <a:br>
            <a:rPr lang="en-GB" b="0" i="0" u="none" dirty="0">
              <a:latin typeface="Open Sans" panose="020B0606030504020204" pitchFamily="34" charset="0"/>
              <a:ea typeface="Open Sans" panose="020B0606030504020204" pitchFamily="34" charset="0"/>
              <a:cs typeface="Open Sans" panose="020B0606030504020204" pitchFamily="34" charset="0"/>
            </a:rPr>
          </a:br>
          <a:r>
            <a:rPr lang="en-GB" b="0" i="0" u="none" dirty="0">
              <a:latin typeface="Open Sans" panose="020B0606030504020204" pitchFamily="34" charset="0"/>
              <a:ea typeface="Open Sans" panose="020B0606030504020204" pitchFamily="34" charset="0"/>
              <a:cs typeface="Open Sans" panose="020B0606030504020204" pitchFamily="34" charset="0"/>
            </a:rPr>
            <a:t>enjoy subsidised </a:t>
          </a:r>
          <a:br>
            <a:rPr lang="en-GB" b="0" i="0" u="none" dirty="0">
              <a:latin typeface="Open Sans" panose="020B0606030504020204" pitchFamily="34" charset="0"/>
              <a:ea typeface="Open Sans" panose="020B0606030504020204" pitchFamily="34" charset="0"/>
              <a:cs typeface="Open Sans" panose="020B0606030504020204" pitchFamily="34" charset="0"/>
            </a:rPr>
          </a:br>
          <a:r>
            <a:rPr lang="en-GB" b="0" i="0" u="none" dirty="0">
              <a:latin typeface="Open Sans" panose="020B0606030504020204" pitchFamily="34" charset="0"/>
              <a:ea typeface="Open Sans" panose="020B0606030504020204" pitchFamily="34" charset="0"/>
              <a:cs typeface="Open Sans" panose="020B0606030504020204" pitchFamily="34" charset="0"/>
            </a:rPr>
            <a:t>social events</a:t>
          </a:r>
        </a:p>
      </dgm:t>
    </dgm:pt>
    <dgm:pt modelId="{337FB06A-8BF6-A24C-827C-18CB36B92F2B}" type="parTrans" cxnId="{A2A1EAD0-B48D-804A-8647-2EF963F2FC85}">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52B57DBB-68EA-DA44-89A5-BC792C79DEC5}" type="sibTrans" cxnId="{A2A1EAD0-B48D-804A-8647-2EF963F2FC85}">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DA45883A-9A04-424F-9731-9899815B0749}">
      <dgm:prSet/>
      <dgm:spPr>
        <a:solidFill>
          <a:schemeClr val="accent2">
            <a:lumMod val="75000"/>
          </a:schemeClr>
        </a:solidFill>
      </dgm:spPr>
      <dgm:t>
        <a:bodyPr/>
        <a:lstStyle/>
        <a:p>
          <a:r>
            <a:rPr lang="en-GB" b="0" i="0" u="none" dirty="0">
              <a:latin typeface="Open Sans" panose="020B0606030504020204" pitchFamily="34" charset="0"/>
              <a:ea typeface="Open Sans" panose="020B0606030504020204" pitchFamily="34" charset="0"/>
              <a:cs typeface="Open Sans" panose="020B0606030504020204" pitchFamily="34" charset="0"/>
            </a:rPr>
            <a:t>Opportunities to learn online as well as the classroom</a:t>
          </a:r>
        </a:p>
      </dgm:t>
    </dgm:pt>
    <dgm:pt modelId="{BB536193-41D6-3C4A-806A-9C756FA0CC4B}" type="parTrans" cxnId="{6C5AF00E-1491-A74E-8B19-75A91EC43468}">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2C771322-BAD9-C64D-B14F-42F51C3702AD}" type="sibTrans" cxnId="{6C5AF00E-1491-A74E-8B19-75A91EC43468}">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E78CC7A6-ED89-A046-A3FE-F373A8548694}" type="pres">
      <dgm:prSet presAssocID="{9C3444DB-06CA-AF4F-808C-66E3DBBB5171}" presName="diagram" presStyleCnt="0">
        <dgm:presLayoutVars>
          <dgm:dir/>
          <dgm:resizeHandles val="exact"/>
        </dgm:presLayoutVars>
      </dgm:prSet>
      <dgm:spPr/>
    </dgm:pt>
    <dgm:pt modelId="{55AB5A46-36FE-9945-BEE5-146F7F2FC6F7}" type="pres">
      <dgm:prSet presAssocID="{5D6B0F90-DF76-7146-ADA4-D29DEE331854}" presName="node" presStyleLbl="node1" presStyleIdx="0" presStyleCnt="6">
        <dgm:presLayoutVars>
          <dgm:bulletEnabled val="1"/>
        </dgm:presLayoutVars>
      </dgm:prSet>
      <dgm:spPr/>
    </dgm:pt>
    <dgm:pt modelId="{363253F6-3EC9-A74A-9062-4D285B98F90E}" type="pres">
      <dgm:prSet presAssocID="{935DF58B-95D5-E844-91BE-F063666051BC}" presName="sibTrans" presStyleCnt="0"/>
      <dgm:spPr/>
    </dgm:pt>
    <dgm:pt modelId="{E4DC8B83-65A9-204F-B15B-F8F385A46778}" type="pres">
      <dgm:prSet presAssocID="{0938BC04-1E84-C44F-86E8-8750719E8A86}" presName="node" presStyleLbl="node1" presStyleIdx="1" presStyleCnt="6" custLinFactNeighborX="-1116" custLinFactNeighborY="-978">
        <dgm:presLayoutVars>
          <dgm:bulletEnabled val="1"/>
        </dgm:presLayoutVars>
      </dgm:prSet>
      <dgm:spPr/>
    </dgm:pt>
    <dgm:pt modelId="{2DA05054-A63B-2847-A00D-1E7559DE3229}" type="pres">
      <dgm:prSet presAssocID="{72E34CEB-0B06-0A4B-A5CA-794CE46BCF92}" presName="sibTrans" presStyleCnt="0"/>
      <dgm:spPr/>
    </dgm:pt>
    <dgm:pt modelId="{7EE1EA7A-6AA9-7944-B4E0-EEFC0AF55464}" type="pres">
      <dgm:prSet presAssocID="{DA45883A-9A04-424F-9731-9899815B0749}" presName="node" presStyleLbl="node1" presStyleIdx="2" presStyleCnt="6">
        <dgm:presLayoutVars>
          <dgm:bulletEnabled val="1"/>
        </dgm:presLayoutVars>
      </dgm:prSet>
      <dgm:spPr/>
    </dgm:pt>
    <dgm:pt modelId="{67B7221B-9D24-CF42-BEB3-754735EC5387}" type="pres">
      <dgm:prSet presAssocID="{2C771322-BAD9-C64D-B14F-42F51C3702AD}" presName="sibTrans" presStyleCnt="0"/>
      <dgm:spPr/>
    </dgm:pt>
    <dgm:pt modelId="{20A96EC8-C048-9C4D-B291-2A8DF5757127}" type="pres">
      <dgm:prSet presAssocID="{068E216E-5B1D-FB48-A032-15D7C93DD6A0}" presName="node" presStyleLbl="node1" presStyleIdx="3" presStyleCnt="6">
        <dgm:presLayoutVars>
          <dgm:bulletEnabled val="1"/>
        </dgm:presLayoutVars>
      </dgm:prSet>
      <dgm:spPr/>
    </dgm:pt>
    <dgm:pt modelId="{DED3DDF2-E8F4-5640-ACC4-615F6FFEA8DA}" type="pres">
      <dgm:prSet presAssocID="{2BBD6FE0-32D3-5441-BF3F-213BAED35FA1}" presName="sibTrans" presStyleCnt="0"/>
      <dgm:spPr/>
    </dgm:pt>
    <dgm:pt modelId="{25B4CDD1-561C-0048-8EDF-F96F0B811878}" type="pres">
      <dgm:prSet presAssocID="{99F23E08-9336-964B-BA3F-FBEC586DE26A}" presName="node" presStyleLbl="node1" presStyleIdx="4" presStyleCnt="6">
        <dgm:presLayoutVars>
          <dgm:bulletEnabled val="1"/>
        </dgm:presLayoutVars>
      </dgm:prSet>
      <dgm:spPr/>
    </dgm:pt>
    <dgm:pt modelId="{14085E64-68D7-264F-991A-59519BC80FAB}" type="pres">
      <dgm:prSet presAssocID="{17E8F8CA-8D7C-7B4D-BC4A-78F05C81E5AA}" presName="sibTrans" presStyleCnt="0"/>
      <dgm:spPr/>
    </dgm:pt>
    <dgm:pt modelId="{540739DB-D3F8-E94A-909F-E07F565FDB7F}" type="pres">
      <dgm:prSet presAssocID="{A0F47132-8917-454E-8AA4-2089412DD1FD}" presName="node" presStyleLbl="node1" presStyleIdx="5" presStyleCnt="6" custLinFactNeighborX="-60" custLinFactNeighborY="550">
        <dgm:presLayoutVars>
          <dgm:bulletEnabled val="1"/>
        </dgm:presLayoutVars>
      </dgm:prSet>
      <dgm:spPr/>
    </dgm:pt>
  </dgm:ptLst>
  <dgm:cxnLst>
    <dgm:cxn modelId="{37110005-8AAB-BC49-9EF7-6C9D7B330495}" type="presOf" srcId="{5D6B0F90-DF76-7146-ADA4-D29DEE331854}" destId="{55AB5A46-36FE-9945-BEE5-146F7F2FC6F7}" srcOrd="0" destOrd="0" presId="urn:microsoft.com/office/officeart/2005/8/layout/default"/>
    <dgm:cxn modelId="{6C5AF00E-1491-A74E-8B19-75A91EC43468}" srcId="{9C3444DB-06CA-AF4F-808C-66E3DBBB5171}" destId="{DA45883A-9A04-424F-9731-9899815B0749}" srcOrd="2" destOrd="0" parTransId="{BB536193-41D6-3C4A-806A-9C756FA0CC4B}" sibTransId="{2C771322-BAD9-C64D-B14F-42F51C3702AD}"/>
    <dgm:cxn modelId="{A6019C12-D621-F643-A809-B607C12B0A27}" type="presOf" srcId="{A0F47132-8917-454E-8AA4-2089412DD1FD}" destId="{540739DB-D3F8-E94A-909F-E07F565FDB7F}" srcOrd="0" destOrd="0" presId="urn:microsoft.com/office/officeart/2005/8/layout/default"/>
    <dgm:cxn modelId="{5FDBC31E-E150-2E43-83EE-69655BE42021}" srcId="{9C3444DB-06CA-AF4F-808C-66E3DBBB5171}" destId="{99F23E08-9336-964B-BA3F-FBEC586DE26A}" srcOrd="4" destOrd="0" parTransId="{67193840-7598-2D45-A393-5474F1769A5C}" sibTransId="{17E8F8CA-8D7C-7B4D-BC4A-78F05C81E5AA}"/>
    <dgm:cxn modelId="{A99DA037-3317-4E42-B3C5-5051D2EE44C0}" type="presOf" srcId="{9C3444DB-06CA-AF4F-808C-66E3DBBB5171}" destId="{E78CC7A6-ED89-A046-A3FE-F373A8548694}" srcOrd="0" destOrd="0" presId="urn:microsoft.com/office/officeart/2005/8/layout/default"/>
    <dgm:cxn modelId="{79E4BC68-4B21-2041-8384-B5EB039DC3C1}" type="presOf" srcId="{0938BC04-1E84-C44F-86E8-8750719E8A86}" destId="{E4DC8B83-65A9-204F-B15B-F8F385A46778}" srcOrd="0" destOrd="0" presId="urn:microsoft.com/office/officeart/2005/8/layout/default"/>
    <dgm:cxn modelId="{348A546A-686C-884F-B2A9-4689F712D123}" type="presOf" srcId="{068E216E-5B1D-FB48-A032-15D7C93DD6A0}" destId="{20A96EC8-C048-9C4D-B291-2A8DF5757127}" srcOrd="0" destOrd="0" presId="urn:microsoft.com/office/officeart/2005/8/layout/default"/>
    <dgm:cxn modelId="{B2A07D4A-9BDE-2C46-8535-D3B4540E61D1}" type="presOf" srcId="{DA45883A-9A04-424F-9731-9899815B0749}" destId="{7EE1EA7A-6AA9-7944-B4E0-EEFC0AF55464}" srcOrd="0" destOrd="0" presId="urn:microsoft.com/office/officeart/2005/8/layout/default"/>
    <dgm:cxn modelId="{3A12646F-9299-7A42-B68B-4256A093045A}" type="presOf" srcId="{99F23E08-9336-964B-BA3F-FBEC586DE26A}" destId="{25B4CDD1-561C-0048-8EDF-F96F0B811878}" srcOrd="0" destOrd="0" presId="urn:microsoft.com/office/officeart/2005/8/layout/default"/>
    <dgm:cxn modelId="{7D9956C2-5A5A-2945-9140-FA9A94D5715A}" srcId="{9C3444DB-06CA-AF4F-808C-66E3DBBB5171}" destId="{0938BC04-1E84-C44F-86E8-8750719E8A86}" srcOrd="1" destOrd="0" parTransId="{CAC0FDB1-1325-D64B-838A-699BF4709261}" sibTransId="{72E34CEB-0B06-0A4B-A5CA-794CE46BCF92}"/>
    <dgm:cxn modelId="{A2A1EAD0-B48D-804A-8647-2EF963F2FC85}" srcId="{9C3444DB-06CA-AF4F-808C-66E3DBBB5171}" destId="{A0F47132-8917-454E-8AA4-2089412DD1FD}" srcOrd="5" destOrd="0" parTransId="{337FB06A-8BF6-A24C-827C-18CB36B92F2B}" sibTransId="{52B57DBB-68EA-DA44-89A5-BC792C79DEC5}"/>
    <dgm:cxn modelId="{ADFABBE3-30F2-8849-898B-ED278878C2EB}" srcId="{9C3444DB-06CA-AF4F-808C-66E3DBBB5171}" destId="{5D6B0F90-DF76-7146-ADA4-D29DEE331854}" srcOrd="0" destOrd="0" parTransId="{A30B2F2D-1E79-8E41-B36A-8B402AAE8955}" sibTransId="{935DF58B-95D5-E844-91BE-F063666051BC}"/>
    <dgm:cxn modelId="{33F621F5-AC5B-A947-821A-DBA3F2B64EAD}" srcId="{9C3444DB-06CA-AF4F-808C-66E3DBBB5171}" destId="{068E216E-5B1D-FB48-A032-15D7C93DD6A0}" srcOrd="3" destOrd="0" parTransId="{8F14C6F4-15FF-2442-AC73-051B2D8C9358}" sibTransId="{2BBD6FE0-32D3-5441-BF3F-213BAED35FA1}"/>
    <dgm:cxn modelId="{9C6F2A45-77CC-924D-BFE4-BFCB6A2E2FD8}" type="presParOf" srcId="{E78CC7A6-ED89-A046-A3FE-F373A8548694}" destId="{55AB5A46-36FE-9945-BEE5-146F7F2FC6F7}" srcOrd="0" destOrd="0" presId="urn:microsoft.com/office/officeart/2005/8/layout/default"/>
    <dgm:cxn modelId="{8D91DC30-FF53-0945-9AB6-6518F22723B6}" type="presParOf" srcId="{E78CC7A6-ED89-A046-A3FE-F373A8548694}" destId="{363253F6-3EC9-A74A-9062-4D285B98F90E}" srcOrd="1" destOrd="0" presId="urn:microsoft.com/office/officeart/2005/8/layout/default"/>
    <dgm:cxn modelId="{A81F024E-0E91-FF49-AE3F-FB075DD586F3}" type="presParOf" srcId="{E78CC7A6-ED89-A046-A3FE-F373A8548694}" destId="{E4DC8B83-65A9-204F-B15B-F8F385A46778}" srcOrd="2" destOrd="0" presId="urn:microsoft.com/office/officeart/2005/8/layout/default"/>
    <dgm:cxn modelId="{A344D584-CEA9-624F-87D9-1D2B633A0034}" type="presParOf" srcId="{E78CC7A6-ED89-A046-A3FE-F373A8548694}" destId="{2DA05054-A63B-2847-A00D-1E7559DE3229}" srcOrd="3" destOrd="0" presId="urn:microsoft.com/office/officeart/2005/8/layout/default"/>
    <dgm:cxn modelId="{158F4D28-D68F-CA44-A6B3-FAFC46FEEDAF}" type="presParOf" srcId="{E78CC7A6-ED89-A046-A3FE-F373A8548694}" destId="{7EE1EA7A-6AA9-7944-B4E0-EEFC0AF55464}" srcOrd="4" destOrd="0" presId="urn:microsoft.com/office/officeart/2005/8/layout/default"/>
    <dgm:cxn modelId="{172407E5-9A31-5646-AE03-37033A7051E6}" type="presParOf" srcId="{E78CC7A6-ED89-A046-A3FE-F373A8548694}" destId="{67B7221B-9D24-CF42-BEB3-754735EC5387}" srcOrd="5" destOrd="0" presId="urn:microsoft.com/office/officeart/2005/8/layout/default"/>
    <dgm:cxn modelId="{D8748720-9143-934A-94D8-DC6C1FC11227}" type="presParOf" srcId="{E78CC7A6-ED89-A046-A3FE-F373A8548694}" destId="{20A96EC8-C048-9C4D-B291-2A8DF5757127}" srcOrd="6" destOrd="0" presId="urn:microsoft.com/office/officeart/2005/8/layout/default"/>
    <dgm:cxn modelId="{B6C637EB-25F4-9442-990E-26FF0CA94BA1}" type="presParOf" srcId="{E78CC7A6-ED89-A046-A3FE-F373A8548694}" destId="{DED3DDF2-E8F4-5640-ACC4-615F6FFEA8DA}" srcOrd="7" destOrd="0" presId="urn:microsoft.com/office/officeart/2005/8/layout/default"/>
    <dgm:cxn modelId="{90BBA644-4DAB-5D44-A78A-5EFEF7DD28A2}" type="presParOf" srcId="{E78CC7A6-ED89-A046-A3FE-F373A8548694}" destId="{25B4CDD1-561C-0048-8EDF-F96F0B811878}" srcOrd="8" destOrd="0" presId="urn:microsoft.com/office/officeart/2005/8/layout/default"/>
    <dgm:cxn modelId="{38E2E08F-5F88-C540-896C-DAD5EC04DAB6}" type="presParOf" srcId="{E78CC7A6-ED89-A046-A3FE-F373A8548694}" destId="{14085E64-68D7-264F-991A-59519BC80FAB}" srcOrd="9" destOrd="0" presId="urn:microsoft.com/office/officeart/2005/8/layout/default"/>
    <dgm:cxn modelId="{5FCA5F67-1D82-4046-9C98-77BBC816A29D}" type="presParOf" srcId="{E78CC7A6-ED89-A046-A3FE-F373A8548694}" destId="{540739DB-D3F8-E94A-909F-E07F565FDB7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3444DB-06CA-AF4F-808C-66E3DBBB517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5D6B0F90-DF76-7146-ADA4-D29DEE331854}">
      <dgm:prSet>
        <dgm:style>
          <a:lnRef idx="0">
            <a:schemeClr val="accent3"/>
          </a:lnRef>
          <a:fillRef idx="3">
            <a:schemeClr val="accent3"/>
          </a:fillRef>
          <a:effectRef idx="3">
            <a:schemeClr val="accent3"/>
          </a:effectRef>
          <a:fontRef idx="minor">
            <a:schemeClr val="lt1"/>
          </a:fontRef>
        </dgm:style>
      </dgm:prSet>
      <dgm:spPr/>
      <dgm:t>
        <a:bodyPr/>
        <a:lstStyle/>
        <a:p>
          <a:r>
            <a:rPr lang="en-GB" b="0" i="0" u="none" dirty="0">
              <a:latin typeface="Open Sans" panose="020B0606030504020204" pitchFamily="34" charset="0"/>
              <a:ea typeface="Open Sans" panose="020B0606030504020204" pitchFamily="34" charset="0"/>
              <a:cs typeface="Open Sans" panose="020B0606030504020204" pitchFamily="34" charset="0"/>
            </a:rPr>
            <a:t>Brilliant wellbeing </a:t>
          </a:r>
          <a:br>
            <a:rPr lang="en-GB" b="0" i="0" u="none" dirty="0">
              <a:latin typeface="Open Sans" panose="020B0606030504020204" pitchFamily="34" charset="0"/>
              <a:ea typeface="Open Sans" panose="020B0606030504020204" pitchFamily="34" charset="0"/>
              <a:cs typeface="Open Sans" panose="020B0606030504020204" pitchFamily="34" charset="0"/>
            </a:rPr>
          </a:br>
          <a:r>
            <a:rPr lang="en-GB" b="0" i="0" u="none" dirty="0">
              <a:latin typeface="Open Sans" panose="020B0606030504020204" pitchFamily="34" charset="0"/>
              <a:ea typeface="Open Sans" panose="020B0606030504020204" pitchFamily="34" charset="0"/>
              <a:cs typeface="Open Sans" panose="020B0606030504020204" pitchFamily="34" charset="0"/>
            </a:rPr>
            <a:t>and pastoral services for students</a:t>
          </a:r>
          <a:endParaRPr lang="en-GB" b="0" i="0" dirty="0">
            <a:latin typeface="Open Sans" panose="020B0606030504020204" pitchFamily="34" charset="0"/>
            <a:ea typeface="Open Sans" panose="020B0606030504020204" pitchFamily="34" charset="0"/>
            <a:cs typeface="Open Sans" panose="020B0606030504020204" pitchFamily="34" charset="0"/>
          </a:endParaRPr>
        </a:p>
      </dgm:t>
    </dgm:pt>
    <dgm:pt modelId="{A30B2F2D-1E79-8E41-B36A-8B402AAE8955}" type="parTrans" cxnId="{ADFABBE3-30F2-8849-898B-ED278878C2E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935DF58B-95D5-E844-91BE-F063666051BC}" type="sibTrans" cxnId="{ADFABBE3-30F2-8849-898B-ED278878C2E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A7A438FE-4527-EA4E-9319-D30552EE2CFC}">
      <dgm:prSet/>
      <dgm:spPr/>
      <dgm:t>
        <a:bodyPr/>
        <a:lstStyle/>
        <a:p>
          <a:pPr>
            <a:buFont typeface="Arial" panose="020B0604020202020204" pitchFamily="34" charset="0"/>
            <a:buChar char="•"/>
          </a:pPr>
          <a:r>
            <a:rPr lang="en-GB" b="0" i="0" u="none" dirty="0">
              <a:latin typeface="Open Sans" panose="020B0606030504020204" pitchFamily="34" charset="0"/>
              <a:ea typeface="Open Sans" panose="020B0606030504020204" pitchFamily="34" charset="0"/>
              <a:cs typeface="Open Sans" panose="020B0606030504020204" pitchFamily="34" charset="0"/>
            </a:rPr>
            <a:t>Meet lots of new </a:t>
          </a:r>
          <a:br>
            <a:rPr lang="en-GB" b="0" i="0" u="none" dirty="0">
              <a:latin typeface="Open Sans" panose="020B0606030504020204" pitchFamily="34" charset="0"/>
              <a:ea typeface="Open Sans" panose="020B0606030504020204" pitchFamily="34" charset="0"/>
              <a:cs typeface="Open Sans" panose="020B0606030504020204" pitchFamily="34" charset="0"/>
            </a:rPr>
          </a:br>
          <a:r>
            <a:rPr lang="en-GB" b="0" i="0" u="none" dirty="0">
              <a:latin typeface="Open Sans" panose="020B0606030504020204" pitchFamily="34" charset="0"/>
              <a:ea typeface="Open Sans" panose="020B0606030504020204" pitchFamily="34" charset="0"/>
              <a:cs typeface="Open Sans" panose="020B0606030504020204" pitchFamily="34" charset="0"/>
            </a:rPr>
            <a:t>and diverse people</a:t>
          </a:r>
        </a:p>
      </dgm:t>
    </dgm:pt>
    <dgm:pt modelId="{B1F114D6-6BE9-664B-B167-D48E58D28D18}" type="parTrans" cxnId="{BD72C2A5-500F-B044-948F-58D0F132567D}">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ACE3A470-9D33-E14A-AC00-31A172E9A36D}" type="sibTrans" cxnId="{BD72C2A5-500F-B044-948F-58D0F132567D}">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47D11CC9-92A5-6347-A054-9FB30B9AA669}">
      <dgm:prSet>
        <dgm:style>
          <a:lnRef idx="0">
            <a:schemeClr val="accent5"/>
          </a:lnRef>
          <a:fillRef idx="3">
            <a:schemeClr val="accent5"/>
          </a:fillRef>
          <a:effectRef idx="3">
            <a:schemeClr val="accent5"/>
          </a:effectRef>
          <a:fontRef idx="minor">
            <a:schemeClr val="lt1"/>
          </a:fontRef>
        </dgm:style>
      </dgm:prSet>
      <dgm:spPr/>
      <dgm:t>
        <a:bodyPr/>
        <a:lstStyle/>
        <a:p>
          <a:pPr>
            <a:buFont typeface="Arial" panose="020B0604020202020204" pitchFamily="34" charset="0"/>
            <a:buChar char="•"/>
          </a:pPr>
          <a:r>
            <a:rPr lang="en-GB" b="0" i="0" u="none" dirty="0">
              <a:latin typeface="Open Sans" panose="020B0606030504020204" pitchFamily="34" charset="0"/>
              <a:ea typeface="Open Sans" panose="020B0606030504020204" pitchFamily="34" charset="0"/>
              <a:cs typeface="Open Sans" panose="020B0606030504020204" pitchFamily="34" charset="0"/>
            </a:rPr>
            <a:t>The class sizes are often smaller and there are flexible options for part time study</a:t>
          </a:r>
        </a:p>
      </dgm:t>
    </dgm:pt>
    <dgm:pt modelId="{A6028D43-4A07-0945-9A7B-6C94664436F0}" type="parTrans" cxnId="{9A7D8B15-98F8-F446-AE8A-07BC765C6A9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C9B9FDF7-8B65-4845-BD26-3DB68B8C9F0A}" type="sibTrans" cxnId="{9A7D8B15-98F8-F446-AE8A-07BC765C6A9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70202AF6-1291-3643-9B74-9470ED61E47E}">
      <dgm:prSet>
        <dgm:style>
          <a:lnRef idx="0">
            <a:schemeClr val="accent5"/>
          </a:lnRef>
          <a:fillRef idx="3">
            <a:schemeClr val="accent5"/>
          </a:fillRef>
          <a:effectRef idx="3">
            <a:schemeClr val="accent5"/>
          </a:effectRef>
          <a:fontRef idx="minor">
            <a:schemeClr val="lt1"/>
          </a:fontRef>
        </dgm:style>
      </dgm:prSet>
      <dgm:spPr/>
      <dgm:t>
        <a:bodyPr/>
        <a:lstStyle/>
        <a:p>
          <a:pPr>
            <a:buFont typeface="Arial" panose="020B0604020202020204" pitchFamily="34" charset="0"/>
            <a:buChar char="•"/>
          </a:pPr>
          <a:r>
            <a:rPr lang="en-GB" b="0" i="0" u="none" dirty="0">
              <a:latin typeface="Open Sans" panose="020B0606030504020204" pitchFamily="34" charset="0"/>
              <a:ea typeface="Open Sans" panose="020B0606030504020204" pitchFamily="34" charset="0"/>
              <a:cs typeface="Open Sans" panose="020B0606030504020204" pitchFamily="34" charset="0"/>
            </a:rPr>
            <a:t>Gain independence and be better prepared for the world of work</a:t>
          </a:r>
        </a:p>
      </dgm:t>
    </dgm:pt>
    <dgm:pt modelId="{0928F4DE-CE25-624E-944F-E64345637CD4}" type="parTrans" cxnId="{C335CBC5-7ED2-F44A-95A3-1661544D5656}">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3665F006-EF58-3F40-A66C-97FF5F0ED265}" type="sibTrans" cxnId="{C335CBC5-7ED2-F44A-95A3-1661544D5656}">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0FF12374-0B69-A44B-9BCF-CE592C718A5F}">
      <dgm:prSet>
        <dgm:style>
          <a:lnRef idx="0">
            <a:schemeClr val="accent3"/>
          </a:lnRef>
          <a:fillRef idx="3">
            <a:schemeClr val="accent3"/>
          </a:fillRef>
          <a:effectRef idx="3">
            <a:schemeClr val="accent3"/>
          </a:effectRef>
          <a:fontRef idx="minor">
            <a:schemeClr val="lt1"/>
          </a:fontRef>
        </dgm:style>
      </dgm:prSet>
      <dgm:spPr/>
      <dgm:t>
        <a:bodyPr/>
        <a:lstStyle/>
        <a:p>
          <a:pPr>
            <a:buFont typeface="Arial" panose="020B0604020202020204" pitchFamily="34" charset="0"/>
            <a:buChar char="•"/>
          </a:pPr>
          <a:r>
            <a:rPr lang="en-GB" b="0" i="0" u="none" dirty="0">
              <a:latin typeface="Open Sans" panose="020B0606030504020204" pitchFamily="34" charset="0"/>
              <a:ea typeface="Open Sans" panose="020B0606030504020204" pitchFamily="34" charset="0"/>
              <a:cs typeface="Open Sans" panose="020B0606030504020204" pitchFamily="34" charset="0"/>
            </a:rPr>
            <a:t>New opportunities to socialise with people who share your passions</a:t>
          </a:r>
        </a:p>
      </dgm:t>
    </dgm:pt>
    <dgm:pt modelId="{8775530C-84CA-934E-8429-0F0D1EE151F9}" type="parTrans" cxnId="{0426DA0C-6438-D347-A8EF-D4A445968C0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CB184273-7080-6A46-B418-9BDD1FF44606}" type="sibTrans" cxnId="{0426DA0C-6438-D347-A8EF-D4A445968C0B}">
      <dgm:prSet/>
      <dgm:spPr/>
      <dgm:t>
        <a:bodyPr/>
        <a:lstStyle/>
        <a:p>
          <a:endParaRPr lang="en-GB" b="0" i="0">
            <a:latin typeface="Open Sans" panose="020B0606030504020204" pitchFamily="34" charset="0"/>
            <a:ea typeface="Open Sans" panose="020B0606030504020204" pitchFamily="34" charset="0"/>
            <a:cs typeface="Open Sans" panose="020B0606030504020204" pitchFamily="34" charset="0"/>
          </a:endParaRPr>
        </a:p>
      </dgm:t>
    </dgm:pt>
    <dgm:pt modelId="{E78CC7A6-ED89-A046-A3FE-F373A8548694}" type="pres">
      <dgm:prSet presAssocID="{9C3444DB-06CA-AF4F-808C-66E3DBBB5171}" presName="diagram" presStyleCnt="0">
        <dgm:presLayoutVars>
          <dgm:dir/>
          <dgm:resizeHandles val="exact"/>
        </dgm:presLayoutVars>
      </dgm:prSet>
      <dgm:spPr/>
    </dgm:pt>
    <dgm:pt modelId="{55AB5A46-36FE-9945-BEE5-146F7F2FC6F7}" type="pres">
      <dgm:prSet presAssocID="{5D6B0F90-DF76-7146-ADA4-D29DEE331854}" presName="node" presStyleLbl="node1" presStyleIdx="0" presStyleCnt="5">
        <dgm:presLayoutVars>
          <dgm:bulletEnabled val="1"/>
        </dgm:presLayoutVars>
      </dgm:prSet>
      <dgm:spPr/>
    </dgm:pt>
    <dgm:pt modelId="{363253F6-3EC9-A74A-9062-4D285B98F90E}" type="pres">
      <dgm:prSet presAssocID="{935DF58B-95D5-E844-91BE-F063666051BC}" presName="sibTrans" presStyleCnt="0"/>
      <dgm:spPr/>
    </dgm:pt>
    <dgm:pt modelId="{1F58E32A-61DA-8D4E-AA0A-C76E3697E236}" type="pres">
      <dgm:prSet presAssocID="{A7A438FE-4527-EA4E-9319-D30552EE2CFC}" presName="node" presStyleLbl="node1" presStyleIdx="1" presStyleCnt="5">
        <dgm:presLayoutVars>
          <dgm:bulletEnabled val="1"/>
        </dgm:presLayoutVars>
      </dgm:prSet>
      <dgm:spPr/>
    </dgm:pt>
    <dgm:pt modelId="{1C7F7637-179B-6644-BC94-3035B6BC5DC2}" type="pres">
      <dgm:prSet presAssocID="{ACE3A470-9D33-E14A-AC00-31A172E9A36D}" presName="sibTrans" presStyleCnt="0"/>
      <dgm:spPr/>
    </dgm:pt>
    <dgm:pt modelId="{344E5F5F-20D3-4447-BA1D-AC932D7A6D3E}" type="pres">
      <dgm:prSet presAssocID="{47D11CC9-92A5-6347-A054-9FB30B9AA669}" presName="node" presStyleLbl="node1" presStyleIdx="2" presStyleCnt="5">
        <dgm:presLayoutVars>
          <dgm:bulletEnabled val="1"/>
        </dgm:presLayoutVars>
      </dgm:prSet>
      <dgm:spPr/>
    </dgm:pt>
    <dgm:pt modelId="{35B1A05B-C404-464F-ABAB-024EB9F7F1D2}" type="pres">
      <dgm:prSet presAssocID="{C9B9FDF7-8B65-4845-BD26-3DB68B8C9F0A}" presName="sibTrans" presStyleCnt="0"/>
      <dgm:spPr/>
    </dgm:pt>
    <dgm:pt modelId="{AB47E153-2E15-F046-BE61-A473A2C8322B}" type="pres">
      <dgm:prSet presAssocID="{70202AF6-1291-3643-9B74-9470ED61E47E}" presName="node" presStyleLbl="node1" presStyleIdx="3" presStyleCnt="5">
        <dgm:presLayoutVars>
          <dgm:bulletEnabled val="1"/>
        </dgm:presLayoutVars>
      </dgm:prSet>
      <dgm:spPr/>
    </dgm:pt>
    <dgm:pt modelId="{89D84661-CFDB-5549-B2D1-BFD0A6C9EB3D}" type="pres">
      <dgm:prSet presAssocID="{3665F006-EF58-3F40-A66C-97FF5F0ED265}" presName="sibTrans" presStyleCnt="0"/>
      <dgm:spPr/>
    </dgm:pt>
    <dgm:pt modelId="{671A0A88-FFC8-E84B-8E38-DB3B953EF809}" type="pres">
      <dgm:prSet presAssocID="{0FF12374-0B69-A44B-9BCF-CE592C718A5F}" presName="node" presStyleLbl="node1" presStyleIdx="4" presStyleCnt="5">
        <dgm:presLayoutVars>
          <dgm:bulletEnabled val="1"/>
        </dgm:presLayoutVars>
      </dgm:prSet>
      <dgm:spPr/>
    </dgm:pt>
  </dgm:ptLst>
  <dgm:cxnLst>
    <dgm:cxn modelId="{37110005-8AAB-BC49-9EF7-6C9D7B330495}" type="presOf" srcId="{5D6B0F90-DF76-7146-ADA4-D29DEE331854}" destId="{55AB5A46-36FE-9945-BEE5-146F7F2FC6F7}" srcOrd="0" destOrd="0" presId="urn:microsoft.com/office/officeart/2005/8/layout/default"/>
    <dgm:cxn modelId="{0426DA0C-6438-D347-A8EF-D4A445968C0B}" srcId="{9C3444DB-06CA-AF4F-808C-66E3DBBB5171}" destId="{0FF12374-0B69-A44B-9BCF-CE592C718A5F}" srcOrd="4" destOrd="0" parTransId="{8775530C-84CA-934E-8429-0F0D1EE151F9}" sibTransId="{CB184273-7080-6A46-B418-9BDD1FF44606}"/>
    <dgm:cxn modelId="{9A7D8B15-98F8-F446-AE8A-07BC765C6A9B}" srcId="{9C3444DB-06CA-AF4F-808C-66E3DBBB5171}" destId="{47D11CC9-92A5-6347-A054-9FB30B9AA669}" srcOrd="2" destOrd="0" parTransId="{A6028D43-4A07-0945-9A7B-6C94664436F0}" sibTransId="{C9B9FDF7-8B65-4845-BD26-3DB68B8C9F0A}"/>
    <dgm:cxn modelId="{AD25DA23-1B99-BE45-A325-1BC80F04B330}" type="presOf" srcId="{70202AF6-1291-3643-9B74-9470ED61E47E}" destId="{AB47E153-2E15-F046-BE61-A473A2C8322B}" srcOrd="0" destOrd="0" presId="urn:microsoft.com/office/officeart/2005/8/layout/default"/>
    <dgm:cxn modelId="{A99DA037-3317-4E42-B3C5-5051D2EE44C0}" type="presOf" srcId="{9C3444DB-06CA-AF4F-808C-66E3DBBB5171}" destId="{E78CC7A6-ED89-A046-A3FE-F373A8548694}" srcOrd="0" destOrd="0" presId="urn:microsoft.com/office/officeart/2005/8/layout/default"/>
    <dgm:cxn modelId="{5CDD9579-A20A-134B-8CFF-84487B78858E}" type="presOf" srcId="{0FF12374-0B69-A44B-9BCF-CE592C718A5F}" destId="{671A0A88-FFC8-E84B-8E38-DB3B953EF809}" srcOrd="0" destOrd="0" presId="urn:microsoft.com/office/officeart/2005/8/layout/default"/>
    <dgm:cxn modelId="{BD72C2A5-500F-B044-948F-58D0F132567D}" srcId="{9C3444DB-06CA-AF4F-808C-66E3DBBB5171}" destId="{A7A438FE-4527-EA4E-9319-D30552EE2CFC}" srcOrd="1" destOrd="0" parTransId="{B1F114D6-6BE9-664B-B167-D48E58D28D18}" sibTransId="{ACE3A470-9D33-E14A-AC00-31A172E9A36D}"/>
    <dgm:cxn modelId="{E8DB06B9-3C44-0F4F-A6F7-1C8A14F396D5}" type="presOf" srcId="{47D11CC9-92A5-6347-A054-9FB30B9AA669}" destId="{344E5F5F-20D3-4447-BA1D-AC932D7A6D3E}" srcOrd="0" destOrd="0" presId="urn:microsoft.com/office/officeart/2005/8/layout/default"/>
    <dgm:cxn modelId="{C335CBC5-7ED2-F44A-95A3-1661544D5656}" srcId="{9C3444DB-06CA-AF4F-808C-66E3DBBB5171}" destId="{70202AF6-1291-3643-9B74-9470ED61E47E}" srcOrd="3" destOrd="0" parTransId="{0928F4DE-CE25-624E-944F-E64345637CD4}" sibTransId="{3665F006-EF58-3F40-A66C-97FF5F0ED265}"/>
    <dgm:cxn modelId="{ADFABBE3-30F2-8849-898B-ED278878C2EB}" srcId="{9C3444DB-06CA-AF4F-808C-66E3DBBB5171}" destId="{5D6B0F90-DF76-7146-ADA4-D29DEE331854}" srcOrd="0" destOrd="0" parTransId="{A30B2F2D-1E79-8E41-B36A-8B402AAE8955}" sibTransId="{935DF58B-95D5-E844-91BE-F063666051BC}"/>
    <dgm:cxn modelId="{32B6FBFE-1F25-D24D-B89E-AC42CBBC6B6D}" type="presOf" srcId="{A7A438FE-4527-EA4E-9319-D30552EE2CFC}" destId="{1F58E32A-61DA-8D4E-AA0A-C76E3697E236}" srcOrd="0" destOrd="0" presId="urn:microsoft.com/office/officeart/2005/8/layout/default"/>
    <dgm:cxn modelId="{9C6F2A45-77CC-924D-BFE4-BFCB6A2E2FD8}" type="presParOf" srcId="{E78CC7A6-ED89-A046-A3FE-F373A8548694}" destId="{55AB5A46-36FE-9945-BEE5-146F7F2FC6F7}" srcOrd="0" destOrd="0" presId="urn:microsoft.com/office/officeart/2005/8/layout/default"/>
    <dgm:cxn modelId="{8D91DC30-FF53-0945-9AB6-6518F22723B6}" type="presParOf" srcId="{E78CC7A6-ED89-A046-A3FE-F373A8548694}" destId="{363253F6-3EC9-A74A-9062-4D285B98F90E}" srcOrd="1" destOrd="0" presId="urn:microsoft.com/office/officeart/2005/8/layout/default"/>
    <dgm:cxn modelId="{BBB17C17-B83E-AB4C-B809-65FA9135B67B}" type="presParOf" srcId="{E78CC7A6-ED89-A046-A3FE-F373A8548694}" destId="{1F58E32A-61DA-8D4E-AA0A-C76E3697E236}" srcOrd="2" destOrd="0" presId="urn:microsoft.com/office/officeart/2005/8/layout/default"/>
    <dgm:cxn modelId="{DFFA91CF-3521-4746-AD01-F98D42233C7E}" type="presParOf" srcId="{E78CC7A6-ED89-A046-A3FE-F373A8548694}" destId="{1C7F7637-179B-6644-BC94-3035B6BC5DC2}" srcOrd="3" destOrd="0" presId="urn:microsoft.com/office/officeart/2005/8/layout/default"/>
    <dgm:cxn modelId="{FA99FF09-9CFC-4F4F-826C-8B7873FE507E}" type="presParOf" srcId="{E78CC7A6-ED89-A046-A3FE-F373A8548694}" destId="{344E5F5F-20D3-4447-BA1D-AC932D7A6D3E}" srcOrd="4" destOrd="0" presId="urn:microsoft.com/office/officeart/2005/8/layout/default"/>
    <dgm:cxn modelId="{D8B37666-FFE0-7347-B3F9-64D2BF6616A1}" type="presParOf" srcId="{E78CC7A6-ED89-A046-A3FE-F373A8548694}" destId="{35B1A05B-C404-464F-ABAB-024EB9F7F1D2}" srcOrd="5" destOrd="0" presId="urn:microsoft.com/office/officeart/2005/8/layout/default"/>
    <dgm:cxn modelId="{11E25B1C-581C-9C47-AB2A-7C04CB225A78}" type="presParOf" srcId="{E78CC7A6-ED89-A046-A3FE-F373A8548694}" destId="{AB47E153-2E15-F046-BE61-A473A2C8322B}" srcOrd="6" destOrd="0" presId="urn:microsoft.com/office/officeart/2005/8/layout/default"/>
    <dgm:cxn modelId="{E2F955A5-09FC-BD4A-BDC1-1CAB118A2793}" type="presParOf" srcId="{E78CC7A6-ED89-A046-A3FE-F373A8548694}" destId="{89D84661-CFDB-5549-B2D1-BFD0A6C9EB3D}" srcOrd="7" destOrd="0" presId="urn:microsoft.com/office/officeart/2005/8/layout/default"/>
    <dgm:cxn modelId="{C04FD153-59E7-4C40-85D3-88E71F1FA7FC}" type="presParOf" srcId="{E78CC7A6-ED89-A046-A3FE-F373A8548694}" destId="{671A0A88-FFC8-E84B-8E38-DB3B953EF80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7B507-EE33-6E4C-BB94-29B79ADB320D}">
      <dsp:nvSpPr>
        <dsp:cNvPr id="0" name=""/>
        <dsp:cNvSpPr/>
      </dsp:nvSpPr>
      <dsp:spPr>
        <a:xfrm rot="10800000">
          <a:off x="1742219" y="0"/>
          <a:ext cx="6080760" cy="787914"/>
        </a:xfrm>
        <a:prstGeom prst="homePlat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448" tIns="57150" rIns="106680" bIns="57150" numCol="1" spcCol="1270" anchor="ctr" anchorCtr="0">
          <a:noAutofit/>
        </a:bodyPr>
        <a:lstStyle/>
        <a:p>
          <a:pPr marL="0" lvl="0" indent="0" algn="l" defTabSz="666750">
            <a:lnSpc>
              <a:spcPct val="100000"/>
            </a:lnSpc>
            <a:spcBef>
              <a:spcPct val="0"/>
            </a:spcBef>
            <a:spcAft>
              <a:spcPct val="35000"/>
            </a:spcAft>
            <a:buNone/>
          </a:pPr>
          <a:r>
            <a:rPr lang="en-GB" sz="1500" b="0" i="0" kern="1200" dirty="0">
              <a:latin typeface="Open Sans" panose="020B0606030504020204" pitchFamily="34" charset="0"/>
              <a:ea typeface="Open Sans" panose="020B0606030504020204" pitchFamily="34" charset="0"/>
              <a:cs typeface="Open Sans" panose="020B0606030504020204" pitchFamily="34" charset="0"/>
            </a:rPr>
            <a:t>Help you understand the next steps available to you in your education and career</a:t>
          </a:r>
        </a:p>
      </dsp:txBody>
      <dsp:txXfrm rot="10800000">
        <a:off x="1939197" y="0"/>
        <a:ext cx="5883782" cy="787914"/>
      </dsp:txXfrm>
    </dsp:sp>
    <dsp:sp modelId="{E9E0804F-A768-4C48-8386-9D0E3D7B0023}">
      <dsp:nvSpPr>
        <dsp:cNvPr id="0" name=""/>
        <dsp:cNvSpPr/>
      </dsp:nvSpPr>
      <dsp:spPr>
        <a:xfrm>
          <a:off x="1334641" y="0"/>
          <a:ext cx="787914" cy="787914"/>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8A343-C625-A144-A376-1A53703F3820}">
      <dsp:nvSpPr>
        <dsp:cNvPr id="0" name=""/>
        <dsp:cNvSpPr/>
      </dsp:nvSpPr>
      <dsp:spPr>
        <a:xfrm rot="10800000">
          <a:off x="1727996" y="0"/>
          <a:ext cx="6080760" cy="78550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86" tIns="57150" rIns="106680" bIns="57150" numCol="1" spcCol="1270" anchor="ctr" anchorCtr="0">
          <a:noAutofit/>
        </a:bodyPr>
        <a:lstStyle/>
        <a:p>
          <a:pPr marL="0" lvl="0" indent="0" algn="l" defTabSz="666750">
            <a:lnSpc>
              <a:spcPct val="90000"/>
            </a:lnSpc>
            <a:spcBef>
              <a:spcPct val="0"/>
            </a:spcBef>
            <a:spcAft>
              <a:spcPct val="35000"/>
            </a:spcAft>
            <a:buNone/>
          </a:pPr>
          <a:r>
            <a:rPr lang="en-GB" sz="1500" b="0" i="0" kern="1200">
              <a:latin typeface="Open Sans" panose="020B0606030504020204" pitchFamily="34" charset="0"/>
              <a:ea typeface="Open Sans" panose="020B0606030504020204" pitchFamily="34" charset="0"/>
              <a:cs typeface="Open Sans" panose="020B0606030504020204" pitchFamily="34" charset="0"/>
            </a:rPr>
            <a:t>Understand your </a:t>
          </a:r>
          <a:r>
            <a:rPr lang="en-GB" sz="1500" b="0" i="0" kern="1200" dirty="0">
              <a:latin typeface="Open Sans" panose="020B0606030504020204" pitchFamily="34" charset="0"/>
              <a:ea typeface="Open Sans" panose="020B0606030504020204" pitchFamily="34" charset="0"/>
              <a:cs typeface="Open Sans" panose="020B0606030504020204" pitchFamily="34" charset="0"/>
            </a:rPr>
            <a:t>own skills and motivators</a:t>
          </a:r>
        </a:p>
      </dsp:txBody>
      <dsp:txXfrm rot="10800000">
        <a:off x="1924372" y="0"/>
        <a:ext cx="5884384" cy="785505"/>
      </dsp:txXfrm>
    </dsp:sp>
    <dsp:sp modelId="{B80496DA-CA37-1F45-9C56-5BB7C4036AA3}">
      <dsp:nvSpPr>
        <dsp:cNvPr id="0" name=""/>
        <dsp:cNvSpPr/>
      </dsp:nvSpPr>
      <dsp:spPr>
        <a:xfrm>
          <a:off x="1335243" y="0"/>
          <a:ext cx="785505" cy="785505"/>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CCE1B-8476-4449-875A-EA4927D68333}">
      <dsp:nvSpPr>
        <dsp:cNvPr id="0" name=""/>
        <dsp:cNvSpPr/>
      </dsp:nvSpPr>
      <dsp:spPr>
        <a:xfrm rot="10800000">
          <a:off x="1749286" y="0"/>
          <a:ext cx="6049956" cy="787915"/>
        </a:xfrm>
        <a:prstGeom prst="homePlate">
          <a:avLst/>
        </a:prstGeom>
        <a:solidFill>
          <a:srgbClr val="D536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449" tIns="57150" rIns="10668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Open Sans" panose="020B0606030504020204" pitchFamily="34" charset="0"/>
              <a:ea typeface="Open Sans" panose="020B0606030504020204" pitchFamily="34" charset="0"/>
              <a:cs typeface="Open Sans" panose="020B0606030504020204" pitchFamily="34" charset="0"/>
            </a:rPr>
            <a:t>Show you the benefits that a college environment and education can bring</a:t>
          </a:r>
        </a:p>
      </dsp:txBody>
      <dsp:txXfrm rot="10800000">
        <a:off x="1946265" y="0"/>
        <a:ext cx="5852977" cy="787915"/>
      </dsp:txXfrm>
    </dsp:sp>
    <dsp:sp modelId="{ECD12EA1-A0A2-AF4F-857D-0C2E21CD2D78}">
      <dsp:nvSpPr>
        <dsp:cNvPr id="0" name=""/>
        <dsp:cNvSpPr/>
      </dsp:nvSpPr>
      <dsp:spPr>
        <a:xfrm>
          <a:off x="1337006" y="0"/>
          <a:ext cx="787915" cy="787915"/>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F039F-415C-F04F-A273-DF0E93634DEF}">
      <dsp:nvSpPr>
        <dsp:cNvPr id="0" name=""/>
        <dsp:cNvSpPr/>
      </dsp:nvSpPr>
      <dsp:spPr>
        <a:xfrm rot="10800000">
          <a:off x="1721951" y="0"/>
          <a:ext cx="6080760" cy="761326"/>
        </a:xfrm>
        <a:prstGeom prst="homePlat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724" tIns="57150" rIns="10668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Open Sans" panose="020B0606030504020204" pitchFamily="34" charset="0"/>
              <a:ea typeface="Open Sans" panose="020B0606030504020204" pitchFamily="34" charset="0"/>
              <a:cs typeface="Open Sans" panose="020B0606030504020204" pitchFamily="34" charset="0"/>
            </a:rPr>
            <a:t>Inspire you with real life stories of college successes</a:t>
          </a:r>
        </a:p>
      </dsp:txBody>
      <dsp:txXfrm rot="10800000">
        <a:off x="1912282" y="0"/>
        <a:ext cx="5890429" cy="761326"/>
      </dsp:txXfrm>
    </dsp:sp>
    <dsp:sp modelId="{9747B435-CCCD-A240-B557-F796770CB808}">
      <dsp:nvSpPr>
        <dsp:cNvPr id="0" name=""/>
        <dsp:cNvSpPr/>
      </dsp:nvSpPr>
      <dsp:spPr>
        <a:xfrm>
          <a:off x="1341288" y="0"/>
          <a:ext cx="761326" cy="761326"/>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D381C-BF39-9448-9AAD-418E424E429F}">
      <dsp:nvSpPr>
        <dsp:cNvPr id="0" name=""/>
        <dsp:cNvSpPr/>
      </dsp:nvSpPr>
      <dsp:spPr>
        <a:xfrm rot="10800000">
          <a:off x="1727819" y="0"/>
          <a:ext cx="6077802" cy="851228"/>
        </a:xfrm>
        <a:prstGeom prst="homePlate">
          <a:avLst/>
        </a:prstGeom>
        <a:solidFill>
          <a:srgbClr val="8921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368" tIns="57150" rIns="10668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Open Sans" panose="020B0606030504020204" pitchFamily="34" charset="0"/>
              <a:ea typeface="Open Sans" panose="020B0606030504020204" pitchFamily="34" charset="0"/>
              <a:cs typeface="Open Sans" panose="020B0606030504020204" pitchFamily="34" charset="0"/>
            </a:rPr>
            <a:t>Aid you with the next steps you need to take if you decide you want to follow a further education pathway in college</a:t>
          </a:r>
        </a:p>
      </dsp:txBody>
      <dsp:txXfrm rot="10800000">
        <a:off x="1940626" y="0"/>
        <a:ext cx="5864995" cy="851228"/>
      </dsp:txXfrm>
    </dsp:sp>
    <dsp:sp modelId="{8142FF28-CBD4-4047-B174-68A0E5430045}">
      <dsp:nvSpPr>
        <dsp:cNvPr id="0" name=""/>
        <dsp:cNvSpPr/>
      </dsp:nvSpPr>
      <dsp:spPr>
        <a:xfrm>
          <a:off x="1318068" y="0"/>
          <a:ext cx="851228" cy="85122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5A46-36FE-9945-BEE5-146F7F2FC6F7}">
      <dsp:nvSpPr>
        <dsp:cNvPr id="0" name=""/>
        <dsp:cNvSpPr/>
      </dsp:nvSpPr>
      <dsp:spPr>
        <a:xfrm>
          <a:off x="861037" y="4"/>
          <a:ext cx="1966688" cy="1180013"/>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Open Sans" panose="020B0606030504020204" pitchFamily="34" charset="0"/>
              <a:ea typeface="Open Sans" panose="020B0606030504020204" pitchFamily="34" charset="0"/>
              <a:cs typeface="Open Sans" panose="020B0606030504020204" pitchFamily="34" charset="0"/>
            </a:rPr>
            <a:t>You can re-take maths and English GCSEs at college</a:t>
          </a:r>
        </a:p>
      </dsp:txBody>
      <dsp:txXfrm>
        <a:off x="861037" y="4"/>
        <a:ext cx="1966688" cy="1180013"/>
      </dsp:txXfrm>
    </dsp:sp>
    <dsp:sp modelId="{5FDE4565-0928-514F-A5C9-4405AE909C0A}">
      <dsp:nvSpPr>
        <dsp:cNvPr id="0" name=""/>
        <dsp:cNvSpPr/>
      </dsp:nvSpPr>
      <dsp:spPr>
        <a:xfrm>
          <a:off x="3024395" y="4"/>
          <a:ext cx="1966688" cy="1180013"/>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Open Sans" panose="020B0606030504020204" pitchFamily="34" charset="0"/>
              <a:ea typeface="Open Sans" panose="020B0606030504020204" pitchFamily="34" charset="0"/>
              <a:cs typeface="Open Sans" panose="020B0606030504020204" pitchFamily="34" charset="0"/>
            </a:rPr>
            <a:t>Apprenticeships to suit whatever level you are working at</a:t>
          </a:r>
        </a:p>
      </dsp:txBody>
      <dsp:txXfrm>
        <a:off x="3024395" y="4"/>
        <a:ext cx="1966688" cy="1180013"/>
      </dsp:txXfrm>
    </dsp:sp>
    <dsp:sp modelId="{E9652458-AD65-0343-9405-6F3DB75653E1}">
      <dsp:nvSpPr>
        <dsp:cNvPr id="0" name=""/>
        <dsp:cNvSpPr/>
      </dsp:nvSpPr>
      <dsp:spPr>
        <a:xfrm>
          <a:off x="5187752" y="4"/>
          <a:ext cx="1966688" cy="1180013"/>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latin typeface="Open Sans" panose="020B0606030504020204" pitchFamily="34" charset="0"/>
              <a:ea typeface="Open Sans" panose="020B0606030504020204" pitchFamily="34" charset="0"/>
              <a:cs typeface="Open Sans" panose="020B0606030504020204" pitchFamily="34" charset="0"/>
            </a:rPr>
            <a:t>Specialist facilities and equipment</a:t>
          </a:r>
          <a:endParaRPr lang="en-GB" sz="1600" b="0"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5187752" y="4"/>
        <a:ext cx="1966688" cy="1180013"/>
      </dsp:txXfrm>
    </dsp:sp>
    <dsp:sp modelId="{69F6BCEA-4F7B-8B4F-B144-A3DF3D0B74FF}">
      <dsp:nvSpPr>
        <dsp:cNvPr id="0" name=""/>
        <dsp:cNvSpPr/>
      </dsp:nvSpPr>
      <dsp:spPr>
        <a:xfrm>
          <a:off x="861037" y="1376686"/>
          <a:ext cx="1966688" cy="1180013"/>
        </a:xfrm>
        <a:prstGeom prst="rect">
          <a:avLst/>
        </a:prstGeom>
        <a:solidFill>
          <a:srgbClr val="92D050"/>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Open Sans" panose="020B0606030504020204" pitchFamily="34" charset="0"/>
              <a:ea typeface="Open Sans" panose="020B0606030504020204" pitchFamily="34" charset="0"/>
              <a:cs typeface="Open Sans" panose="020B0606030504020204" pitchFamily="34" charset="0"/>
            </a:rPr>
            <a:t>Emphasis on work experience</a:t>
          </a:r>
        </a:p>
      </dsp:txBody>
      <dsp:txXfrm>
        <a:off x="861037" y="1376686"/>
        <a:ext cx="1966688" cy="1180013"/>
      </dsp:txXfrm>
    </dsp:sp>
    <dsp:sp modelId="{A30B76CC-5D67-4043-B30C-775A1529D2F7}">
      <dsp:nvSpPr>
        <dsp:cNvPr id="0" name=""/>
        <dsp:cNvSpPr/>
      </dsp:nvSpPr>
      <dsp:spPr>
        <a:xfrm>
          <a:off x="3024395" y="1376686"/>
          <a:ext cx="1966688" cy="1180013"/>
        </a:xfrm>
        <a:prstGeom prst="rect">
          <a:avLst/>
        </a:prstGeom>
        <a:solidFill>
          <a:srgbClr val="8921C4"/>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Open Sans" panose="020B0606030504020204" pitchFamily="34" charset="0"/>
              <a:ea typeface="Open Sans" panose="020B0606030504020204" pitchFamily="34" charset="0"/>
              <a:cs typeface="Open Sans" panose="020B0606030504020204" pitchFamily="34" charset="0"/>
            </a:rPr>
            <a:t>Options to do technical and vocational courses</a:t>
          </a:r>
        </a:p>
      </dsp:txBody>
      <dsp:txXfrm>
        <a:off x="3024395" y="1376686"/>
        <a:ext cx="1966688" cy="1180013"/>
      </dsp:txXfrm>
    </dsp:sp>
    <dsp:sp modelId="{45C75ADB-6592-774F-991D-FA79D77CEE93}">
      <dsp:nvSpPr>
        <dsp:cNvPr id="0" name=""/>
        <dsp:cNvSpPr/>
      </dsp:nvSpPr>
      <dsp:spPr>
        <a:xfrm>
          <a:off x="5187752" y="1376686"/>
          <a:ext cx="1966688" cy="1180013"/>
        </a:xfrm>
        <a:prstGeom prst="rect">
          <a:avLst/>
        </a:prstGeom>
        <a:solidFill>
          <a:srgbClr val="D536A6"/>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Open Sans" panose="020B0606030504020204" pitchFamily="34" charset="0"/>
              <a:ea typeface="Open Sans" panose="020B0606030504020204" pitchFamily="34" charset="0"/>
              <a:cs typeface="Open Sans" panose="020B0606030504020204" pitchFamily="34" charset="0"/>
            </a:rPr>
            <a:t>Opportunities </a:t>
          </a:r>
          <a:br>
            <a:rPr lang="en-GB" sz="1600" b="0" i="0" kern="1200" dirty="0">
              <a:latin typeface="Open Sans" panose="020B0606030504020204" pitchFamily="34" charset="0"/>
              <a:ea typeface="Open Sans" panose="020B0606030504020204" pitchFamily="34" charset="0"/>
              <a:cs typeface="Open Sans" panose="020B0606030504020204" pitchFamily="34" charset="0"/>
            </a:rPr>
          </a:br>
          <a:r>
            <a:rPr lang="en-GB" sz="1600" b="0" i="0" kern="1200" dirty="0">
              <a:latin typeface="Open Sans" panose="020B0606030504020204" pitchFamily="34" charset="0"/>
              <a:ea typeface="Open Sans" panose="020B0606030504020204" pitchFamily="34" charset="0"/>
              <a:cs typeface="Open Sans" panose="020B0606030504020204" pitchFamily="34" charset="0"/>
            </a:rPr>
            <a:t>to earn while </a:t>
          </a:r>
          <a:br>
            <a:rPr lang="en-GB" sz="1600" b="0" i="0" kern="1200" dirty="0">
              <a:latin typeface="Open Sans" panose="020B0606030504020204" pitchFamily="34" charset="0"/>
              <a:ea typeface="Open Sans" panose="020B0606030504020204" pitchFamily="34" charset="0"/>
              <a:cs typeface="Open Sans" panose="020B0606030504020204" pitchFamily="34" charset="0"/>
            </a:rPr>
          </a:br>
          <a:r>
            <a:rPr lang="en-GB" sz="1600" b="0" i="0" kern="1200" dirty="0">
              <a:latin typeface="Open Sans" panose="020B0606030504020204" pitchFamily="34" charset="0"/>
              <a:ea typeface="Open Sans" panose="020B0606030504020204" pitchFamily="34" charset="0"/>
              <a:cs typeface="Open Sans" panose="020B0606030504020204" pitchFamily="34" charset="0"/>
            </a:rPr>
            <a:t>you train</a:t>
          </a:r>
        </a:p>
      </dsp:txBody>
      <dsp:txXfrm>
        <a:off x="5187752" y="1376686"/>
        <a:ext cx="1966688" cy="1180013"/>
      </dsp:txXfrm>
    </dsp:sp>
    <dsp:sp modelId="{1176BC34-18A2-284D-AAFE-3E6DCC03F26F}">
      <dsp:nvSpPr>
        <dsp:cNvPr id="0" name=""/>
        <dsp:cNvSpPr/>
      </dsp:nvSpPr>
      <dsp:spPr>
        <a:xfrm>
          <a:off x="1942716" y="2753368"/>
          <a:ext cx="1966688" cy="118001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Open Sans" panose="020B0606030504020204" pitchFamily="34" charset="0"/>
              <a:ea typeface="Open Sans" panose="020B0606030504020204" pitchFamily="34" charset="0"/>
              <a:cs typeface="Open Sans" panose="020B0606030504020204" pitchFamily="34" charset="0"/>
            </a:rPr>
            <a:t>Specialise in subjects you have chosen that really interest you</a:t>
          </a:r>
        </a:p>
      </dsp:txBody>
      <dsp:txXfrm>
        <a:off x="1942716" y="2753368"/>
        <a:ext cx="1966688" cy="1180013"/>
      </dsp:txXfrm>
    </dsp:sp>
    <dsp:sp modelId="{1AD1F97A-8621-B247-8A68-615587EFFD8E}">
      <dsp:nvSpPr>
        <dsp:cNvPr id="0" name=""/>
        <dsp:cNvSpPr/>
      </dsp:nvSpPr>
      <dsp:spPr>
        <a:xfrm>
          <a:off x="4106073" y="2753368"/>
          <a:ext cx="1966688" cy="1180013"/>
        </a:xfrm>
        <a:prstGeom prst="rect">
          <a:avLst/>
        </a:prstGeom>
        <a:solidFill>
          <a:srgbClr val="00B0F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Open Sans" panose="020B0606030504020204" pitchFamily="34" charset="0"/>
              <a:ea typeface="Open Sans" panose="020B0606030504020204" pitchFamily="34" charset="0"/>
              <a:cs typeface="Open Sans" panose="020B0606030504020204" pitchFamily="34" charset="0"/>
            </a:rPr>
            <a:t>Great employer links </a:t>
          </a:r>
        </a:p>
      </dsp:txBody>
      <dsp:txXfrm>
        <a:off x="4106073" y="2753368"/>
        <a:ext cx="1966688" cy="1180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5A46-36FE-9945-BEE5-146F7F2FC6F7}">
      <dsp:nvSpPr>
        <dsp:cNvPr id="0" name=""/>
        <dsp:cNvSpPr/>
      </dsp:nvSpPr>
      <dsp:spPr>
        <a:xfrm>
          <a:off x="0" y="130107"/>
          <a:ext cx="2432446" cy="1459468"/>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Take responsibility for your own learning – be treated like an adult</a:t>
          </a:r>
          <a:endParaRPr lang="en-GB" sz="1700" b="0"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30107"/>
        <a:ext cx="2432446" cy="1459468"/>
      </dsp:txXfrm>
    </dsp:sp>
    <dsp:sp modelId="{E4DC8B83-65A9-204F-B15B-F8F385A46778}">
      <dsp:nvSpPr>
        <dsp:cNvPr id="0" name=""/>
        <dsp:cNvSpPr/>
      </dsp:nvSpPr>
      <dsp:spPr>
        <a:xfrm>
          <a:off x="2648545" y="115833"/>
          <a:ext cx="2432446" cy="14594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Enrichment programmes to develop your learning outside of the classroom </a:t>
          </a:r>
        </a:p>
      </dsp:txBody>
      <dsp:txXfrm>
        <a:off x="2648545" y="115833"/>
        <a:ext cx="2432446" cy="1459468"/>
      </dsp:txXfrm>
    </dsp:sp>
    <dsp:sp modelId="{7EE1EA7A-6AA9-7944-B4E0-EEFC0AF55464}">
      <dsp:nvSpPr>
        <dsp:cNvPr id="0" name=""/>
        <dsp:cNvSpPr/>
      </dsp:nvSpPr>
      <dsp:spPr>
        <a:xfrm>
          <a:off x="5351383" y="130107"/>
          <a:ext cx="2432446" cy="145946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Opportunities to learn online as well as the classroom</a:t>
          </a:r>
        </a:p>
      </dsp:txBody>
      <dsp:txXfrm>
        <a:off x="5351383" y="130107"/>
        <a:ext cx="2432446" cy="1459468"/>
      </dsp:txXfrm>
    </dsp:sp>
    <dsp:sp modelId="{20A96EC8-C048-9C4D-B291-2A8DF5757127}">
      <dsp:nvSpPr>
        <dsp:cNvPr id="0" name=""/>
        <dsp:cNvSpPr/>
      </dsp:nvSpPr>
      <dsp:spPr>
        <a:xfrm>
          <a:off x="0" y="1832819"/>
          <a:ext cx="2432446" cy="145946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GB" sz="1700" b="0" i="0" u="none" kern="1200">
              <a:latin typeface="Open Sans" panose="020B0606030504020204" pitchFamily="34" charset="0"/>
              <a:ea typeface="Open Sans" panose="020B0606030504020204" pitchFamily="34" charset="0"/>
              <a:cs typeface="Open Sans" panose="020B0606030504020204" pitchFamily="34" charset="0"/>
            </a:rPr>
            <a:t>Gain new skills in professional surroundings </a:t>
          </a:r>
        </a:p>
      </dsp:txBody>
      <dsp:txXfrm>
        <a:off x="0" y="1832819"/>
        <a:ext cx="2432446" cy="1459468"/>
      </dsp:txXfrm>
    </dsp:sp>
    <dsp:sp modelId="{25B4CDD1-561C-0048-8EDF-F96F0B811878}">
      <dsp:nvSpPr>
        <dsp:cNvPr id="0" name=""/>
        <dsp:cNvSpPr/>
      </dsp:nvSpPr>
      <dsp:spPr>
        <a:xfrm>
          <a:off x="2675691" y="1832819"/>
          <a:ext cx="2432446" cy="145946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It’s a new learning experience and a new exciting and dynamic environment</a:t>
          </a:r>
        </a:p>
      </dsp:txBody>
      <dsp:txXfrm>
        <a:off x="2675691" y="1832819"/>
        <a:ext cx="2432446" cy="1459468"/>
      </dsp:txXfrm>
    </dsp:sp>
    <dsp:sp modelId="{540739DB-D3F8-E94A-909F-E07F565FDB7F}">
      <dsp:nvSpPr>
        <dsp:cNvPr id="0" name=""/>
        <dsp:cNvSpPr/>
      </dsp:nvSpPr>
      <dsp:spPr>
        <a:xfrm>
          <a:off x="5349923" y="1840846"/>
          <a:ext cx="2432446" cy="1459468"/>
        </a:xfrm>
        <a:prstGeom prst="rect">
          <a:avLst/>
        </a:prstGeom>
        <a:solidFill>
          <a:srgbClr val="D536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Join clubs and </a:t>
          </a:r>
          <a:br>
            <a:rPr lang="en-GB" sz="1700" b="0" i="0" u="none" kern="1200" dirty="0">
              <a:latin typeface="Open Sans" panose="020B0606030504020204" pitchFamily="34" charset="0"/>
              <a:ea typeface="Open Sans" panose="020B0606030504020204" pitchFamily="34" charset="0"/>
              <a:cs typeface="Open Sans" panose="020B0606030504020204" pitchFamily="34" charset="0"/>
            </a:rPr>
          </a:b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enjoy subsidised </a:t>
          </a:r>
          <a:br>
            <a:rPr lang="en-GB" sz="1700" b="0" i="0" u="none" kern="1200" dirty="0">
              <a:latin typeface="Open Sans" panose="020B0606030504020204" pitchFamily="34" charset="0"/>
              <a:ea typeface="Open Sans" panose="020B0606030504020204" pitchFamily="34" charset="0"/>
              <a:cs typeface="Open Sans" panose="020B0606030504020204" pitchFamily="34" charset="0"/>
            </a:rPr>
          </a:b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social events</a:t>
          </a:r>
        </a:p>
      </dsp:txBody>
      <dsp:txXfrm>
        <a:off x="5349923" y="1840846"/>
        <a:ext cx="2432446" cy="14594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5A46-36FE-9945-BEE5-146F7F2FC6F7}">
      <dsp:nvSpPr>
        <dsp:cNvPr id="0" name=""/>
        <dsp:cNvSpPr/>
      </dsp:nvSpPr>
      <dsp:spPr>
        <a:xfrm>
          <a:off x="0" y="563142"/>
          <a:ext cx="2504837" cy="1502902"/>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Brilliant wellbeing </a:t>
          </a:r>
          <a:br>
            <a:rPr lang="en-GB" sz="1700" b="0" i="0" u="none" kern="1200" dirty="0">
              <a:latin typeface="Open Sans" panose="020B0606030504020204" pitchFamily="34" charset="0"/>
              <a:ea typeface="Open Sans" panose="020B0606030504020204" pitchFamily="34" charset="0"/>
              <a:cs typeface="Open Sans" panose="020B0606030504020204" pitchFamily="34" charset="0"/>
            </a:rPr>
          </a:b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and pastoral services for students</a:t>
          </a:r>
          <a:endParaRPr lang="en-GB" sz="1700" b="0"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563142"/>
        <a:ext cx="2504837" cy="1502902"/>
      </dsp:txXfrm>
    </dsp:sp>
    <dsp:sp modelId="{1F58E32A-61DA-8D4E-AA0A-C76E3697E236}">
      <dsp:nvSpPr>
        <dsp:cNvPr id="0" name=""/>
        <dsp:cNvSpPr/>
      </dsp:nvSpPr>
      <dsp:spPr>
        <a:xfrm>
          <a:off x="2755320" y="563142"/>
          <a:ext cx="2504837" cy="150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Meet lots of new </a:t>
          </a:r>
          <a:br>
            <a:rPr lang="en-GB" sz="1700" b="0" i="0" u="none" kern="1200" dirty="0">
              <a:latin typeface="Open Sans" panose="020B0606030504020204" pitchFamily="34" charset="0"/>
              <a:ea typeface="Open Sans" panose="020B0606030504020204" pitchFamily="34" charset="0"/>
              <a:cs typeface="Open Sans" panose="020B0606030504020204" pitchFamily="34" charset="0"/>
            </a:rPr>
          </a:b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and diverse people</a:t>
          </a:r>
        </a:p>
      </dsp:txBody>
      <dsp:txXfrm>
        <a:off x="2755320" y="563142"/>
        <a:ext cx="2504837" cy="1502902"/>
      </dsp:txXfrm>
    </dsp:sp>
    <dsp:sp modelId="{344E5F5F-20D3-4447-BA1D-AC932D7A6D3E}">
      <dsp:nvSpPr>
        <dsp:cNvPr id="0" name=""/>
        <dsp:cNvSpPr/>
      </dsp:nvSpPr>
      <dsp:spPr>
        <a:xfrm>
          <a:off x="5510641" y="563142"/>
          <a:ext cx="2504837" cy="1502902"/>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The class sizes are often smaller and there are flexible options for part time study</a:t>
          </a:r>
        </a:p>
      </dsp:txBody>
      <dsp:txXfrm>
        <a:off x="5510641" y="563142"/>
        <a:ext cx="2504837" cy="1502902"/>
      </dsp:txXfrm>
    </dsp:sp>
    <dsp:sp modelId="{AB47E153-2E15-F046-BE61-A473A2C8322B}">
      <dsp:nvSpPr>
        <dsp:cNvPr id="0" name=""/>
        <dsp:cNvSpPr/>
      </dsp:nvSpPr>
      <dsp:spPr>
        <a:xfrm>
          <a:off x="1377660" y="2316528"/>
          <a:ext cx="2504837" cy="1502902"/>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Gain independence and be better prepared for the world of work</a:t>
          </a:r>
        </a:p>
      </dsp:txBody>
      <dsp:txXfrm>
        <a:off x="1377660" y="2316528"/>
        <a:ext cx="2504837" cy="1502902"/>
      </dsp:txXfrm>
    </dsp:sp>
    <dsp:sp modelId="{671A0A88-FFC8-E84B-8E38-DB3B953EF809}">
      <dsp:nvSpPr>
        <dsp:cNvPr id="0" name=""/>
        <dsp:cNvSpPr/>
      </dsp:nvSpPr>
      <dsp:spPr>
        <a:xfrm>
          <a:off x="4132981" y="2316528"/>
          <a:ext cx="2504837" cy="1502902"/>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GB" sz="1700" b="0" i="0" u="none" kern="1200" dirty="0">
              <a:latin typeface="Open Sans" panose="020B0606030504020204" pitchFamily="34" charset="0"/>
              <a:ea typeface="Open Sans" panose="020B0606030504020204" pitchFamily="34" charset="0"/>
              <a:cs typeface="Open Sans" panose="020B0606030504020204" pitchFamily="34" charset="0"/>
            </a:rPr>
            <a:t>New opportunities to socialise with people who share your passions</a:t>
          </a:r>
        </a:p>
      </dsp:txBody>
      <dsp:txXfrm>
        <a:off x="4132981" y="2316528"/>
        <a:ext cx="2504837" cy="150290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3EF21-4447-D741-BA4B-411820A16058}" type="datetimeFigureOut">
              <a:rPr lang="en-US" smtClean="0"/>
              <a:t>3/30/2022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CC300-530E-1D48-B792-185D01C0229F}" type="slidenum">
              <a:rPr lang="en-US" smtClean="0"/>
              <a:t>‹#›</a:t>
            </a:fld>
            <a:endParaRPr lang="en-US"/>
          </a:p>
        </p:txBody>
      </p:sp>
    </p:spTree>
    <p:extLst>
      <p:ext uri="{BB962C8B-B14F-4D97-AF65-F5344CB8AC3E}">
        <p14:creationId xmlns:p14="http://schemas.microsoft.com/office/powerpoint/2010/main" val="648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87879B-3F4B-4B34-A5D0-77C1EEA17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F23E88B-4139-4344-9A4D-D7395F4F4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 and pic</a:t>
            </a:r>
          </a:p>
        </p:txBody>
      </p:sp>
      <p:sp>
        <p:nvSpPr>
          <p:cNvPr id="12292" name="Slide Number Placeholder 3">
            <a:extLst>
              <a:ext uri="{FF2B5EF4-FFF2-40B4-BE49-F238E27FC236}">
                <a16:creationId xmlns:a16="http://schemas.microsoft.com/office/drawing/2014/main" id="{82986901-3EC7-46F2-AECE-13DAC2A45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0048EA-ADE9-418F-9C4B-E8209175E12E}" type="slidenum">
              <a:rPr lang="en-GB" altLang="en-US"/>
              <a:pPr fontAlgn="base">
                <a:spcBef>
                  <a:spcPct val="0"/>
                </a:spcBef>
                <a:spcAft>
                  <a:spcPct val="0"/>
                </a:spcAft>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CC300-530E-1D48-B792-185D01C0229F}" type="slidenum">
              <a:rPr lang="en-US" smtClean="0"/>
              <a:t>6</a:t>
            </a:fld>
            <a:endParaRPr lang="en-US"/>
          </a:p>
        </p:txBody>
      </p:sp>
    </p:spTree>
    <p:extLst>
      <p:ext uri="{BB962C8B-B14F-4D97-AF65-F5344CB8AC3E}">
        <p14:creationId xmlns:p14="http://schemas.microsoft.com/office/powerpoint/2010/main" val="143853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CC300-530E-1D48-B792-185D01C0229F}" type="slidenum">
              <a:rPr lang="en-US" smtClean="0"/>
              <a:t>7</a:t>
            </a:fld>
            <a:endParaRPr lang="en-US"/>
          </a:p>
        </p:txBody>
      </p:sp>
    </p:spTree>
    <p:extLst>
      <p:ext uri="{BB962C8B-B14F-4D97-AF65-F5344CB8AC3E}">
        <p14:creationId xmlns:p14="http://schemas.microsoft.com/office/powerpoint/2010/main" val="300404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8" name="Slide Number Placeholder 5">
            <a:extLst>
              <a:ext uri="{FF2B5EF4-FFF2-40B4-BE49-F238E27FC236}">
                <a16:creationId xmlns:a16="http://schemas.microsoft.com/office/drawing/2014/main" id="{3A97D7E8-9BB3-CA44-9638-C7DDE1E4DA7E}"/>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155296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a:extLst>
              <a:ext uri="{FF2B5EF4-FFF2-40B4-BE49-F238E27FC236}">
                <a16:creationId xmlns:a16="http://schemas.microsoft.com/office/drawing/2014/main" id="{6F387C15-3D02-2949-956D-C632C97607F2}"/>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244666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a:extLst>
              <a:ext uri="{FF2B5EF4-FFF2-40B4-BE49-F238E27FC236}">
                <a16:creationId xmlns:a16="http://schemas.microsoft.com/office/drawing/2014/main" id="{44D8D894-6BA9-ED42-A0CF-E481CFA56D3F}"/>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175030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a:extLst>
              <a:ext uri="{FF2B5EF4-FFF2-40B4-BE49-F238E27FC236}">
                <a16:creationId xmlns:a16="http://schemas.microsoft.com/office/drawing/2014/main" id="{4553281D-6765-374A-B0E1-89D8A12A1C88}"/>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305191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Slide Number Placeholder 5">
            <a:extLst>
              <a:ext uri="{FF2B5EF4-FFF2-40B4-BE49-F238E27FC236}">
                <a16:creationId xmlns:a16="http://schemas.microsoft.com/office/drawing/2014/main" id="{948DD472-E841-424B-925D-7D73C0B610C7}"/>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24233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5">
            <a:extLst>
              <a:ext uri="{FF2B5EF4-FFF2-40B4-BE49-F238E27FC236}">
                <a16:creationId xmlns:a16="http://schemas.microsoft.com/office/drawing/2014/main" id="{56892B53-144C-6745-9FB7-E813BFBCDB1B}"/>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240664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5">
            <a:extLst>
              <a:ext uri="{FF2B5EF4-FFF2-40B4-BE49-F238E27FC236}">
                <a16:creationId xmlns:a16="http://schemas.microsoft.com/office/drawing/2014/main" id="{34562EE8-B550-3A4C-BE28-E57F1D03A374}"/>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20361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6" name="Slide Number Placeholder 5">
            <a:extLst>
              <a:ext uri="{FF2B5EF4-FFF2-40B4-BE49-F238E27FC236}">
                <a16:creationId xmlns:a16="http://schemas.microsoft.com/office/drawing/2014/main" id="{156D3086-B6EA-8B4D-895F-25AFDA13FCAB}"/>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374581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DEB5FA4-3633-0B48-9CCC-9F1B75BC1EC7}"/>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276546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06C382B4-E0ED-0B4B-85A7-38A87209F86C}"/>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132148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711C45AA-0F6B-4E43-9792-8D85ED7637A5}"/>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210334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id="{3E1B1364-0AAB-9F47-BF14-54DF79B0A85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418456" y="144962"/>
            <a:ext cx="1337918" cy="917429"/>
          </a:xfrm>
          <a:prstGeom prst="rect">
            <a:avLst/>
          </a:prstGeom>
        </p:spPr>
      </p:pic>
      <p:pic>
        <p:nvPicPr>
          <p:cNvPr id="8" name="Picture 7">
            <a:extLst>
              <a:ext uri="{FF2B5EF4-FFF2-40B4-BE49-F238E27FC236}">
                <a16:creationId xmlns:a16="http://schemas.microsoft.com/office/drawing/2014/main" id="{6FE415C5-ED86-794B-AD3B-A3D1A4E34FA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6035538" y="250371"/>
            <a:ext cx="1439636" cy="871992"/>
          </a:xfrm>
          <a:prstGeom prst="rect">
            <a:avLst/>
          </a:prstGeom>
        </p:spPr>
      </p:pic>
    </p:spTree>
    <p:extLst>
      <p:ext uri="{BB962C8B-B14F-4D97-AF65-F5344CB8AC3E}">
        <p14:creationId xmlns:p14="http://schemas.microsoft.com/office/powerpoint/2010/main" val="3662178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icould.com/buzz-qui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GMF45fQGpb8&amp;list=PLeGHFj5DWccWr0qmC71CKdixe7vbQv40V&amp;index=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tionalcareers.service.gov.uk/" TargetMode="External"/><Relationship Id="rId2" Type="http://schemas.openxmlformats.org/officeDocument/2006/relationships/hyperlink" Target="https://www.aoc.co.uk/about-colleges/research-and-stats/key-further-education-statistics" TargetMode="External"/><Relationship Id="rId1" Type="http://schemas.openxmlformats.org/officeDocument/2006/relationships/slideLayout" Target="../slideLayouts/slideLayout2.xml"/><Relationship Id="rId5" Type="http://schemas.openxmlformats.org/officeDocument/2006/relationships/hyperlink" Target="https://www.ucas.com/further-education/post-16-qualifications/choosing-where-study-or-train" TargetMode="External"/><Relationship Id="rId4" Type="http://schemas.openxmlformats.org/officeDocument/2006/relationships/hyperlink" Target="https://www.studential.com/further-education/sixth-form-or-colle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9.emf"/><Relationship Id="rId5" Type="http://schemas.openxmlformats.org/officeDocument/2006/relationships/diagramQuickStyle" Target="../diagrams/quickStyle6.xml"/><Relationship Id="rId10" Type="http://schemas.openxmlformats.org/officeDocument/2006/relationships/image" Target="../media/image18.emf"/><Relationship Id="rId4" Type="http://schemas.openxmlformats.org/officeDocument/2006/relationships/diagramLayout" Target="../diagrams/layout6.xml"/><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23.emf"/><Relationship Id="rId5" Type="http://schemas.openxmlformats.org/officeDocument/2006/relationships/diagramQuickStyle" Target="../diagrams/quickStyle7.xml"/><Relationship Id="rId10" Type="http://schemas.openxmlformats.org/officeDocument/2006/relationships/image" Target="../media/image22.emf"/><Relationship Id="rId4" Type="http://schemas.openxmlformats.org/officeDocument/2006/relationships/diagramLayout" Target="../diagrams/layout7.xml"/><Relationship Id="rId9"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youtube.com/watch?v=_5eXF4u3qg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B24E04-D797-3A4A-B28E-1D05CB3B10FB}"/>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E39EBD31-E172-F94C-813A-F1811FD34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3656" y="1600200"/>
            <a:ext cx="8588829" cy="4909457"/>
          </a:xfrm>
          <a:prstGeom prst="rect">
            <a:avLst/>
          </a:prstGeom>
        </p:spPr>
      </p:pic>
      <p:sp>
        <p:nvSpPr>
          <p:cNvPr id="13" name="Title 3">
            <a:extLst>
              <a:ext uri="{FF2B5EF4-FFF2-40B4-BE49-F238E27FC236}">
                <a16:creationId xmlns:a16="http://schemas.microsoft.com/office/drawing/2014/main" id="{70D430AC-B4C1-E14C-831E-A753189739D9}"/>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Post 16 Education: College</a:t>
            </a:r>
          </a:p>
        </p:txBody>
      </p:sp>
    </p:spTree>
    <p:extLst>
      <p:ext uri="{BB962C8B-B14F-4D97-AF65-F5344CB8AC3E}">
        <p14:creationId xmlns:p14="http://schemas.microsoft.com/office/powerpoint/2010/main" val="305035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A3C8C5-D014-8D4F-9DBD-EC0F46F648FA}"/>
              </a:ext>
            </a:extLst>
          </p:cNvPr>
          <p:cNvSpPr>
            <a:spLocks noGrp="1"/>
          </p:cNvSpPr>
          <p:nvPr>
            <p:ph type="sldNum" sz="quarter" idx="12"/>
          </p:nvPr>
        </p:nvSpPr>
        <p:spPr>
          <a:xfrm>
            <a:off x="6457950" y="6187441"/>
            <a:ext cx="2057400" cy="284479"/>
          </a:xfrm>
        </p:spPr>
        <p:txBody>
          <a:bodyPr/>
          <a:lstStyle/>
          <a:p>
            <a:r>
              <a:rPr lang="en-US" sz="1600" dirty="0">
                <a:solidFill>
                  <a:schemeClr val="bg1"/>
                </a:solidFill>
                <a:latin typeface="Prometo Black" panose="020B09040302030D0203" pitchFamily="34" charset="77"/>
              </a:rPr>
              <a:t>7</a:t>
            </a:r>
          </a:p>
        </p:txBody>
      </p:sp>
      <p:pic>
        <p:nvPicPr>
          <p:cNvPr id="42" name="Picture 41">
            <a:extLst>
              <a:ext uri="{FF2B5EF4-FFF2-40B4-BE49-F238E27FC236}">
                <a16:creationId xmlns:a16="http://schemas.microsoft.com/office/drawing/2014/main" id="{046B97CA-3409-0341-A6A6-1F4CEA8CBD48}"/>
              </a:ext>
            </a:extLst>
          </p:cNvPr>
          <p:cNvPicPr>
            <a:picLocks noChangeAspect="1"/>
          </p:cNvPicPr>
          <p:nvPr/>
        </p:nvPicPr>
        <p:blipFill>
          <a:blip r:embed="rId2"/>
          <a:srcRect/>
          <a:stretch/>
        </p:blipFill>
        <p:spPr>
          <a:xfrm>
            <a:off x="863681" y="2195161"/>
            <a:ext cx="7838497" cy="3814456"/>
          </a:xfrm>
          <a:prstGeom prst="rect">
            <a:avLst/>
          </a:prstGeom>
        </p:spPr>
      </p:pic>
      <p:sp>
        <p:nvSpPr>
          <p:cNvPr id="8" name="TextBox 7">
            <a:extLst>
              <a:ext uri="{FF2B5EF4-FFF2-40B4-BE49-F238E27FC236}">
                <a16:creationId xmlns:a16="http://schemas.microsoft.com/office/drawing/2014/main" id="{9268E679-6AA0-2143-BFF6-E0E3210F33CA}"/>
              </a:ext>
            </a:extLst>
          </p:cNvPr>
          <p:cNvSpPr txBox="1"/>
          <p:nvPr/>
        </p:nvSpPr>
        <p:spPr>
          <a:xfrm>
            <a:off x="504000" y="1334347"/>
            <a:ext cx="7316469" cy="830997"/>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There are hundreds of courses to fulfil any career dream you might have. Colleges often have on-site, hands-on learning for courses that have a practical element like some of these:</a:t>
            </a:r>
          </a:p>
        </p:txBody>
      </p:sp>
      <p:sp>
        <p:nvSpPr>
          <p:cNvPr id="51" name="TextBox 50">
            <a:extLst>
              <a:ext uri="{FF2B5EF4-FFF2-40B4-BE49-F238E27FC236}">
                <a16:creationId xmlns:a16="http://schemas.microsoft.com/office/drawing/2014/main" id="{9D6C0DA1-2C6F-DD45-B38D-31DA84BD6E79}"/>
              </a:ext>
            </a:extLst>
          </p:cNvPr>
          <p:cNvSpPr txBox="1"/>
          <p:nvPr/>
        </p:nvSpPr>
        <p:spPr>
          <a:xfrm>
            <a:off x="3655339" y="7569638"/>
            <a:ext cx="1975416" cy="523220"/>
          </a:xfrm>
          <a:prstGeom prst="rect">
            <a:avLst/>
          </a:prstGeom>
          <a:noFill/>
        </p:spPr>
        <p:txBody>
          <a:bodyPr wrap="square" rtlCol="0">
            <a:spAutoFit/>
          </a:bodyPr>
          <a:lstStyle/>
          <a:p>
            <a:pPr algn="ctr"/>
            <a:r>
              <a:rPr lang="en-GB" sz="1400" dirty="0">
                <a:latin typeface="Frutiger 55 Roman" pitchFamily="2" charset="0"/>
              </a:rPr>
              <a:t>(colleges have salons set up to learn in!)</a:t>
            </a:r>
            <a:endParaRPr lang="en-US" sz="1400" dirty="0"/>
          </a:p>
        </p:txBody>
      </p:sp>
      <p:sp>
        <p:nvSpPr>
          <p:cNvPr id="53" name="TextBox 52">
            <a:extLst>
              <a:ext uri="{FF2B5EF4-FFF2-40B4-BE49-F238E27FC236}">
                <a16:creationId xmlns:a16="http://schemas.microsoft.com/office/drawing/2014/main" id="{D30CD38A-F11F-F648-8F08-FB2E596C748E}"/>
              </a:ext>
            </a:extLst>
          </p:cNvPr>
          <p:cNvSpPr txBox="1"/>
          <p:nvPr/>
        </p:nvSpPr>
        <p:spPr>
          <a:xfrm>
            <a:off x="810799" y="7440633"/>
            <a:ext cx="1975416" cy="523220"/>
          </a:xfrm>
          <a:prstGeom prst="rect">
            <a:avLst/>
          </a:prstGeom>
          <a:noFill/>
        </p:spPr>
        <p:txBody>
          <a:bodyPr wrap="square" rtlCol="0">
            <a:spAutoFit/>
          </a:bodyPr>
          <a:lstStyle/>
          <a:p>
            <a:pPr algn="ctr"/>
            <a:r>
              <a:rPr lang="en-GB" sz="1400" dirty="0">
                <a:latin typeface="Frutiger 55 Roman" pitchFamily="2" charset="0"/>
              </a:rPr>
              <a:t>(get your hands on some real cars)</a:t>
            </a:r>
          </a:p>
        </p:txBody>
      </p:sp>
      <p:sp>
        <p:nvSpPr>
          <p:cNvPr id="54" name="TextBox 53">
            <a:extLst>
              <a:ext uri="{FF2B5EF4-FFF2-40B4-BE49-F238E27FC236}">
                <a16:creationId xmlns:a16="http://schemas.microsoft.com/office/drawing/2014/main" id="{12B343B1-5DD0-484A-BEED-63B68B03F92A}"/>
              </a:ext>
            </a:extLst>
          </p:cNvPr>
          <p:cNvSpPr txBox="1"/>
          <p:nvPr/>
        </p:nvSpPr>
        <p:spPr>
          <a:xfrm>
            <a:off x="6046568" y="7498743"/>
            <a:ext cx="2057400" cy="523220"/>
          </a:xfrm>
          <a:prstGeom prst="rect">
            <a:avLst/>
          </a:prstGeom>
          <a:noFill/>
        </p:spPr>
        <p:txBody>
          <a:bodyPr wrap="square" rtlCol="0">
            <a:spAutoFit/>
          </a:bodyPr>
          <a:lstStyle/>
          <a:p>
            <a:pPr marL="285750" indent="-285750" algn="ctr">
              <a:buFont typeface="Arial" panose="020B0604020202020204" pitchFamily="34" charset="0"/>
              <a:buChar char="•"/>
            </a:pPr>
            <a:r>
              <a:rPr lang="en-GB" sz="1400" dirty="0">
                <a:latin typeface="Frutiger 55 Roman" pitchFamily="2" charset="0"/>
              </a:rPr>
              <a:t>(learn in an actual replica of a plane!)</a:t>
            </a:r>
          </a:p>
        </p:txBody>
      </p:sp>
      <p:sp>
        <p:nvSpPr>
          <p:cNvPr id="23" name="Title 3">
            <a:extLst>
              <a:ext uri="{FF2B5EF4-FFF2-40B4-BE49-F238E27FC236}">
                <a16:creationId xmlns:a16="http://schemas.microsoft.com/office/drawing/2014/main" id="{DCC85149-3AC0-744C-AF76-606D96F74386}"/>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Courses</a:t>
            </a:r>
          </a:p>
        </p:txBody>
      </p:sp>
      <p:sp>
        <p:nvSpPr>
          <p:cNvPr id="25" name="Slide Number Placeholder 5">
            <a:extLst>
              <a:ext uri="{FF2B5EF4-FFF2-40B4-BE49-F238E27FC236}">
                <a16:creationId xmlns:a16="http://schemas.microsoft.com/office/drawing/2014/main" id="{7FE33457-C1E2-5446-87A3-0D5A22383F12}"/>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10</a:t>
            </a:fld>
            <a:endParaRPr lang="en-US" dirty="0"/>
          </a:p>
        </p:txBody>
      </p:sp>
    </p:spTree>
    <p:extLst>
      <p:ext uri="{BB962C8B-B14F-4D97-AF65-F5344CB8AC3E}">
        <p14:creationId xmlns:p14="http://schemas.microsoft.com/office/powerpoint/2010/main" val="994848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A3C8C5-D014-8D4F-9DBD-EC0F46F648FA}"/>
              </a:ext>
            </a:extLst>
          </p:cNvPr>
          <p:cNvSpPr>
            <a:spLocks noGrp="1"/>
          </p:cNvSpPr>
          <p:nvPr>
            <p:ph type="sldNum" sz="quarter" idx="12"/>
          </p:nvPr>
        </p:nvSpPr>
        <p:spPr>
          <a:xfrm>
            <a:off x="6457950" y="6187441"/>
            <a:ext cx="2057400" cy="284479"/>
          </a:xfrm>
        </p:spPr>
        <p:txBody>
          <a:bodyPr/>
          <a:lstStyle/>
          <a:p>
            <a:r>
              <a:rPr lang="en-US" sz="1600" dirty="0">
                <a:solidFill>
                  <a:schemeClr val="bg1"/>
                </a:solidFill>
                <a:latin typeface="Prometo Black" panose="020B09040302030D0203" pitchFamily="34" charset="77"/>
              </a:rPr>
              <a:t>8</a:t>
            </a:r>
          </a:p>
        </p:txBody>
      </p:sp>
      <p:sp>
        <p:nvSpPr>
          <p:cNvPr id="8" name="TextBox 7">
            <a:extLst>
              <a:ext uri="{FF2B5EF4-FFF2-40B4-BE49-F238E27FC236}">
                <a16:creationId xmlns:a16="http://schemas.microsoft.com/office/drawing/2014/main" id="{9268E679-6AA0-2143-BFF6-E0E3210F33CA}"/>
              </a:ext>
            </a:extLst>
          </p:cNvPr>
          <p:cNvSpPr txBox="1"/>
          <p:nvPr/>
        </p:nvSpPr>
        <p:spPr>
          <a:xfrm>
            <a:off x="520382" y="1333662"/>
            <a:ext cx="4195128" cy="1077218"/>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The courses we have listed are just a fraction of the ones available. There are hundreds of college courses which can lead to thousands of jobs. </a:t>
            </a:r>
          </a:p>
        </p:txBody>
      </p:sp>
      <p:sp>
        <p:nvSpPr>
          <p:cNvPr id="3" name="TextBox 2">
            <a:extLst>
              <a:ext uri="{FF2B5EF4-FFF2-40B4-BE49-F238E27FC236}">
                <a16:creationId xmlns:a16="http://schemas.microsoft.com/office/drawing/2014/main" id="{49B61BB3-18C0-9B4D-8573-80A096119285}"/>
              </a:ext>
            </a:extLst>
          </p:cNvPr>
          <p:cNvSpPr txBox="1"/>
          <p:nvPr/>
        </p:nvSpPr>
        <p:spPr>
          <a:xfrm>
            <a:off x="498792" y="2671913"/>
            <a:ext cx="4195128" cy="3293209"/>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Take the personality quiz at: </a:t>
            </a:r>
            <a:r>
              <a:rPr lang="en-GB" sz="1600"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2"/>
              </a:rPr>
              <a:t>https://icould.com/buzz-quiz/</a:t>
            </a:r>
            <a:endParaRPr lang="en-GB"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To see how your interests and character match to different specific careers to get an idea of what your next step might be!</a:t>
            </a:r>
          </a:p>
          <a:p>
            <a:r>
              <a:rPr lang="en-GB" sz="1600" dirty="0">
                <a:latin typeface="Open Sans" panose="020B0606030504020204" pitchFamily="34" charset="0"/>
                <a:ea typeface="Open Sans" panose="020B0606030504020204" pitchFamily="34" charset="0"/>
                <a:cs typeface="Open Sans" panose="020B0606030504020204" pitchFamily="34" charset="0"/>
              </a:rPr>
              <a:t> </a:t>
            </a:r>
          </a:p>
          <a:p>
            <a:r>
              <a:rPr lang="en-GB" sz="1600" dirty="0">
                <a:latin typeface="Open Sans" panose="020B0606030504020204" pitchFamily="34" charset="0"/>
                <a:ea typeface="Open Sans" panose="020B0606030504020204" pitchFamily="34" charset="0"/>
                <a:cs typeface="Open Sans" panose="020B0606030504020204" pitchFamily="34" charset="0"/>
              </a:rPr>
              <a:t>For your selected careers you could research:</a:t>
            </a:r>
          </a:p>
          <a:p>
            <a:pPr marL="285750" lvl="0" indent="-285750">
              <a:buFont typeface="Wingdings" pitchFamily="2" charset="2"/>
              <a:buChar char="§"/>
            </a:pPr>
            <a:r>
              <a:rPr lang="en-GB" sz="1600" dirty="0">
                <a:latin typeface="Open Sans" panose="020B0606030504020204" pitchFamily="34" charset="0"/>
                <a:ea typeface="Open Sans" panose="020B0606030504020204" pitchFamily="34" charset="0"/>
                <a:cs typeface="Open Sans" panose="020B0606030504020204" pitchFamily="34" charset="0"/>
              </a:rPr>
              <a:t>which college qualification you need for that job role</a:t>
            </a:r>
          </a:p>
          <a:p>
            <a:pPr marL="285750" lvl="0" indent="-285750">
              <a:buFont typeface="Wingdings" pitchFamily="2" charset="2"/>
              <a:buChar char="§"/>
            </a:pPr>
            <a:r>
              <a:rPr lang="en-GB" sz="1600" dirty="0">
                <a:latin typeface="Open Sans" panose="020B0606030504020204" pitchFamily="34" charset="0"/>
                <a:ea typeface="Open Sans" panose="020B0606030504020204" pitchFamily="34" charset="0"/>
                <a:cs typeface="Open Sans" panose="020B0606030504020204" pitchFamily="34" charset="0"/>
              </a:rPr>
              <a:t>which college near you offers that course.</a:t>
            </a:r>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hlinkClick r:id="rId2"/>
            <a:extLst>
              <a:ext uri="{FF2B5EF4-FFF2-40B4-BE49-F238E27FC236}">
                <a16:creationId xmlns:a16="http://schemas.microsoft.com/office/drawing/2014/main" id="{C422EA43-E3BA-9442-871F-C2EA891635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2979" y="1333662"/>
            <a:ext cx="3752257" cy="4067032"/>
          </a:xfrm>
          <a:prstGeom prst="rect">
            <a:avLst/>
          </a:prstGeom>
        </p:spPr>
      </p:pic>
      <p:sp>
        <p:nvSpPr>
          <p:cNvPr id="10" name="Title 3">
            <a:extLst>
              <a:ext uri="{FF2B5EF4-FFF2-40B4-BE49-F238E27FC236}">
                <a16:creationId xmlns:a16="http://schemas.microsoft.com/office/drawing/2014/main" id="{6331A114-9753-ED4B-ACA4-815BFA48B632}"/>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Which course suits you?</a:t>
            </a:r>
          </a:p>
        </p:txBody>
      </p:sp>
      <p:sp>
        <p:nvSpPr>
          <p:cNvPr id="11" name="Slide Number Placeholder 5">
            <a:extLst>
              <a:ext uri="{FF2B5EF4-FFF2-40B4-BE49-F238E27FC236}">
                <a16:creationId xmlns:a16="http://schemas.microsoft.com/office/drawing/2014/main" id="{5485AE6F-C84D-AD4A-A565-459547CC5182}"/>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11</a:t>
            </a:fld>
            <a:endParaRPr lang="en-US" dirty="0"/>
          </a:p>
        </p:txBody>
      </p:sp>
    </p:spTree>
    <p:extLst>
      <p:ext uri="{BB962C8B-B14F-4D97-AF65-F5344CB8AC3E}">
        <p14:creationId xmlns:p14="http://schemas.microsoft.com/office/powerpoint/2010/main" val="48231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A3C8C5-D014-8D4F-9DBD-EC0F46F648FA}"/>
              </a:ext>
            </a:extLst>
          </p:cNvPr>
          <p:cNvSpPr>
            <a:spLocks noGrp="1"/>
          </p:cNvSpPr>
          <p:nvPr>
            <p:ph type="sldNum" sz="quarter" idx="12"/>
          </p:nvPr>
        </p:nvSpPr>
        <p:spPr>
          <a:xfrm>
            <a:off x="6457950" y="6187441"/>
            <a:ext cx="2057400" cy="284479"/>
          </a:xfrm>
        </p:spPr>
        <p:txBody>
          <a:bodyPr/>
          <a:lstStyle/>
          <a:p>
            <a:r>
              <a:rPr lang="en-US" sz="1600" dirty="0">
                <a:solidFill>
                  <a:schemeClr val="bg1"/>
                </a:solidFill>
                <a:latin typeface="Prometo Black" panose="020B09040302030D0203" pitchFamily="34" charset="77"/>
              </a:rPr>
              <a:t>9</a:t>
            </a:r>
          </a:p>
        </p:txBody>
      </p:sp>
      <p:sp>
        <p:nvSpPr>
          <p:cNvPr id="8" name="TextBox 7">
            <a:extLst>
              <a:ext uri="{FF2B5EF4-FFF2-40B4-BE49-F238E27FC236}">
                <a16:creationId xmlns:a16="http://schemas.microsoft.com/office/drawing/2014/main" id="{9268E679-6AA0-2143-BFF6-E0E3210F33CA}"/>
              </a:ext>
            </a:extLst>
          </p:cNvPr>
          <p:cNvSpPr txBox="1"/>
          <p:nvPr/>
        </p:nvSpPr>
        <p:spPr>
          <a:xfrm>
            <a:off x="504000" y="1338652"/>
            <a:ext cx="7357111" cy="58477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College courses can lead to the advanced levels of employment in careers you might never have thought of. </a:t>
            </a:r>
          </a:p>
        </p:txBody>
      </p:sp>
      <p:sp>
        <p:nvSpPr>
          <p:cNvPr id="9" name="TextBox 8">
            <a:extLst>
              <a:ext uri="{FF2B5EF4-FFF2-40B4-BE49-F238E27FC236}">
                <a16:creationId xmlns:a16="http://schemas.microsoft.com/office/drawing/2014/main" id="{01169A2F-0EBD-3B45-B431-174CEA6D49E5}"/>
              </a:ext>
            </a:extLst>
          </p:cNvPr>
          <p:cNvSpPr txBox="1"/>
          <p:nvPr/>
        </p:nvSpPr>
        <p:spPr>
          <a:xfrm>
            <a:off x="504000" y="2262549"/>
            <a:ext cx="3760471" cy="255454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Watch this video of Danny Hoang, who reached the highest level of international excellence with a journey that started at culinary college. </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He fast-tracked into an incredible career by gaining hands-on experience on a practical course at college.</a:t>
            </a:r>
          </a:p>
        </p:txBody>
      </p:sp>
      <p:pic>
        <p:nvPicPr>
          <p:cNvPr id="11" name="Picture 10">
            <a:hlinkClick r:id="rId2"/>
            <a:extLst>
              <a:ext uri="{FF2B5EF4-FFF2-40B4-BE49-F238E27FC236}">
                <a16:creationId xmlns:a16="http://schemas.microsoft.com/office/drawing/2014/main" id="{B7ED3DB2-22DD-6E4D-A12D-19B7522825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4880" y="2178499"/>
            <a:ext cx="3943350" cy="2476424"/>
          </a:xfrm>
          <a:prstGeom prst="rect">
            <a:avLst/>
          </a:prstGeom>
        </p:spPr>
      </p:pic>
      <p:sp>
        <p:nvSpPr>
          <p:cNvPr id="10" name="Title 3">
            <a:extLst>
              <a:ext uri="{FF2B5EF4-FFF2-40B4-BE49-F238E27FC236}">
                <a16:creationId xmlns:a16="http://schemas.microsoft.com/office/drawing/2014/main" id="{B75BDBA2-956D-C541-A1CA-3C812FC21C56}"/>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College creates excellence</a:t>
            </a:r>
          </a:p>
        </p:txBody>
      </p:sp>
      <p:sp>
        <p:nvSpPr>
          <p:cNvPr id="12" name="Slide Number Placeholder 5">
            <a:extLst>
              <a:ext uri="{FF2B5EF4-FFF2-40B4-BE49-F238E27FC236}">
                <a16:creationId xmlns:a16="http://schemas.microsoft.com/office/drawing/2014/main" id="{3748FCFD-5630-774D-8D0C-45CD1BF0E6A4}"/>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12</a:t>
            </a:fld>
            <a:endParaRPr lang="en-US" dirty="0"/>
          </a:p>
        </p:txBody>
      </p:sp>
    </p:spTree>
    <p:extLst>
      <p:ext uri="{BB962C8B-B14F-4D97-AF65-F5344CB8AC3E}">
        <p14:creationId xmlns:p14="http://schemas.microsoft.com/office/powerpoint/2010/main" val="42982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A3C8C5-D014-8D4F-9DBD-EC0F46F648FA}"/>
              </a:ext>
            </a:extLst>
          </p:cNvPr>
          <p:cNvSpPr>
            <a:spLocks noGrp="1"/>
          </p:cNvSpPr>
          <p:nvPr>
            <p:ph type="sldNum" sz="quarter" idx="12"/>
          </p:nvPr>
        </p:nvSpPr>
        <p:spPr>
          <a:xfrm>
            <a:off x="6457950" y="6187441"/>
            <a:ext cx="2057400" cy="284479"/>
          </a:xfrm>
        </p:spPr>
        <p:txBody>
          <a:bodyPr/>
          <a:lstStyle/>
          <a:p>
            <a:r>
              <a:rPr lang="en-US" sz="1600" dirty="0">
                <a:solidFill>
                  <a:schemeClr val="bg1"/>
                </a:solidFill>
                <a:latin typeface="Prometo Black" panose="020B09040302030D0203" pitchFamily="34" charset="77"/>
              </a:rPr>
              <a:t>10</a:t>
            </a:r>
          </a:p>
        </p:txBody>
      </p:sp>
      <p:sp>
        <p:nvSpPr>
          <p:cNvPr id="8" name="TextBox 7">
            <a:extLst>
              <a:ext uri="{FF2B5EF4-FFF2-40B4-BE49-F238E27FC236}">
                <a16:creationId xmlns:a16="http://schemas.microsoft.com/office/drawing/2014/main" id="{9268E679-6AA0-2143-BFF6-E0E3210F33CA}"/>
              </a:ext>
            </a:extLst>
          </p:cNvPr>
          <p:cNvSpPr txBox="1"/>
          <p:nvPr/>
        </p:nvSpPr>
        <p:spPr>
          <a:xfrm>
            <a:off x="504000" y="1423115"/>
            <a:ext cx="7886700" cy="406265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So how can you find out about colleges and courses?</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The AOC (Association of Colleges) will provide you with a list of colleges in your area. </a:t>
            </a:r>
            <a:r>
              <a:rPr lang="en-GB" sz="1600" dirty="0">
                <a:latin typeface="Open Sans" panose="020B0606030504020204" pitchFamily="34" charset="0"/>
                <a:ea typeface="Open Sans" panose="020B0606030504020204" pitchFamily="34" charset="0"/>
                <a:cs typeface="Open Sans" panose="020B0606030504020204" pitchFamily="34" charset="0"/>
                <a:hlinkClick r:id="rId2"/>
              </a:rPr>
              <a:t>https://www.aoc.co.uk/about-colleges/research-and-stats/key-further-education-statistics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You can also  visit </a:t>
            </a:r>
            <a:r>
              <a:rPr lang="en-GB" sz="16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https://nationalcareers.service.gov.uk/</a:t>
            </a:r>
            <a:r>
              <a:rPr lang="en-GB" sz="1600" dirty="0">
                <a:latin typeface="Open Sans" panose="020B0606030504020204" pitchFamily="34" charset="0"/>
                <a:ea typeface="Open Sans" panose="020B0606030504020204" pitchFamily="34" charset="0"/>
                <a:cs typeface="Open Sans" panose="020B0606030504020204" pitchFamily="34" charset="0"/>
              </a:rPr>
              <a:t> to see which courses and careers are right for you.</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https://www.studential.com/further-education/sixth-form-or-college</a:t>
            </a:r>
            <a:r>
              <a:rPr lang="en-GB" sz="1600" dirty="0">
                <a:latin typeface="Open Sans" panose="020B0606030504020204" pitchFamily="34" charset="0"/>
                <a:ea typeface="Open Sans" panose="020B0606030504020204" pitchFamily="34" charset="0"/>
                <a:cs typeface="Open Sans" panose="020B0606030504020204" pitchFamily="34" charset="0"/>
              </a:rPr>
              <a:t> offers valuable insight into the benefits of further education learning</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So does UCAS </a:t>
            </a:r>
            <a:r>
              <a:rPr lang="en-GB" sz="160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https://www.ucas.com/further-education/post-16-qualifications/choosing-where-study-or-train</a:t>
            </a:r>
            <a:r>
              <a:rPr lang="en-GB" sz="1600" dirty="0">
                <a:latin typeface="Open Sans" panose="020B0606030504020204" pitchFamily="34" charset="0"/>
                <a:ea typeface="Open Sans" panose="020B0606030504020204" pitchFamily="34" charset="0"/>
                <a:cs typeface="Open Sans" panose="020B0606030504020204" pitchFamily="34" charset="0"/>
              </a:rPr>
              <a:t> </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3">
            <a:extLst>
              <a:ext uri="{FF2B5EF4-FFF2-40B4-BE49-F238E27FC236}">
                <a16:creationId xmlns:a16="http://schemas.microsoft.com/office/drawing/2014/main" id="{E1A16919-9DEC-C84C-80B8-075727A30F8D}"/>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Take action</a:t>
            </a:r>
          </a:p>
        </p:txBody>
      </p:sp>
      <p:sp>
        <p:nvSpPr>
          <p:cNvPr id="10" name="Slide Number Placeholder 5">
            <a:extLst>
              <a:ext uri="{FF2B5EF4-FFF2-40B4-BE49-F238E27FC236}">
                <a16:creationId xmlns:a16="http://schemas.microsoft.com/office/drawing/2014/main" id="{613FCEE4-C31F-AE41-B79F-FBC50F12992A}"/>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13</a:t>
            </a:fld>
            <a:endParaRPr lang="en-US" dirty="0"/>
          </a:p>
        </p:txBody>
      </p:sp>
    </p:spTree>
    <p:extLst>
      <p:ext uri="{BB962C8B-B14F-4D97-AF65-F5344CB8AC3E}">
        <p14:creationId xmlns:p14="http://schemas.microsoft.com/office/powerpoint/2010/main" val="357561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74F904A-7A08-684D-AFB3-CE40387743FD}"/>
              </a:ext>
            </a:extLst>
          </p:cNvPr>
          <p:cNvSpPr>
            <a:spLocks noGrp="1"/>
          </p:cNvSpPr>
          <p:nvPr>
            <p:ph type="ftr" sz="quarter" idx="4294967295"/>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A3C8C5-D014-8D4F-9DBD-EC0F46F648FA}"/>
              </a:ext>
            </a:extLst>
          </p:cNvPr>
          <p:cNvSpPr>
            <a:spLocks noGrp="1"/>
          </p:cNvSpPr>
          <p:nvPr>
            <p:ph type="sldNum" sz="quarter" idx="12"/>
          </p:nvPr>
        </p:nvSpPr>
        <p:spPr>
          <a:xfrm>
            <a:off x="6457950" y="6187441"/>
            <a:ext cx="2057400" cy="284479"/>
          </a:xfrm>
        </p:spPr>
        <p:txBody>
          <a:bodyPr/>
          <a:lstStyle/>
          <a:p>
            <a:r>
              <a:rPr lang="en-US" sz="1600" dirty="0">
                <a:solidFill>
                  <a:schemeClr val="bg1"/>
                </a:solidFill>
                <a:latin typeface="Prometo Black" panose="020B09040302030D0203" pitchFamily="34" charset="77"/>
              </a:rPr>
              <a:t>11</a:t>
            </a:r>
          </a:p>
        </p:txBody>
      </p:sp>
      <p:pic>
        <p:nvPicPr>
          <p:cNvPr id="11" name="Picture 10">
            <a:extLst>
              <a:ext uri="{FF2B5EF4-FFF2-40B4-BE49-F238E27FC236}">
                <a16:creationId xmlns:a16="http://schemas.microsoft.com/office/drawing/2014/main" id="{6588BB82-86A6-4347-A10F-78E53689D7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370" y="1689849"/>
            <a:ext cx="7142480" cy="5091955"/>
          </a:xfrm>
          <a:prstGeom prst="rect">
            <a:avLst/>
          </a:prstGeom>
        </p:spPr>
      </p:pic>
      <p:pic>
        <p:nvPicPr>
          <p:cNvPr id="13" name="Picture 12">
            <a:extLst>
              <a:ext uri="{FF2B5EF4-FFF2-40B4-BE49-F238E27FC236}">
                <a16:creationId xmlns:a16="http://schemas.microsoft.com/office/drawing/2014/main" id="{B01E5671-3488-784A-A8CB-D73E3BAFF5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810" y="1544808"/>
            <a:ext cx="7559040" cy="5115665"/>
          </a:xfrm>
          <a:prstGeom prst="rect">
            <a:avLst/>
          </a:prstGeom>
        </p:spPr>
      </p:pic>
      <p:sp>
        <p:nvSpPr>
          <p:cNvPr id="8" name="TextBox 7">
            <a:extLst>
              <a:ext uri="{FF2B5EF4-FFF2-40B4-BE49-F238E27FC236}">
                <a16:creationId xmlns:a16="http://schemas.microsoft.com/office/drawing/2014/main" id="{9268E679-6AA0-2143-BFF6-E0E3210F33CA}"/>
              </a:ext>
            </a:extLst>
          </p:cNvPr>
          <p:cNvSpPr txBox="1"/>
          <p:nvPr/>
        </p:nvSpPr>
        <p:spPr>
          <a:xfrm>
            <a:off x="429260" y="1324941"/>
            <a:ext cx="7886700" cy="58477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Don’t forget to complete the reflection sheet provided to see how your understanding and development has progressed during this lesson.</a:t>
            </a:r>
          </a:p>
        </p:txBody>
      </p:sp>
      <p:sp>
        <p:nvSpPr>
          <p:cNvPr id="9" name="Title 3">
            <a:extLst>
              <a:ext uri="{FF2B5EF4-FFF2-40B4-BE49-F238E27FC236}">
                <a16:creationId xmlns:a16="http://schemas.microsoft.com/office/drawing/2014/main" id="{4F6584C6-FCED-F14A-AC4C-CA15F63E2D78}"/>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Reflect</a:t>
            </a:r>
          </a:p>
        </p:txBody>
      </p:sp>
      <p:sp>
        <p:nvSpPr>
          <p:cNvPr id="10" name="Slide Number Placeholder 5">
            <a:extLst>
              <a:ext uri="{FF2B5EF4-FFF2-40B4-BE49-F238E27FC236}">
                <a16:creationId xmlns:a16="http://schemas.microsoft.com/office/drawing/2014/main" id="{0985E718-6855-D949-9A99-0458100A0923}"/>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14</a:t>
            </a:fld>
            <a:endParaRPr lang="en-US" dirty="0"/>
          </a:p>
        </p:txBody>
      </p:sp>
    </p:spTree>
    <p:extLst>
      <p:ext uri="{BB962C8B-B14F-4D97-AF65-F5344CB8AC3E}">
        <p14:creationId xmlns:p14="http://schemas.microsoft.com/office/powerpoint/2010/main" val="380280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0C6C-BB4C-5041-BF0C-FA059115A469}"/>
              </a:ext>
            </a:extLst>
          </p:cNvPr>
          <p:cNvSpPr>
            <a:spLocks noGrp="1"/>
          </p:cNvSpPr>
          <p:nvPr>
            <p:ph type="title"/>
          </p:nvPr>
        </p:nvSpPr>
        <p:spPr>
          <a:xfrm>
            <a:off x="628650" y="365127"/>
            <a:ext cx="4979670" cy="600074"/>
          </a:xfrm>
        </p:spPr>
        <p:txBody>
          <a:bodyPr>
            <a:noAutofit/>
          </a:bodyPr>
          <a:lstStyle/>
          <a:p>
            <a:r>
              <a:rPr lang="en-US" sz="2400" dirty="0">
                <a:solidFill>
                  <a:schemeClr val="bg1"/>
                </a:solidFill>
                <a:latin typeface="Prometo Black" panose="020B09040302030D0203" pitchFamily="34" charset="77"/>
              </a:rPr>
              <a:t>YOUR FUTURE</a:t>
            </a:r>
          </a:p>
        </p:txBody>
      </p:sp>
      <p:sp>
        <p:nvSpPr>
          <p:cNvPr id="7" name="Slide Number Placeholder 6">
            <a:extLst>
              <a:ext uri="{FF2B5EF4-FFF2-40B4-BE49-F238E27FC236}">
                <a16:creationId xmlns:a16="http://schemas.microsoft.com/office/drawing/2014/main" id="{2FA3C8C5-D014-8D4F-9DBD-EC0F46F648FA}"/>
              </a:ext>
            </a:extLst>
          </p:cNvPr>
          <p:cNvSpPr>
            <a:spLocks noGrp="1"/>
          </p:cNvSpPr>
          <p:nvPr>
            <p:ph type="sldNum" sz="quarter" idx="12"/>
          </p:nvPr>
        </p:nvSpPr>
        <p:spPr>
          <a:xfrm>
            <a:off x="6457950" y="6187441"/>
            <a:ext cx="2057400" cy="284479"/>
          </a:xfrm>
        </p:spPr>
        <p:txBody>
          <a:bodyPr/>
          <a:lstStyle/>
          <a:p>
            <a:r>
              <a:rPr lang="en-US" sz="1600" dirty="0">
                <a:solidFill>
                  <a:schemeClr val="bg1"/>
                </a:solidFill>
                <a:latin typeface="Prometo Black" panose="020B09040302030D0203" pitchFamily="34" charset="77"/>
              </a:rPr>
              <a:t>2</a:t>
            </a:r>
          </a:p>
        </p:txBody>
      </p:sp>
      <p:sp>
        <p:nvSpPr>
          <p:cNvPr id="8" name="Title 3">
            <a:extLst>
              <a:ext uri="{FF2B5EF4-FFF2-40B4-BE49-F238E27FC236}">
                <a16:creationId xmlns:a16="http://schemas.microsoft.com/office/drawing/2014/main" id="{57659DA6-CD5F-BE47-870D-ED226227BFC9}"/>
              </a:ext>
            </a:extLst>
          </p:cNvPr>
          <p:cNvSpPr txBox="1">
            <a:spLocks/>
          </p:cNvSpPr>
          <p:nvPr/>
        </p:nvSpPr>
        <p:spPr>
          <a:xfrm>
            <a:off x="1152000" y="3015533"/>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pPr algn="ctr"/>
            <a:r>
              <a:rPr lang="en-US" sz="6000" b="1" cap="none" dirty="0">
                <a:solidFill>
                  <a:srgbClr val="003764"/>
                </a:solidFill>
                <a:latin typeface="IBM Plex Serif SemiBold" panose="02060503050406000203" pitchFamily="18" charset="77"/>
              </a:rPr>
              <a:t>THANK YOU</a:t>
            </a:r>
          </a:p>
        </p:txBody>
      </p:sp>
    </p:spTree>
    <p:extLst>
      <p:ext uri="{BB962C8B-B14F-4D97-AF65-F5344CB8AC3E}">
        <p14:creationId xmlns:p14="http://schemas.microsoft.com/office/powerpoint/2010/main" val="105631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B2F27-4C2D-4092-AA5D-971E7F2DAFE4}"/>
              </a:ext>
            </a:extLst>
          </p:cNvPr>
          <p:cNvSpPr/>
          <p:nvPr/>
        </p:nvSpPr>
        <p:spPr>
          <a:xfrm>
            <a:off x="-9525" y="2003823"/>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4" name="Rectangle 13">
            <a:extLst>
              <a:ext uri="{FF2B5EF4-FFF2-40B4-BE49-F238E27FC236}">
                <a16:creationId xmlns:a16="http://schemas.microsoft.com/office/drawing/2014/main" id="{A4C4F8BF-4840-479D-A915-E568DFAF7555}"/>
              </a:ext>
            </a:extLst>
          </p:cNvPr>
          <p:cNvSpPr/>
          <p:nvPr/>
        </p:nvSpPr>
        <p:spPr>
          <a:xfrm>
            <a:off x="0" y="4573191"/>
            <a:ext cx="2951560"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1268" name="TextBox 7">
            <a:extLst>
              <a:ext uri="{FF2B5EF4-FFF2-40B4-BE49-F238E27FC236}">
                <a16:creationId xmlns:a16="http://schemas.microsoft.com/office/drawing/2014/main" id="{A3F49EC5-E919-43CC-BD55-5220D5745451}"/>
              </a:ext>
            </a:extLst>
          </p:cNvPr>
          <p:cNvSpPr txBox="1">
            <a:spLocks noChangeArrowheads="1"/>
          </p:cNvSpPr>
          <p:nvPr/>
        </p:nvSpPr>
        <p:spPr bwMode="auto">
          <a:xfrm>
            <a:off x="432977" y="1291234"/>
            <a:ext cx="27245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700" b="1">
                <a:solidFill>
                  <a:srgbClr val="003764"/>
                </a:solidFill>
                <a:latin typeface="IBM Plex Serif SemiBold" pitchFamily="18" charset="0"/>
              </a:rPr>
              <a:t>What we do</a:t>
            </a:r>
          </a:p>
        </p:txBody>
      </p:sp>
      <p:sp>
        <p:nvSpPr>
          <p:cNvPr id="11" name="TextBox 10">
            <a:extLst>
              <a:ext uri="{FF2B5EF4-FFF2-40B4-BE49-F238E27FC236}">
                <a16:creationId xmlns:a16="http://schemas.microsoft.com/office/drawing/2014/main" id="{76BF3E63-02E4-4A2F-BF17-BB6AB8E60C60}"/>
              </a:ext>
            </a:extLst>
          </p:cNvPr>
          <p:cNvSpPr txBox="1">
            <a:spLocks noChangeArrowheads="1"/>
          </p:cNvSpPr>
          <p:nvPr/>
        </p:nvSpPr>
        <p:spPr bwMode="auto">
          <a:xfrm>
            <a:off x="-45244" y="2058592"/>
            <a:ext cx="29694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Inspire excellence</a:t>
            </a:r>
          </a:p>
          <a:p>
            <a:pPr algn="ctr" eaLnBrk="1" hangingPunct="1"/>
            <a:endParaRPr lang="en-GB" altLang="en-US" sz="1500" b="1">
              <a:solidFill>
                <a:schemeClr val="bg1"/>
              </a:solidFill>
              <a:latin typeface="Open Sans" pitchFamily="34" charset="0"/>
              <a:cs typeface="Open Sans" pitchFamily="34" charset="0"/>
            </a:endParaRPr>
          </a:p>
        </p:txBody>
      </p:sp>
      <p:sp>
        <p:nvSpPr>
          <p:cNvPr id="15" name="Rectangle 14">
            <a:extLst>
              <a:ext uri="{FF2B5EF4-FFF2-40B4-BE49-F238E27FC236}">
                <a16:creationId xmlns:a16="http://schemas.microsoft.com/office/drawing/2014/main" id="{35D48334-3C3B-4A02-88F9-F9DBE5A897BE}"/>
              </a:ext>
            </a:extLst>
          </p:cNvPr>
          <p:cNvSpPr/>
          <p:nvPr/>
        </p:nvSpPr>
        <p:spPr>
          <a:xfrm>
            <a:off x="3111104" y="4568429"/>
            <a:ext cx="2958703"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6" name="Rectangle 15">
            <a:extLst>
              <a:ext uri="{FF2B5EF4-FFF2-40B4-BE49-F238E27FC236}">
                <a16:creationId xmlns:a16="http://schemas.microsoft.com/office/drawing/2014/main" id="{D19AB817-DCDE-4323-B995-6F80CE2D4391}"/>
              </a:ext>
            </a:extLst>
          </p:cNvPr>
          <p:cNvSpPr/>
          <p:nvPr/>
        </p:nvSpPr>
        <p:spPr>
          <a:xfrm>
            <a:off x="3103960" y="1999060"/>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7" name="Rectangle 16">
            <a:extLst>
              <a:ext uri="{FF2B5EF4-FFF2-40B4-BE49-F238E27FC236}">
                <a16:creationId xmlns:a16="http://schemas.microsoft.com/office/drawing/2014/main" id="{40DF6557-706D-44F6-9C34-ACB9F00489F0}"/>
              </a:ext>
            </a:extLst>
          </p:cNvPr>
          <p:cNvSpPr/>
          <p:nvPr/>
        </p:nvSpPr>
        <p:spPr>
          <a:xfrm>
            <a:off x="6182916" y="4573191"/>
            <a:ext cx="2969419"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8" name="Rectangle 17">
            <a:extLst>
              <a:ext uri="{FF2B5EF4-FFF2-40B4-BE49-F238E27FC236}">
                <a16:creationId xmlns:a16="http://schemas.microsoft.com/office/drawing/2014/main" id="{9837FC3B-4C47-4634-8D4C-D08948ACA625}"/>
              </a:ext>
            </a:extLst>
          </p:cNvPr>
          <p:cNvSpPr/>
          <p:nvPr/>
        </p:nvSpPr>
        <p:spPr>
          <a:xfrm>
            <a:off x="6184107" y="2006204"/>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9" name="TextBox 18">
            <a:extLst>
              <a:ext uri="{FF2B5EF4-FFF2-40B4-BE49-F238E27FC236}">
                <a16:creationId xmlns:a16="http://schemas.microsoft.com/office/drawing/2014/main" id="{A8E4607A-3DC6-494D-92E4-91559D7213C8}"/>
              </a:ext>
            </a:extLst>
          </p:cNvPr>
          <p:cNvSpPr txBox="1">
            <a:spLocks noChangeArrowheads="1"/>
          </p:cNvSpPr>
          <p:nvPr/>
        </p:nvSpPr>
        <p:spPr bwMode="auto">
          <a:xfrm>
            <a:off x="3069432" y="2053828"/>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Develop excellence</a:t>
            </a:r>
          </a:p>
        </p:txBody>
      </p:sp>
      <p:sp>
        <p:nvSpPr>
          <p:cNvPr id="20" name="TextBox 19">
            <a:extLst>
              <a:ext uri="{FF2B5EF4-FFF2-40B4-BE49-F238E27FC236}">
                <a16:creationId xmlns:a16="http://schemas.microsoft.com/office/drawing/2014/main" id="{09F82F14-2F30-4F05-BB68-05412BA62FA3}"/>
              </a:ext>
            </a:extLst>
          </p:cNvPr>
          <p:cNvSpPr txBox="1">
            <a:spLocks noChangeArrowheads="1"/>
          </p:cNvSpPr>
          <p:nvPr/>
        </p:nvSpPr>
        <p:spPr bwMode="auto">
          <a:xfrm>
            <a:off x="6191250" y="2037160"/>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Innovate excellence</a:t>
            </a:r>
          </a:p>
        </p:txBody>
      </p:sp>
      <p:sp>
        <p:nvSpPr>
          <p:cNvPr id="3" name="Rectangle 2">
            <a:extLst>
              <a:ext uri="{FF2B5EF4-FFF2-40B4-BE49-F238E27FC236}">
                <a16:creationId xmlns:a16="http://schemas.microsoft.com/office/drawing/2014/main" id="{371361A8-79E5-49F2-A253-5DD915711F00}"/>
              </a:ext>
            </a:extLst>
          </p:cNvPr>
          <p:cNvSpPr>
            <a:spLocks noChangeArrowheads="1"/>
          </p:cNvSpPr>
          <p:nvPr/>
        </p:nvSpPr>
        <p:spPr bwMode="auto">
          <a:xfrm>
            <a:off x="108347" y="4598194"/>
            <a:ext cx="28515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inspire young people via our careers advice resources to choose excellence through apprenticeships and technical education as a prestigious career route on their path to reaching their potential, whatever their background.</a:t>
            </a:r>
          </a:p>
        </p:txBody>
      </p:sp>
      <p:sp>
        <p:nvSpPr>
          <p:cNvPr id="4" name="Rectangle 3">
            <a:extLst>
              <a:ext uri="{FF2B5EF4-FFF2-40B4-BE49-F238E27FC236}">
                <a16:creationId xmlns:a16="http://schemas.microsoft.com/office/drawing/2014/main" id="{536BF13E-2EDB-4901-A405-327DE523A7CF}"/>
              </a:ext>
            </a:extLst>
          </p:cNvPr>
          <p:cNvSpPr>
            <a:spLocks noChangeArrowheads="1"/>
          </p:cNvSpPr>
          <p:nvPr/>
        </p:nvSpPr>
        <p:spPr bwMode="auto">
          <a:xfrm>
            <a:off x="3157538" y="4598194"/>
            <a:ext cx="29158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develop excellence in young people by testing and assessing their skills and knowledge against their peers through our national and international competitions programmes, improving their confidence and potential. </a:t>
            </a:r>
          </a:p>
        </p:txBody>
      </p:sp>
      <p:sp>
        <p:nvSpPr>
          <p:cNvPr id="5" name="Rectangle 4">
            <a:extLst>
              <a:ext uri="{FF2B5EF4-FFF2-40B4-BE49-F238E27FC236}">
                <a16:creationId xmlns:a16="http://schemas.microsoft.com/office/drawing/2014/main" id="{FD0CA972-2277-4457-9CC2-55A79D79D631}"/>
              </a:ext>
            </a:extLst>
          </p:cNvPr>
          <p:cNvSpPr>
            <a:spLocks noChangeArrowheads="1"/>
          </p:cNvSpPr>
          <p:nvPr/>
        </p:nvSpPr>
        <p:spPr bwMode="auto">
          <a:xfrm>
            <a:off x="6207919" y="4580335"/>
            <a:ext cx="28277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innovate to mainstream global excellence to help improve standards of teaching, training and assessment through international benchmarking to help young people, employers and the UK economy succeed.</a:t>
            </a:r>
          </a:p>
        </p:txBody>
      </p:sp>
      <p:pic>
        <p:nvPicPr>
          <p:cNvPr id="21" name="Picture 20">
            <a:extLst>
              <a:ext uri="{FF2B5EF4-FFF2-40B4-BE49-F238E27FC236}">
                <a16:creationId xmlns:a16="http://schemas.microsoft.com/office/drawing/2014/main" id="{8FF3B73B-1FA5-489C-A061-FF90A083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40" t="17519" r="42331" b="32767"/>
          <a:stretch>
            <a:fillRect/>
          </a:stretch>
        </p:blipFill>
        <p:spPr bwMode="auto">
          <a:xfrm>
            <a:off x="6186488" y="2501503"/>
            <a:ext cx="296584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78927D4C-0EB4-4CA2-A3E6-ACA60529E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01" t="11163" r="21336" b="19269"/>
          <a:stretch>
            <a:fillRect/>
          </a:stretch>
        </p:blipFill>
        <p:spPr bwMode="auto">
          <a:xfrm>
            <a:off x="3120629" y="2512219"/>
            <a:ext cx="2943225"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D50AC73-1235-437A-A5E6-306E18DB8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352" t="18449" r="24509" b="11008"/>
          <a:stretch>
            <a:fillRect/>
          </a:stretch>
        </p:blipFill>
        <p:spPr bwMode="auto">
          <a:xfrm>
            <a:off x="-10716" y="2547938"/>
            <a:ext cx="2962276" cy="20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p:bldP spid="15" grpId="0" animBg="1"/>
      <p:bldP spid="16" grpId="0" animBg="1"/>
      <p:bldP spid="17" grpId="0" animBg="1"/>
      <p:bldP spid="18" grpId="0" animBg="1"/>
      <p:bldP spid="19" grpId="0"/>
      <p:bldP spid="20"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33838-5B26-004B-99DF-021FCFA6F887}"/>
              </a:ext>
            </a:extLst>
          </p:cNvPr>
          <p:cNvSpPr txBox="1"/>
          <p:nvPr/>
        </p:nvSpPr>
        <p:spPr>
          <a:xfrm>
            <a:off x="536075" y="1333662"/>
            <a:ext cx="3388873"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This resource is designed to:</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6" name="Diagram 15">
            <a:extLst>
              <a:ext uri="{FF2B5EF4-FFF2-40B4-BE49-F238E27FC236}">
                <a16:creationId xmlns:a16="http://schemas.microsoft.com/office/drawing/2014/main" id="{493009F3-E00A-954E-BA28-FE8C77FD3BE5}"/>
              </a:ext>
            </a:extLst>
          </p:cNvPr>
          <p:cNvGraphicFramePr/>
          <p:nvPr>
            <p:extLst>
              <p:ext uri="{D42A27DB-BD31-4B8C-83A1-F6EECF244321}">
                <p14:modId xmlns:p14="http://schemas.microsoft.com/office/powerpoint/2010/main" val="2003112820"/>
              </p:ext>
            </p:extLst>
          </p:nvPr>
        </p:nvGraphicFramePr>
        <p:xfrm>
          <a:off x="1" y="1815215"/>
          <a:ext cx="9144000" cy="78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a:extLst>
              <a:ext uri="{FF2B5EF4-FFF2-40B4-BE49-F238E27FC236}">
                <a16:creationId xmlns:a16="http://schemas.microsoft.com/office/drawing/2014/main" id="{8C8EE9F7-ABCF-5D41-9AF3-65759880A1A4}"/>
              </a:ext>
            </a:extLst>
          </p:cNvPr>
          <p:cNvGraphicFramePr/>
          <p:nvPr>
            <p:extLst>
              <p:ext uri="{D42A27DB-BD31-4B8C-83A1-F6EECF244321}">
                <p14:modId xmlns:p14="http://schemas.microsoft.com/office/powerpoint/2010/main" val="573259874"/>
              </p:ext>
            </p:extLst>
          </p:nvPr>
        </p:nvGraphicFramePr>
        <p:xfrm>
          <a:off x="-13340" y="2694424"/>
          <a:ext cx="9144000" cy="7855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5" name="Diagram 24">
            <a:extLst>
              <a:ext uri="{FF2B5EF4-FFF2-40B4-BE49-F238E27FC236}">
                <a16:creationId xmlns:a16="http://schemas.microsoft.com/office/drawing/2014/main" id="{1E66ABFE-8691-0541-9FC3-CD6072701B90}"/>
              </a:ext>
            </a:extLst>
          </p:cNvPr>
          <p:cNvGraphicFramePr/>
          <p:nvPr>
            <p:extLst>
              <p:ext uri="{D42A27DB-BD31-4B8C-83A1-F6EECF244321}">
                <p14:modId xmlns:p14="http://schemas.microsoft.com/office/powerpoint/2010/main" val="636834290"/>
              </p:ext>
            </p:extLst>
          </p:nvPr>
        </p:nvGraphicFramePr>
        <p:xfrm>
          <a:off x="8287" y="3571224"/>
          <a:ext cx="9114085" cy="7879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9" name="Diagram 28">
            <a:extLst>
              <a:ext uri="{FF2B5EF4-FFF2-40B4-BE49-F238E27FC236}">
                <a16:creationId xmlns:a16="http://schemas.microsoft.com/office/drawing/2014/main" id="{FB38C7C6-9962-F244-A15F-53F6160E45B1}"/>
              </a:ext>
            </a:extLst>
          </p:cNvPr>
          <p:cNvGraphicFramePr/>
          <p:nvPr>
            <p:extLst>
              <p:ext uri="{D42A27DB-BD31-4B8C-83A1-F6EECF244321}">
                <p14:modId xmlns:p14="http://schemas.microsoft.com/office/powerpoint/2010/main" val="1032745881"/>
              </p:ext>
            </p:extLst>
          </p:nvPr>
        </p:nvGraphicFramePr>
        <p:xfrm>
          <a:off x="-21628" y="4449041"/>
          <a:ext cx="9144000" cy="76132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6" name="Diagram 35">
            <a:extLst>
              <a:ext uri="{FF2B5EF4-FFF2-40B4-BE49-F238E27FC236}">
                <a16:creationId xmlns:a16="http://schemas.microsoft.com/office/drawing/2014/main" id="{2057C90F-EFAD-624B-B741-CE339AA13621}"/>
              </a:ext>
            </a:extLst>
          </p:cNvPr>
          <p:cNvGraphicFramePr/>
          <p:nvPr>
            <p:extLst>
              <p:ext uri="{D42A27DB-BD31-4B8C-83A1-F6EECF244321}">
                <p14:modId xmlns:p14="http://schemas.microsoft.com/office/powerpoint/2010/main" val="3518551370"/>
              </p:ext>
            </p:extLst>
          </p:nvPr>
        </p:nvGraphicFramePr>
        <p:xfrm>
          <a:off x="-21628" y="5285670"/>
          <a:ext cx="9139553" cy="85122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1" name="Title 3">
            <a:extLst>
              <a:ext uri="{FF2B5EF4-FFF2-40B4-BE49-F238E27FC236}">
                <a16:creationId xmlns:a16="http://schemas.microsoft.com/office/drawing/2014/main" id="{74E68597-0E2F-0C45-8CC9-0FE63964B019}"/>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How will this help you?</a:t>
            </a:r>
          </a:p>
        </p:txBody>
      </p:sp>
      <p:sp>
        <p:nvSpPr>
          <p:cNvPr id="12" name="Slide Number Placeholder 5">
            <a:extLst>
              <a:ext uri="{FF2B5EF4-FFF2-40B4-BE49-F238E27FC236}">
                <a16:creationId xmlns:a16="http://schemas.microsoft.com/office/drawing/2014/main" id="{800B766D-23D9-864D-9CC6-483894BDB2B1}"/>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3</a:t>
            </a:fld>
            <a:endParaRPr lang="en-US" dirty="0"/>
          </a:p>
        </p:txBody>
      </p:sp>
    </p:spTree>
    <p:extLst>
      <p:ext uri="{BB962C8B-B14F-4D97-AF65-F5344CB8AC3E}">
        <p14:creationId xmlns:p14="http://schemas.microsoft.com/office/powerpoint/2010/main" val="18198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10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10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fill="hold"/>
                                        <p:tgtEl>
                                          <p:spTgt spid="29"/>
                                        </p:tgtEl>
                                        <p:attrNameLst>
                                          <p:attrName>ppt_x</p:attrName>
                                        </p:attrNameLst>
                                      </p:cBhvr>
                                      <p:tavLst>
                                        <p:tav tm="0">
                                          <p:val>
                                            <p:strVal val="0-#ppt_w/2"/>
                                          </p:val>
                                        </p:tav>
                                        <p:tav tm="100000">
                                          <p:val>
                                            <p:strVal val="#ppt_x"/>
                                          </p:val>
                                        </p:tav>
                                      </p:tavLst>
                                    </p:anim>
                                    <p:anim calcmode="lin" valueType="num">
                                      <p:cBhvr additive="base">
                                        <p:cTn id="2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10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1000" fill="hold"/>
                                        <p:tgtEl>
                                          <p:spTgt spid="36"/>
                                        </p:tgtEl>
                                        <p:attrNameLst>
                                          <p:attrName>ppt_x</p:attrName>
                                        </p:attrNameLst>
                                      </p:cBhvr>
                                      <p:tavLst>
                                        <p:tav tm="0">
                                          <p:val>
                                            <p:strVal val="0-#ppt_w/2"/>
                                          </p:val>
                                        </p:tav>
                                        <p:tav tm="100000">
                                          <p:val>
                                            <p:strVal val="#ppt_x"/>
                                          </p:val>
                                        </p:tav>
                                      </p:tavLst>
                                    </p:anim>
                                    <p:anim calcmode="lin" valueType="num">
                                      <p:cBhvr additive="base">
                                        <p:cTn id="32"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Graphic spid="25" grpId="0">
        <p:bldAsOne/>
      </p:bldGraphic>
      <p:bldGraphic spid="29" grpId="0">
        <p:bldAsOne/>
      </p:bldGraphic>
      <p:bldGraphic spid="3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68E679-6AA0-2143-BFF6-E0E3210F33CA}"/>
              </a:ext>
            </a:extLst>
          </p:cNvPr>
          <p:cNvSpPr txBox="1"/>
          <p:nvPr/>
        </p:nvSpPr>
        <p:spPr>
          <a:xfrm>
            <a:off x="6329083" y="2246518"/>
            <a:ext cx="2471883" cy="2862322"/>
          </a:xfrm>
          <a:prstGeom prst="rect">
            <a:avLst/>
          </a:prstGeom>
          <a:noFill/>
        </p:spPr>
        <p:txBody>
          <a:bodyPr wrap="square" rtlCol="0">
            <a:spAutoFit/>
          </a:bodyPr>
          <a:lstStyle/>
          <a:p>
            <a:r>
              <a:rPr lang="en-US" sz="1500" b="1" dirty="0">
                <a:solidFill>
                  <a:srgbClr val="D536A6"/>
                </a:solidFill>
                <a:latin typeface="Open Sans" panose="020B0606030504020204" pitchFamily="34" charset="0"/>
                <a:ea typeface="Open Sans" panose="020B0606030504020204" pitchFamily="34" charset="0"/>
                <a:cs typeface="Open Sans" panose="020B0606030504020204" pitchFamily="34" charset="0"/>
              </a:rPr>
              <a:t>You might be at a point in your education where you are being asked to make decisions about your future, but to know the right way to go, it’s important that you have got lots of information about the different choices available to you.</a:t>
            </a:r>
          </a:p>
        </p:txBody>
      </p:sp>
      <p:sp>
        <p:nvSpPr>
          <p:cNvPr id="9" name="TextBox 8">
            <a:extLst>
              <a:ext uri="{FF2B5EF4-FFF2-40B4-BE49-F238E27FC236}">
                <a16:creationId xmlns:a16="http://schemas.microsoft.com/office/drawing/2014/main" id="{70A12765-A737-4744-98A5-226E510AFE8C}"/>
              </a:ext>
            </a:extLst>
          </p:cNvPr>
          <p:cNvSpPr txBox="1"/>
          <p:nvPr/>
        </p:nvSpPr>
        <p:spPr>
          <a:xfrm>
            <a:off x="504000" y="1231183"/>
            <a:ext cx="7613142"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Does the immediate future look a bit different </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than what you were expecting?</a:t>
            </a:r>
          </a:p>
        </p:txBody>
      </p:sp>
      <p:sp>
        <p:nvSpPr>
          <p:cNvPr id="3" name="TextBox 2">
            <a:extLst>
              <a:ext uri="{FF2B5EF4-FFF2-40B4-BE49-F238E27FC236}">
                <a16:creationId xmlns:a16="http://schemas.microsoft.com/office/drawing/2014/main" id="{B07B528E-881C-5D48-9172-B5EA97AC50D2}"/>
              </a:ext>
            </a:extLst>
          </p:cNvPr>
          <p:cNvSpPr txBox="1"/>
          <p:nvPr/>
        </p:nvSpPr>
        <p:spPr>
          <a:xfrm>
            <a:off x="644817" y="2194628"/>
            <a:ext cx="2384133" cy="3554819"/>
          </a:xfrm>
          <a:prstGeom prst="rect">
            <a:avLst/>
          </a:prstGeom>
          <a:noFill/>
        </p:spPr>
        <p:txBody>
          <a:bodyPr wrap="square" rtlCol="0">
            <a:spAutoFit/>
          </a:bodyPr>
          <a:lstStyle/>
          <a:p>
            <a:r>
              <a:rPr lang="en-GB" sz="15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The COVID-19 lockdown that we all found ourselves in may have made you uncertain about your education choices, and about your future, which may have made you feel confused and nervous to make decisions. </a:t>
            </a:r>
          </a:p>
          <a:p>
            <a:r>
              <a:rPr lang="en-GB" sz="15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Don’t worry, you’re not alone – everyone is feeling this way at the moment.</a:t>
            </a:r>
          </a:p>
          <a:p>
            <a:endParaRPr lang="en-US" sz="15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48AA971-5759-3B4B-8D0A-FBA02C7C6106}"/>
              </a:ext>
            </a:extLst>
          </p:cNvPr>
          <p:cNvSpPr txBox="1"/>
          <p:nvPr/>
        </p:nvSpPr>
        <p:spPr>
          <a:xfrm>
            <a:off x="3663607" y="2175565"/>
            <a:ext cx="2054441" cy="2631490"/>
          </a:xfrm>
          <a:prstGeom prst="rect">
            <a:avLst/>
          </a:prstGeom>
          <a:noFill/>
        </p:spPr>
        <p:txBody>
          <a:bodyPr wrap="square" rtlCol="0">
            <a:spAutoFit/>
          </a:bodyPr>
          <a:lstStyle/>
          <a:p>
            <a:r>
              <a:rPr lang="en-GB" sz="1500" dirty="0">
                <a:solidFill>
                  <a:srgbClr val="0070C0"/>
                </a:solidFill>
                <a:latin typeface="Open Sans" panose="020B0606030504020204" pitchFamily="34" charset="0"/>
                <a:ea typeface="Open Sans" panose="020B0606030504020204" pitchFamily="34" charset="0"/>
                <a:cs typeface="Open Sans" panose="020B0606030504020204" pitchFamily="34" charset="0"/>
              </a:rPr>
              <a:t>However, It is really important not to lose momentum and to push forward with your future education plans. </a:t>
            </a:r>
          </a:p>
          <a:p>
            <a:r>
              <a:rPr lang="en-GB" sz="1500" dirty="0">
                <a:solidFill>
                  <a:srgbClr val="0070C0"/>
                </a:solidFill>
                <a:latin typeface="Open Sans" panose="020B0606030504020204" pitchFamily="34" charset="0"/>
                <a:ea typeface="Open Sans" panose="020B0606030504020204" pitchFamily="34" charset="0"/>
                <a:cs typeface="Open Sans" panose="020B0606030504020204" pitchFamily="34" charset="0"/>
              </a:rPr>
              <a:t>It doesn’t stop you from taking the next step on your journey.</a:t>
            </a:r>
          </a:p>
          <a:p>
            <a:endParaRPr lang="en-US" sz="15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63314247-A4C9-B94A-A17E-A817851EA61B}"/>
              </a:ext>
            </a:extLst>
          </p:cNvPr>
          <p:cNvPicPr>
            <a:picLocks noChangeAspect="1"/>
          </p:cNvPicPr>
          <p:nvPr/>
        </p:nvPicPr>
        <p:blipFill>
          <a:blip r:embed="rId2"/>
          <a:stretch>
            <a:fillRect/>
          </a:stretch>
        </p:blipFill>
        <p:spPr>
          <a:xfrm>
            <a:off x="437802" y="2158734"/>
            <a:ext cx="2749729" cy="3810339"/>
          </a:xfrm>
          <a:prstGeom prst="rect">
            <a:avLst/>
          </a:prstGeom>
        </p:spPr>
      </p:pic>
      <p:pic>
        <p:nvPicPr>
          <p:cNvPr id="14" name="Picture 13">
            <a:extLst>
              <a:ext uri="{FF2B5EF4-FFF2-40B4-BE49-F238E27FC236}">
                <a16:creationId xmlns:a16="http://schemas.microsoft.com/office/drawing/2014/main" id="{57AF0749-F04A-DA41-8802-049901A16938}"/>
              </a:ext>
            </a:extLst>
          </p:cNvPr>
          <p:cNvPicPr>
            <a:picLocks noChangeAspect="1"/>
          </p:cNvPicPr>
          <p:nvPr/>
        </p:nvPicPr>
        <p:blipFill>
          <a:blip r:embed="rId3"/>
          <a:stretch>
            <a:fillRect/>
          </a:stretch>
        </p:blipFill>
        <p:spPr>
          <a:xfrm>
            <a:off x="3291767" y="1871270"/>
            <a:ext cx="2514038" cy="4124594"/>
          </a:xfrm>
          <a:prstGeom prst="rect">
            <a:avLst/>
          </a:prstGeom>
        </p:spPr>
      </p:pic>
      <p:pic>
        <p:nvPicPr>
          <p:cNvPr id="15" name="Picture 14">
            <a:extLst>
              <a:ext uri="{FF2B5EF4-FFF2-40B4-BE49-F238E27FC236}">
                <a16:creationId xmlns:a16="http://schemas.microsoft.com/office/drawing/2014/main" id="{29E6A4DC-A584-1E43-8E2C-5302BDAE69D1}"/>
              </a:ext>
            </a:extLst>
          </p:cNvPr>
          <p:cNvPicPr>
            <a:picLocks noChangeAspect="1"/>
          </p:cNvPicPr>
          <p:nvPr/>
        </p:nvPicPr>
        <p:blipFill>
          <a:blip r:embed="rId4"/>
          <a:stretch>
            <a:fillRect/>
          </a:stretch>
        </p:blipFill>
        <p:spPr>
          <a:xfrm>
            <a:off x="6101965" y="2060530"/>
            <a:ext cx="2769370" cy="3908543"/>
          </a:xfrm>
          <a:prstGeom prst="rect">
            <a:avLst/>
          </a:prstGeom>
        </p:spPr>
      </p:pic>
      <p:sp>
        <p:nvSpPr>
          <p:cNvPr id="12" name="Slide Number Placeholder 5">
            <a:extLst>
              <a:ext uri="{FF2B5EF4-FFF2-40B4-BE49-F238E27FC236}">
                <a16:creationId xmlns:a16="http://schemas.microsoft.com/office/drawing/2014/main" id="{E52398F9-9C9F-3547-96A0-7F2CFEBE7C7F}"/>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4</a:t>
            </a:fld>
            <a:endParaRPr lang="en-US" dirty="0"/>
          </a:p>
        </p:txBody>
      </p:sp>
      <p:sp>
        <p:nvSpPr>
          <p:cNvPr id="16" name="Title 3">
            <a:extLst>
              <a:ext uri="{FF2B5EF4-FFF2-40B4-BE49-F238E27FC236}">
                <a16:creationId xmlns:a16="http://schemas.microsoft.com/office/drawing/2014/main" id="{3E39DD08-0BD8-CE43-AE0F-7E6098681FAB}"/>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Your future</a:t>
            </a:r>
          </a:p>
        </p:txBody>
      </p:sp>
    </p:spTree>
    <p:extLst>
      <p:ext uri="{BB962C8B-B14F-4D97-AF65-F5344CB8AC3E}">
        <p14:creationId xmlns:p14="http://schemas.microsoft.com/office/powerpoint/2010/main" val="5834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50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1000"/>
                                  </p:stCondLst>
                                  <p:childTnLst>
                                    <p:animEffect transition="out" filter="dissolv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subTnLst>
                                    <p:set>
                                      <p:cBhvr override="childStyle">
                                        <p:cTn dur="1" fill="hold" display="0" masterRel="sameClick" afterEffect="1">
                                          <p:stCondLst>
                                            <p:cond evt="end" delay="0">
                                              <p:tn val="15"/>
                                            </p:cond>
                                          </p:stCondLst>
                                        </p:cTn>
                                        <p:tgtEl>
                                          <p:spTgt spid="14"/>
                                        </p:tgtEl>
                                        <p:attrNameLst>
                                          <p:attrName>style.visibility</p:attrName>
                                        </p:attrNameLst>
                                      </p:cBhvr>
                                      <p:to>
                                        <p:strVal val="hidden"/>
                                      </p:to>
                                    </p:set>
                                  </p:sub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150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1+#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5C5DB3-4987-F64B-B485-BBD6DF07D3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46244"/>
            <a:ext cx="9144000" cy="3846444"/>
          </a:xfrm>
          <a:prstGeom prst="rect">
            <a:avLst/>
          </a:prstGeom>
        </p:spPr>
      </p:pic>
      <p:sp>
        <p:nvSpPr>
          <p:cNvPr id="9" name="Slide Number Placeholder 5">
            <a:extLst>
              <a:ext uri="{FF2B5EF4-FFF2-40B4-BE49-F238E27FC236}">
                <a16:creationId xmlns:a16="http://schemas.microsoft.com/office/drawing/2014/main" id="{D761D6F4-D89E-6E4E-8544-C86D2958AEA5}"/>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5</a:t>
            </a:fld>
            <a:endParaRPr lang="en-US" dirty="0"/>
          </a:p>
        </p:txBody>
      </p:sp>
      <p:sp>
        <p:nvSpPr>
          <p:cNvPr id="10" name="TextBox 9">
            <a:extLst>
              <a:ext uri="{FF2B5EF4-FFF2-40B4-BE49-F238E27FC236}">
                <a16:creationId xmlns:a16="http://schemas.microsoft.com/office/drawing/2014/main" id="{057AA18C-2CCE-454B-8ACE-E41D6A4B4053}"/>
              </a:ext>
            </a:extLst>
          </p:cNvPr>
          <p:cNvSpPr txBox="1"/>
          <p:nvPr/>
        </p:nvSpPr>
        <p:spPr>
          <a:xfrm>
            <a:off x="504000" y="1231183"/>
            <a:ext cx="7613142"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There are many choices open to you, but in this lesson we are going to specifically look at learning pathways of a college education and the huge benefits it can bring you.</a:t>
            </a:r>
          </a:p>
        </p:txBody>
      </p:sp>
      <p:sp>
        <p:nvSpPr>
          <p:cNvPr id="11" name="Title 3">
            <a:extLst>
              <a:ext uri="{FF2B5EF4-FFF2-40B4-BE49-F238E27FC236}">
                <a16:creationId xmlns:a16="http://schemas.microsoft.com/office/drawing/2014/main" id="{93CC4A0B-7980-524C-B5C6-D2B928C50077}"/>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Choosing colleges</a:t>
            </a:r>
          </a:p>
        </p:txBody>
      </p:sp>
    </p:spTree>
    <p:extLst>
      <p:ext uri="{BB962C8B-B14F-4D97-AF65-F5344CB8AC3E}">
        <p14:creationId xmlns:p14="http://schemas.microsoft.com/office/powerpoint/2010/main" val="306482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7BA42C9-6A28-2249-A652-8EA6E7D1E5FC}"/>
              </a:ext>
            </a:extLst>
          </p:cNvPr>
          <p:cNvGraphicFramePr/>
          <p:nvPr>
            <p:extLst>
              <p:ext uri="{D42A27DB-BD31-4B8C-83A1-F6EECF244321}">
                <p14:modId xmlns:p14="http://schemas.microsoft.com/office/powerpoint/2010/main" val="3538445704"/>
              </p:ext>
            </p:extLst>
          </p:nvPr>
        </p:nvGraphicFramePr>
        <p:xfrm>
          <a:off x="628648" y="2286494"/>
          <a:ext cx="8015479" cy="3933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32C73B2-F68C-6A4D-BDED-5E43FAF977B7}"/>
              </a:ext>
            </a:extLst>
          </p:cNvPr>
          <p:cNvSpPr txBox="1"/>
          <p:nvPr/>
        </p:nvSpPr>
        <p:spPr>
          <a:xfrm>
            <a:off x="628650" y="1317959"/>
            <a:ext cx="8286750" cy="646331"/>
          </a:xfrm>
          <a:prstGeom prst="rect">
            <a:avLst/>
          </a:prstGeom>
          <a:noFill/>
        </p:spPr>
        <p:txBody>
          <a:bodyPr wrap="square" rtlCol="0">
            <a:spAutoFit/>
          </a:bodyPr>
          <a:lstStyle/>
          <a:p>
            <a:pPr marL="342900" indent="-34290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LEARNING: </a:t>
            </a:r>
            <a:r>
              <a:rPr lang="en-GB" dirty="0">
                <a:latin typeface="Open Sans" panose="020B0606030504020204" pitchFamily="34" charset="0"/>
                <a:ea typeface="Open Sans" panose="020B0606030504020204" pitchFamily="34" charset="0"/>
                <a:cs typeface="Open Sans" panose="020B0606030504020204" pitchFamily="34" charset="0"/>
              </a:rPr>
              <a:t>Colleges offer hundreds of different courses – making it more likely to find the perfect one to suit you</a:t>
            </a:r>
          </a:p>
        </p:txBody>
      </p:sp>
      <p:pic>
        <p:nvPicPr>
          <p:cNvPr id="14" name="Picture 13">
            <a:extLst>
              <a:ext uri="{FF2B5EF4-FFF2-40B4-BE49-F238E27FC236}">
                <a16:creationId xmlns:a16="http://schemas.microsoft.com/office/drawing/2014/main" id="{FB0909AD-D0DE-1143-AC28-8855771B3BC2}"/>
              </a:ext>
            </a:extLst>
          </p:cNvPr>
          <p:cNvPicPr>
            <a:picLocks noChangeAspect="1"/>
          </p:cNvPicPr>
          <p:nvPr/>
        </p:nvPicPr>
        <p:blipFill>
          <a:blip r:embed="rId8"/>
          <a:stretch>
            <a:fillRect/>
          </a:stretch>
        </p:blipFill>
        <p:spPr>
          <a:xfrm>
            <a:off x="7553852" y="3053922"/>
            <a:ext cx="1204761" cy="1427865"/>
          </a:xfrm>
          <a:prstGeom prst="rect">
            <a:avLst/>
          </a:prstGeom>
        </p:spPr>
      </p:pic>
      <p:pic>
        <p:nvPicPr>
          <p:cNvPr id="16" name="Picture 15">
            <a:extLst>
              <a:ext uri="{FF2B5EF4-FFF2-40B4-BE49-F238E27FC236}">
                <a16:creationId xmlns:a16="http://schemas.microsoft.com/office/drawing/2014/main" id="{A02FC465-F366-9048-9081-86D53EFE3A8E}"/>
              </a:ext>
            </a:extLst>
          </p:cNvPr>
          <p:cNvPicPr>
            <a:picLocks noChangeAspect="1"/>
          </p:cNvPicPr>
          <p:nvPr/>
        </p:nvPicPr>
        <p:blipFill>
          <a:blip r:embed="rId9"/>
          <a:stretch>
            <a:fillRect/>
          </a:stretch>
        </p:blipFill>
        <p:spPr>
          <a:xfrm rot="779511">
            <a:off x="1457504" y="4717624"/>
            <a:ext cx="836048" cy="1211416"/>
          </a:xfrm>
          <a:prstGeom prst="rect">
            <a:avLst/>
          </a:prstGeom>
        </p:spPr>
      </p:pic>
      <p:pic>
        <p:nvPicPr>
          <p:cNvPr id="19" name="Picture 18">
            <a:extLst>
              <a:ext uri="{FF2B5EF4-FFF2-40B4-BE49-F238E27FC236}">
                <a16:creationId xmlns:a16="http://schemas.microsoft.com/office/drawing/2014/main" id="{9EF4E8CB-D083-5940-88AA-1CF30CA9B72F}"/>
              </a:ext>
            </a:extLst>
          </p:cNvPr>
          <p:cNvPicPr>
            <a:picLocks noChangeAspect="1"/>
          </p:cNvPicPr>
          <p:nvPr/>
        </p:nvPicPr>
        <p:blipFill>
          <a:blip r:embed="rId10"/>
          <a:stretch>
            <a:fillRect/>
          </a:stretch>
        </p:blipFill>
        <p:spPr>
          <a:xfrm>
            <a:off x="404110" y="2292476"/>
            <a:ext cx="1054225" cy="962553"/>
          </a:xfrm>
          <a:prstGeom prst="rect">
            <a:avLst/>
          </a:prstGeom>
        </p:spPr>
      </p:pic>
      <p:pic>
        <p:nvPicPr>
          <p:cNvPr id="23" name="Picture 22">
            <a:extLst>
              <a:ext uri="{FF2B5EF4-FFF2-40B4-BE49-F238E27FC236}">
                <a16:creationId xmlns:a16="http://schemas.microsoft.com/office/drawing/2014/main" id="{1C326B9A-8195-F247-9D5B-E4D2C52B5F40}"/>
              </a:ext>
            </a:extLst>
          </p:cNvPr>
          <p:cNvPicPr>
            <a:picLocks noChangeAspect="1"/>
          </p:cNvPicPr>
          <p:nvPr/>
        </p:nvPicPr>
        <p:blipFill>
          <a:blip r:embed="rId11"/>
          <a:stretch>
            <a:fillRect/>
          </a:stretch>
        </p:blipFill>
        <p:spPr>
          <a:xfrm>
            <a:off x="6298302" y="5139039"/>
            <a:ext cx="1817431" cy="1122531"/>
          </a:xfrm>
          <a:prstGeom prst="rect">
            <a:avLst/>
          </a:prstGeom>
        </p:spPr>
      </p:pic>
      <p:sp>
        <p:nvSpPr>
          <p:cNvPr id="12" name="Title 3">
            <a:extLst>
              <a:ext uri="{FF2B5EF4-FFF2-40B4-BE49-F238E27FC236}">
                <a16:creationId xmlns:a16="http://schemas.microsoft.com/office/drawing/2014/main" id="{781E3FC0-5FB6-CC40-A73D-8C103B3D91DB}"/>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Why college?</a:t>
            </a:r>
          </a:p>
        </p:txBody>
      </p:sp>
      <p:sp>
        <p:nvSpPr>
          <p:cNvPr id="13" name="Slide Number Placeholder 5">
            <a:extLst>
              <a:ext uri="{FF2B5EF4-FFF2-40B4-BE49-F238E27FC236}">
                <a16:creationId xmlns:a16="http://schemas.microsoft.com/office/drawing/2014/main" id="{152B8129-C582-AC47-A103-D3F832B6ED25}"/>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6</a:t>
            </a:fld>
            <a:endParaRPr lang="en-US" dirty="0"/>
          </a:p>
        </p:txBody>
      </p:sp>
    </p:spTree>
    <p:extLst>
      <p:ext uri="{BB962C8B-B14F-4D97-AF65-F5344CB8AC3E}">
        <p14:creationId xmlns:p14="http://schemas.microsoft.com/office/powerpoint/2010/main" val="172226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7BA42C9-6A28-2249-A652-8EA6E7D1E5FC}"/>
              </a:ext>
            </a:extLst>
          </p:cNvPr>
          <p:cNvGraphicFramePr/>
          <p:nvPr>
            <p:extLst>
              <p:ext uri="{D42A27DB-BD31-4B8C-83A1-F6EECF244321}">
                <p14:modId xmlns:p14="http://schemas.microsoft.com/office/powerpoint/2010/main" val="3893177966"/>
              </p:ext>
            </p:extLst>
          </p:nvPr>
        </p:nvGraphicFramePr>
        <p:xfrm>
          <a:off x="628651" y="2431688"/>
          <a:ext cx="7783830" cy="342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32C73B2-F68C-6A4D-BDED-5E43FAF977B7}"/>
              </a:ext>
            </a:extLst>
          </p:cNvPr>
          <p:cNvSpPr txBox="1"/>
          <p:nvPr/>
        </p:nvSpPr>
        <p:spPr>
          <a:xfrm>
            <a:off x="628650" y="1347776"/>
            <a:ext cx="7202819" cy="646331"/>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2. ENRICHMENT OPPORTUNITIES: Enhance your learning and personal  and social development outside of the classroom </a:t>
            </a:r>
          </a:p>
        </p:txBody>
      </p:sp>
      <p:pic>
        <p:nvPicPr>
          <p:cNvPr id="4" name="Picture 3">
            <a:extLst>
              <a:ext uri="{FF2B5EF4-FFF2-40B4-BE49-F238E27FC236}">
                <a16:creationId xmlns:a16="http://schemas.microsoft.com/office/drawing/2014/main" id="{5C606F9A-AA31-C647-BE87-10EACDC50B38}"/>
              </a:ext>
            </a:extLst>
          </p:cNvPr>
          <p:cNvPicPr>
            <a:picLocks noChangeAspect="1"/>
          </p:cNvPicPr>
          <p:nvPr/>
        </p:nvPicPr>
        <p:blipFill>
          <a:blip r:embed="rId8"/>
          <a:stretch>
            <a:fillRect/>
          </a:stretch>
        </p:blipFill>
        <p:spPr>
          <a:xfrm>
            <a:off x="1251754" y="5460413"/>
            <a:ext cx="1206500" cy="1257300"/>
          </a:xfrm>
          <a:prstGeom prst="rect">
            <a:avLst/>
          </a:prstGeom>
        </p:spPr>
      </p:pic>
      <p:pic>
        <p:nvPicPr>
          <p:cNvPr id="8" name="Picture 7">
            <a:extLst>
              <a:ext uri="{FF2B5EF4-FFF2-40B4-BE49-F238E27FC236}">
                <a16:creationId xmlns:a16="http://schemas.microsoft.com/office/drawing/2014/main" id="{48F26C03-7278-B44C-BD2F-8A668DD2840B}"/>
              </a:ext>
            </a:extLst>
          </p:cNvPr>
          <p:cNvPicPr>
            <a:picLocks noChangeAspect="1"/>
          </p:cNvPicPr>
          <p:nvPr/>
        </p:nvPicPr>
        <p:blipFill>
          <a:blip r:embed="rId9"/>
          <a:stretch>
            <a:fillRect/>
          </a:stretch>
        </p:blipFill>
        <p:spPr>
          <a:xfrm>
            <a:off x="1389585" y="3820346"/>
            <a:ext cx="930838" cy="726707"/>
          </a:xfrm>
          <a:prstGeom prst="rect">
            <a:avLst/>
          </a:prstGeom>
        </p:spPr>
      </p:pic>
      <p:pic>
        <p:nvPicPr>
          <p:cNvPr id="13" name="Picture 12">
            <a:extLst>
              <a:ext uri="{FF2B5EF4-FFF2-40B4-BE49-F238E27FC236}">
                <a16:creationId xmlns:a16="http://schemas.microsoft.com/office/drawing/2014/main" id="{187B590D-C120-8C49-B236-200A11A26AC5}"/>
              </a:ext>
            </a:extLst>
          </p:cNvPr>
          <p:cNvPicPr>
            <a:picLocks noChangeAspect="1"/>
          </p:cNvPicPr>
          <p:nvPr/>
        </p:nvPicPr>
        <p:blipFill>
          <a:blip r:embed="rId10"/>
          <a:stretch>
            <a:fillRect/>
          </a:stretch>
        </p:blipFill>
        <p:spPr>
          <a:xfrm rot="20595001">
            <a:off x="8023639" y="3588972"/>
            <a:ext cx="777680" cy="1448094"/>
          </a:xfrm>
          <a:prstGeom prst="rect">
            <a:avLst/>
          </a:prstGeom>
        </p:spPr>
      </p:pic>
      <p:pic>
        <p:nvPicPr>
          <p:cNvPr id="17" name="Picture 16">
            <a:extLst>
              <a:ext uri="{FF2B5EF4-FFF2-40B4-BE49-F238E27FC236}">
                <a16:creationId xmlns:a16="http://schemas.microsoft.com/office/drawing/2014/main" id="{B00537D0-DB88-984A-8F05-AB8789C697C9}"/>
              </a:ext>
            </a:extLst>
          </p:cNvPr>
          <p:cNvPicPr>
            <a:picLocks noChangeAspect="1"/>
          </p:cNvPicPr>
          <p:nvPr/>
        </p:nvPicPr>
        <p:blipFill>
          <a:blip r:embed="rId11"/>
          <a:stretch>
            <a:fillRect/>
          </a:stretch>
        </p:blipFill>
        <p:spPr>
          <a:xfrm>
            <a:off x="8158024" y="1632331"/>
            <a:ext cx="797379" cy="1427865"/>
          </a:xfrm>
          <a:prstGeom prst="rect">
            <a:avLst/>
          </a:prstGeom>
        </p:spPr>
      </p:pic>
      <p:pic>
        <p:nvPicPr>
          <p:cNvPr id="12" name="Picture 11">
            <a:extLst>
              <a:ext uri="{FF2B5EF4-FFF2-40B4-BE49-F238E27FC236}">
                <a16:creationId xmlns:a16="http://schemas.microsoft.com/office/drawing/2014/main" id="{9242208A-CDDD-B34C-8C81-866FD05A92D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76842" y="5136267"/>
            <a:ext cx="1310142" cy="1459139"/>
          </a:xfrm>
          <a:prstGeom prst="rect">
            <a:avLst/>
          </a:prstGeom>
        </p:spPr>
      </p:pic>
      <p:sp>
        <p:nvSpPr>
          <p:cNvPr id="2" name="TextBox 1">
            <a:extLst>
              <a:ext uri="{FF2B5EF4-FFF2-40B4-BE49-F238E27FC236}">
                <a16:creationId xmlns:a16="http://schemas.microsoft.com/office/drawing/2014/main" id="{00DE097E-0463-2646-B751-465F71D69E87}"/>
              </a:ext>
            </a:extLst>
          </p:cNvPr>
          <p:cNvSpPr txBox="1"/>
          <p:nvPr/>
        </p:nvSpPr>
        <p:spPr>
          <a:xfrm>
            <a:off x="4130842" y="1684421"/>
            <a:ext cx="184731" cy="369332"/>
          </a:xfrm>
          <a:prstGeom prst="rect">
            <a:avLst/>
          </a:prstGeom>
          <a:noFill/>
        </p:spPr>
        <p:txBody>
          <a:bodyPr wrap="none" rtlCol="0">
            <a:spAutoFit/>
          </a:bodyPr>
          <a:lstStyle/>
          <a:p>
            <a:endParaRPr lang="en-US" dirty="0"/>
          </a:p>
        </p:txBody>
      </p:sp>
      <p:sp>
        <p:nvSpPr>
          <p:cNvPr id="14" name="Title 3">
            <a:extLst>
              <a:ext uri="{FF2B5EF4-FFF2-40B4-BE49-F238E27FC236}">
                <a16:creationId xmlns:a16="http://schemas.microsoft.com/office/drawing/2014/main" id="{9332EDA5-6196-0243-B138-EDCC0B00FEBD}"/>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Why college?</a:t>
            </a:r>
          </a:p>
        </p:txBody>
      </p:sp>
      <p:sp>
        <p:nvSpPr>
          <p:cNvPr id="15" name="Slide Number Placeholder 5">
            <a:extLst>
              <a:ext uri="{FF2B5EF4-FFF2-40B4-BE49-F238E27FC236}">
                <a16:creationId xmlns:a16="http://schemas.microsoft.com/office/drawing/2014/main" id="{30A03B50-79A1-8A48-82AA-1331E0D40CE2}"/>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7</a:t>
            </a:fld>
            <a:endParaRPr lang="en-US" dirty="0"/>
          </a:p>
        </p:txBody>
      </p:sp>
    </p:spTree>
    <p:extLst>
      <p:ext uri="{BB962C8B-B14F-4D97-AF65-F5344CB8AC3E}">
        <p14:creationId xmlns:p14="http://schemas.microsoft.com/office/powerpoint/2010/main" val="211504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43B1BC-A643-9D45-B818-0A3C1C9116E4}"/>
              </a:ext>
            </a:extLst>
          </p:cNvPr>
          <p:cNvPicPr>
            <a:picLocks noChangeAspect="1"/>
          </p:cNvPicPr>
          <p:nvPr/>
        </p:nvPicPr>
        <p:blipFill>
          <a:blip r:embed="rId2"/>
          <a:stretch>
            <a:fillRect/>
          </a:stretch>
        </p:blipFill>
        <p:spPr>
          <a:xfrm>
            <a:off x="1656261" y="1550672"/>
            <a:ext cx="6123940" cy="1448080"/>
          </a:xfrm>
          <a:prstGeom prst="rect">
            <a:avLst/>
          </a:prstGeom>
        </p:spPr>
      </p:pic>
      <p:sp>
        <p:nvSpPr>
          <p:cNvPr id="7" name="Slide Number Placeholder 6">
            <a:extLst>
              <a:ext uri="{FF2B5EF4-FFF2-40B4-BE49-F238E27FC236}">
                <a16:creationId xmlns:a16="http://schemas.microsoft.com/office/drawing/2014/main" id="{2FA3C8C5-D014-8D4F-9DBD-EC0F46F648FA}"/>
              </a:ext>
            </a:extLst>
          </p:cNvPr>
          <p:cNvSpPr>
            <a:spLocks noGrp="1"/>
          </p:cNvSpPr>
          <p:nvPr>
            <p:ph type="sldNum" sz="quarter" idx="12"/>
          </p:nvPr>
        </p:nvSpPr>
        <p:spPr>
          <a:xfrm>
            <a:off x="6457950" y="6187441"/>
            <a:ext cx="2057400" cy="284479"/>
          </a:xfrm>
        </p:spPr>
        <p:txBody>
          <a:bodyPr/>
          <a:lstStyle/>
          <a:p>
            <a:r>
              <a:rPr lang="en-US" sz="1600" dirty="0">
                <a:solidFill>
                  <a:schemeClr val="bg1"/>
                </a:solidFill>
                <a:latin typeface="Prometo Black" panose="020B09040302030D0203" pitchFamily="34" charset="77"/>
              </a:rPr>
              <a:t>5</a:t>
            </a:r>
          </a:p>
        </p:txBody>
      </p:sp>
      <p:graphicFrame>
        <p:nvGraphicFramePr>
          <p:cNvPr id="11" name="Diagram 10">
            <a:extLst>
              <a:ext uri="{FF2B5EF4-FFF2-40B4-BE49-F238E27FC236}">
                <a16:creationId xmlns:a16="http://schemas.microsoft.com/office/drawing/2014/main" id="{47BA42C9-6A28-2249-A652-8EA6E7D1E5FC}"/>
              </a:ext>
            </a:extLst>
          </p:cNvPr>
          <p:cNvGraphicFramePr/>
          <p:nvPr>
            <p:extLst>
              <p:ext uri="{D42A27DB-BD31-4B8C-83A1-F6EECF244321}">
                <p14:modId xmlns:p14="http://schemas.microsoft.com/office/powerpoint/2010/main" val="474282930"/>
              </p:ext>
            </p:extLst>
          </p:nvPr>
        </p:nvGraphicFramePr>
        <p:xfrm>
          <a:off x="628650" y="2204791"/>
          <a:ext cx="8015479" cy="438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32C73B2-F68C-6A4D-BDED-5E43FAF977B7}"/>
              </a:ext>
            </a:extLst>
          </p:cNvPr>
          <p:cNvSpPr txBox="1"/>
          <p:nvPr/>
        </p:nvSpPr>
        <p:spPr>
          <a:xfrm>
            <a:off x="628650" y="1148996"/>
            <a:ext cx="3927678"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3. SOCIAL AND SUPPORT BENEFITS</a:t>
            </a:r>
          </a:p>
        </p:txBody>
      </p:sp>
      <p:pic>
        <p:nvPicPr>
          <p:cNvPr id="10" name="Picture 9">
            <a:extLst>
              <a:ext uri="{FF2B5EF4-FFF2-40B4-BE49-F238E27FC236}">
                <a16:creationId xmlns:a16="http://schemas.microsoft.com/office/drawing/2014/main" id="{AEE3DA5D-409C-1D42-8B7D-F78675FAC589}"/>
              </a:ext>
            </a:extLst>
          </p:cNvPr>
          <p:cNvPicPr>
            <a:picLocks noChangeAspect="1"/>
          </p:cNvPicPr>
          <p:nvPr/>
        </p:nvPicPr>
        <p:blipFill>
          <a:blip r:embed="rId8"/>
          <a:stretch>
            <a:fillRect/>
          </a:stretch>
        </p:blipFill>
        <p:spPr>
          <a:xfrm>
            <a:off x="958941" y="4066351"/>
            <a:ext cx="1231900" cy="1803400"/>
          </a:xfrm>
          <a:prstGeom prst="rect">
            <a:avLst/>
          </a:prstGeom>
        </p:spPr>
      </p:pic>
      <p:pic>
        <p:nvPicPr>
          <p:cNvPr id="15" name="Picture 14">
            <a:extLst>
              <a:ext uri="{FF2B5EF4-FFF2-40B4-BE49-F238E27FC236}">
                <a16:creationId xmlns:a16="http://schemas.microsoft.com/office/drawing/2014/main" id="{3196E515-B506-954C-A096-9F27F16681E7}"/>
              </a:ext>
            </a:extLst>
          </p:cNvPr>
          <p:cNvPicPr>
            <a:picLocks noChangeAspect="1"/>
          </p:cNvPicPr>
          <p:nvPr/>
        </p:nvPicPr>
        <p:blipFill>
          <a:blip r:embed="rId9"/>
          <a:stretch>
            <a:fillRect/>
          </a:stretch>
        </p:blipFill>
        <p:spPr>
          <a:xfrm>
            <a:off x="7178040" y="4817346"/>
            <a:ext cx="1337310" cy="1026863"/>
          </a:xfrm>
          <a:prstGeom prst="rect">
            <a:avLst/>
          </a:prstGeom>
        </p:spPr>
      </p:pic>
      <p:sp>
        <p:nvSpPr>
          <p:cNvPr id="12" name="Title 3">
            <a:extLst>
              <a:ext uri="{FF2B5EF4-FFF2-40B4-BE49-F238E27FC236}">
                <a16:creationId xmlns:a16="http://schemas.microsoft.com/office/drawing/2014/main" id="{1B06E006-C805-3149-B680-3E5E9A1650C0}"/>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Why college?</a:t>
            </a:r>
          </a:p>
        </p:txBody>
      </p:sp>
      <p:sp>
        <p:nvSpPr>
          <p:cNvPr id="13" name="Slide Number Placeholder 5">
            <a:extLst>
              <a:ext uri="{FF2B5EF4-FFF2-40B4-BE49-F238E27FC236}">
                <a16:creationId xmlns:a16="http://schemas.microsoft.com/office/drawing/2014/main" id="{20B723E3-8661-B04D-9852-335BED260817}"/>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8</a:t>
            </a:fld>
            <a:endParaRPr lang="en-US" dirty="0"/>
          </a:p>
        </p:txBody>
      </p:sp>
    </p:spTree>
    <p:extLst>
      <p:ext uri="{BB962C8B-B14F-4D97-AF65-F5344CB8AC3E}">
        <p14:creationId xmlns:p14="http://schemas.microsoft.com/office/powerpoint/2010/main" val="60669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68E679-6AA0-2143-BFF6-E0E3210F33CA}"/>
              </a:ext>
            </a:extLst>
          </p:cNvPr>
          <p:cNvSpPr txBox="1"/>
          <p:nvPr/>
        </p:nvSpPr>
        <p:spPr>
          <a:xfrm>
            <a:off x="504000" y="1363480"/>
            <a:ext cx="7415848" cy="1323439"/>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Life in a college is exciting, vibrant and full of opportunities for you to develop and progress. </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Take a look at this video to see the dynamic space you could learn in, and hear from people who have flourished in a college environment.</a:t>
            </a:r>
          </a:p>
        </p:txBody>
      </p:sp>
      <p:pic>
        <p:nvPicPr>
          <p:cNvPr id="12" name="Picture 11">
            <a:hlinkClick r:id="rId2"/>
            <a:extLst>
              <a:ext uri="{FF2B5EF4-FFF2-40B4-BE49-F238E27FC236}">
                <a16:creationId xmlns:a16="http://schemas.microsoft.com/office/drawing/2014/main" id="{CCD12340-DE3F-0B4A-9C8D-E7BA43AA2886}"/>
              </a:ext>
            </a:extLst>
          </p:cNvPr>
          <p:cNvPicPr>
            <a:picLocks noChangeAspect="1"/>
          </p:cNvPicPr>
          <p:nvPr/>
        </p:nvPicPr>
        <p:blipFill>
          <a:blip r:embed="rId3"/>
          <a:stretch>
            <a:fillRect/>
          </a:stretch>
        </p:blipFill>
        <p:spPr>
          <a:xfrm>
            <a:off x="628650" y="2970163"/>
            <a:ext cx="5200650" cy="3059206"/>
          </a:xfrm>
          <a:prstGeom prst="rect">
            <a:avLst/>
          </a:prstGeom>
        </p:spPr>
      </p:pic>
      <p:sp>
        <p:nvSpPr>
          <p:cNvPr id="9" name="Title 3">
            <a:extLst>
              <a:ext uri="{FF2B5EF4-FFF2-40B4-BE49-F238E27FC236}">
                <a16:creationId xmlns:a16="http://schemas.microsoft.com/office/drawing/2014/main" id="{EED93E9C-9249-DC40-9AF1-1BC33A65F015}"/>
              </a:ext>
            </a:extLst>
          </p:cNvPr>
          <p:cNvSpPr txBox="1">
            <a:spLocks/>
          </p:cNvSpPr>
          <p:nvPr/>
        </p:nvSpPr>
        <p:spPr>
          <a:xfrm>
            <a:off x="504000" y="620202"/>
            <a:ext cx="6840000" cy="244579"/>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Life in a college</a:t>
            </a:r>
          </a:p>
        </p:txBody>
      </p:sp>
      <p:sp>
        <p:nvSpPr>
          <p:cNvPr id="10" name="Slide Number Placeholder 5">
            <a:extLst>
              <a:ext uri="{FF2B5EF4-FFF2-40B4-BE49-F238E27FC236}">
                <a16:creationId xmlns:a16="http://schemas.microsoft.com/office/drawing/2014/main" id="{4ECCE631-17BD-4B4B-9A5E-88FB968E4F5D}"/>
              </a:ext>
            </a:extLst>
          </p:cNvPr>
          <p:cNvSpPr txBox="1">
            <a:spLocks/>
          </p:cNvSpPr>
          <p:nvPr/>
        </p:nvSpPr>
        <p:spPr>
          <a:xfrm>
            <a:off x="8102008" y="6295348"/>
            <a:ext cx="541301" cy="365125"/>
          </a:xfrm>
          <a:prstGeom prst="rect">
            <a:avLst/>
          </a:prstGeom>
        </p:spPr>
        <p:txBody>
          <a:bodyPr lIns="0" tIns="0" rIns="0" bIns="0"/>
          <a:lstStyle>
            <a:defPPr>
              <a:defRPr lang="en-US"/>
            </a:defPPr>
            <a:lvl1pPr marL="0" algn="r" defTabSz="457200" rtl="0" eaLnBrk="1" latinLnBrk="0" hangingPunct="1">
              <a:defRPr sz="1600" b="1" i="0" kern="1200" baseline="0">
                <a:solidFill>
                  <a:srgbClr val="003764"/>
                </a:solidFill>
                <a:latin typeface="IBM Plex Serif SemiBold" panose="02060503050406000203" pitchFamily="18" charset="77"/>
                <a:ea typeface="+mn-ea"/>
                <a:cs typeface="IBM Plex Serif SemiBold" panose="02060503050406000203" pitchFamily="18"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smtClean="0"/>
              <a:pPr/>
              <a:t>9</a:t>
            </a:fld>
            <a:endParaRPr lang="en-US" dirty="0"/>
          </a:p>
        </p:txBody>
      </p:sp>
    </p:spTree>
    <p:extLst>
      <p:ext uri="{BB962C8B-B14F-4D97-AF65-F5344CB8AC3E}">
        <p14:creationId xmlns:p14="http://schemas.microsoft.com/office/powerpoint/2010/main" val="1995485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2022</TotalTime>
  <Words>1024</Words>
  <Application>Microsoft Office PowerPoint</Application>
  <PresentationFormat>On-screen Show (4:3)</PresentationFormat>
  <Paragraphs>109</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Frutiger 55 Roman</vt:lpstr>
      <vt:lpstr>IBM Plex Serif SemiBold</vt:lpstr>
      <vt:lpstr>Open Sans</vt:lpstr>
      <vt:lpstr>Prometo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Pearson</dc:creator>
  <cp:lastModifiedBy>Suzanne Chilvers</cp:lastModifiedBy>
  <cp:revision>92</cp:revision>
  <dcterms:created xsi:type="dcterms:W3CDTF">2020-07-07T13:01:32Z</dcterms:created>
  <dcterms:modified xsi:type="dcterms:W3CDTF">2022-03-30T18:57:03Z</dcterms:modified>
</cp:coreProperties>
</file>