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92" r:id="rId2"/>
  </p:sldMasterIdLst>
  <p:notesMasterIdLst>
    <p:notesMasterId r:id="rId19"/>
  </p:notesMasterIdLst>
  <p:sldIdLst>
    <p:sldId id="257" r:id="rId3"/>
    <p:sldId id="332" r:id="rId4"/>
    <p:sldId id="316" r:id="rId5"/>
    <p:sldId id="317" r:id="rId6"/>
    <p:sldId id="260" r:id="rId7"/>
    <p:sldId id="261" r:id="rId8"/>
    <p:sldId id="263" r:id="rId9"/>
    <p:sldId id="264" r:id="rId10"/>
    <p:sldId id="266" r:id="rId11"/>
    <p:sldId id="267" r:id="rId12"/>
    <p:sldId id="330" r:id="rId13"/>
    <p:sldId id="269" r:id="rId14"/>
    <p:sldId id="270" r:id="rId15"/>
    <p:sldId id="313" r:id="rId16"/>
    <p:sldId id="328" r:id="rId17"/>
    <p:sldId id="32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a:srgbClr val="E1251B"/>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3" autoAdjust="0"/>
    <p:restoredTop sz="94660"/>
  </p:normalViewPr>
  <p:slideViewPr>
    <p:cSldViewPr snapToGrid="0">
      <p:cViewPr varScale="1">
        <p:scale>
          <a:sx n="67" d="100"/>
          <a:sy n="67" d="100"/>
        </p:scale>
        <p:origin x="432" y="4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epersad, Daisy (WorldSkills UK)" userId="b78571b1-b4b9-41b4-b2d6-59ffa001567a" providerId="ADAL" clId="{C1F71BCE-08D8-4226-B95B-0E28C5559164}"/>
    <pc:docChg chg="modSld">
      <pc:chgData name="Seepersad, Daisy (WorldSkills UK)" userId="b78571b1-b4b9-41b4-b2d6-59ffa001567a" providerId="ADAL" clId="{C1F71BCE-08D8-4226-B95B-0E28C5559164}" dt="2022-08-03T09:55:26.658" v="0" actId="20577"/>
      <pc:docMkLst>
        <pc:docMk/>
      </pc:docMkLst>
      <pc:sldChg chg="modSp mod">
        <pc:chgData name="Seepersad, Daisy (WorldSkills UK)" userId="b78571b1-b4b9-41b4-b2d6-59ffa001567a" providerId="ADAL" clId="{C1F71BCE-08D8-4226-B95B-0E28C5559164}" dt="2022-08-03T09:55:26.658" v="0" actId="20577"/>
        <pc:sldMkLst>
          <pc:docMk/>
          <pc:sldMk cId="4145065482" sldId="328"/>
        </pc:sldMkLst>
        <pc:spChg chg="mod">
          <ac:chgData name="Seepersad, Daisy (WorldSkills UK)" userId="b78571b1-b4b9-41b4-b2d6-59ffa001567a" providerId="ADAL" clId="{C1F71BCE-08D8-4226-B95B-0E28C5559164}" dt="2022-08-03T09:55:26.658" v="0" actId="20577"/>
          <ac:spMkLst>
            <pc:docMk/>
            <pc:sldMk cId="4145065482" sldId="328"/>
            <ac:spMk id="27" creationId="{F5CD219C-0A94-4C58-9BB5-2E186BE1D29F}"/>
          </ac:spMkLst>
        </pc:spChg>
      </pc:sldChg>
    </pc:docChg>
  </pc:docChgLst>
  <pc:docChgLst>
    <pc:chgData name="Suzanne Chilvers" userId="611e602df2f6a62c" providerId="LiveId" clId="{3D7B1AB3-73E4-4CA3-8C31-E38D09477B72}"/>
    <pc:docChg chg="addSld delSld modSld">
      <pc:chgData name="Suzanne Chilvers" userId="611e602df2f6a62c" providerId="LiveId" clId="{3D7B1AB3-73E4-4CA3-8C31-E38D09477B72}" dt="2022-03-31T09:01:23.466" v="2" actId="47"/>
      <pc:docMkLst>
        <pc:docMk/>
      </pc:docMkLst>
      <pc:sldChg chg="del">
        <pc:chgData name="Suzanne Chilvers" userId="611e602df2f6a62c" providerId="LiveId" clId="{3D7B1AB3-73E4-4CA3-8C31-E38D09477B72}" dt="2022-03-31T09:01:23.466" v="2" actId="47"/>
        <pc:sldMkLst>
          <pc:docMk/>
          <pc:sldMk cId="2513899983" sldId="310"/>
        </pc:sldMkLst>
      </pc:sldChg>
      <pc:sldChg chg="del">
        <pc:chgData name="Suzanne Chilvers" userId="611e602df2f6a62c" providerId="LiveId" clId="{3D7B1AB3-73E4-4CA3-8C31-E38D09477B72}" dt="2022-03-31T08:58:08.245" v="1" actId="47"/>
        <pc:sldMkLst>
          <pc:docMk/>
          <pc:sldMk cId="0" sldId="331"/>
        </pc:sldMkLst>
      </pc:sldChg>
      <pc:sldChg chg="add">
        <pc:chgData name="Suzanne Chilvers" userId="611e602df2f6a62c" providerId="LiveId" clId="{3D7B1AB3-73E4-4CA3-8C31-E38D09477B72}" dt="2022-03-31T08:58:06.087" v="0"/>
        <pc:sldMkLst>
          <pc:docMk/>
          <pc:sldMk cId="0" sldId="3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8B202D-9499-490B-B805-60840DD45808}" type="datetimeFigureOut">
              <a:rPr lang="en-GB" smtClean="0"/>
              <a:t>03/08/2022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64A6B-CF1C-4C94-BE0E-1C802DD75879}" type="slidenum">
              <a:rPr lang="en-GB" smtClean="0"/>
              <a:t>‹#›</a:t>
            </a:fld>
            <a:endParaRPr lang="en-GB"/>
          </a:p>
        </p:txBody>
      </p:sp>
    </p:spTree>
    <p:extLst>
      <p:ext uri="{BB962C8B-B14F-4D97-AF65-F5344CB8AC3E}">
        <p14:creationId xmlns:p14="http://schemas.microsoft.com/office/powerpoint/2010/main" val="3418143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19B1EC7-7540-4853-B846-809589AA8F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D42CC7F-E5BF-476C-96A7-733CF0118B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Title slide</a:t>
            </a:r>
          </a:p>
        </p:txBody>
      </p:sp>
      <p:sp>
        <p:nvSpPr>
          <p:cNvPr id="4100" name="Slide Number Placeholder 3">
            <a:extLst>
              <a:ext uri="{FF2B5EF4-FFF2-40B4-BE49-F238E27FC236}">
                <a16:creationId xmlns:a16="http://schemas.microsoft.com/office/drawing/2014/main" id="{C3FCC1A1-78E6-4752-BDF7-73CE9A7165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CCE1CC-7F23-411D-9AF4-9B483A6313FC}"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587879B-3F4B-4B34-A5D0-77C1EEA17B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2F23E88B-4139-4344-9A4D-D7395F4F4A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Standard slide and pic</a:t>
            </a:r>
          </a:p>
        </p:txBody>
      </p:sp>
      <p:sp>
        <p:nvSpPr>
          <p:cNvPr id="12292" name="Slide Number Placeholder 3">
            <a:extLst>
              <a:ext uri="{FF2B5EF4-FFF2-40B4-BE49-F238E27FC236}">
                <a16:creationId xmlns:a16="http://schemas.microsoft.com/office/drawing/2014/main" id="{82986901-3EC7-46F2-AECE-13DAC2A45E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40048EA-ADE9-418F-9C4B-E8209175E12E}" type="slidenum">
              <a:rPr lang="en-GB" altLang="en-US"/>
              <a:pPr fontAlgn="base">
                <a:spcBef>
                  <a:spcPct val="0"/>
                </a:spcBef>
                <a:spcAft>
                  <a:spcPct val="0"/>
                </a:spcAft>
              </a:pPr>
              <a:t>2</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19B1EC7-7540-4853-B846-809589AA8F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D42CC7F-E5BF-476C-96A7-733CF0118B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Title slide</a:t>
            </a:r>
          </a:p>
        </p:txBody>
      </p:sp>
      <p:sp>
        <p:nvSpPr>
          <p:cNvPr id="4100" name="Slide Number Placeholder 3">
            <a:extLst>
              <a:ext uri="{FF2B5EF4-FFF2-40B4-BE49-F238E27FC236}">
                <a16:creationId xmlns:a16="http://schemas.microsoft.com/office/drawing/2014/main" id="{C3FCC1A1-78E6-4752-BDF7-73CE9A7165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CCE1CC-7F23-411D-9AF4-9B483A6313FC}"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73298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EA892AB-96C3-49AD-B542-02C47903B8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ABEB6659-C4FF-44D3-B727-EB4EB3C346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Final slide</a:t>
            </a:r>
          </a:p>
        </p:txBody>
      </p:sp>
      <p:sp>
        <p:nvSpPr>
          <p:cNvPr id="28676" name="Slide Number Placeholder 3">
            <a:extLst>
              <a:ext uri="{FF2B5EF4-FFF2-40B4-BE49-F238E27FC236}">
                <a16:creationId xmlns:a16="http://schemas.microsoft.com/office/drawing/2014/main" id="{60496938-58DB-4667-90CE-B56952B607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14FDDC-22BB-49C3-B728-C605BDD91FAE}"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cora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3BDBFC-35BF-C640-A95A-DBE6DEE5791B}"/>
              </a:ext>
            </a:extLst>
          </p:cNvPr>
          <p:cNvSpPr>
            <a:spLocks noGrp="1"/>
          </p:cNvSpPr>
          <p:nvPr>
            <p:ph type="subTitle" idx="1" hasCustomPrompt="1"/>
          </p:nvPr>
        </p:nvSpPr>
        <p:spPr>
          <a:xfrm>
            <a:off x="4500000" y="4227680"/>
            <a:ext cx="5919537" cy="397032"/>
          </a:xfrm>
        </p:spPr>
        <p:txBody>
          <a:bodyPr wrap="square">
            <a:sp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presentation subtitle</a:t>
            </a:r>
          </a:p>
        </p:txBody>
      </p:sp>
      <p:sp>
        <p:nvSpPr>
          <p:cNvPr id="10" name="Title 9">
            <a:extLst>
              <a:ext uri="{FF2B5EF4-FFF2-40B4-BE49-F238E27FC236}">
                <a16:creationId xmlns:a16="http://schemas.microsoft.com/office/drawing/2014/main" id="{271540E4-5E43-3445-9361-342BABDD7BF1}"/>
              </a:ext>
            </a:extLst>
          </p:cNvPr>
          <p:cNvSpPr>
            <a:spLocks noGrp="1"/>
          </p:cNvSpPr>
          <p:nvPr>
            <p:ph type="title" hasCustomPrompt="1"/>
          </p:nvPr>
        </p:nvSpPr>
        <p:spPr>
          <a:xfrm>
            <a:off x="4500000" y="2326943"/>
            <a:ext cx="5919537" cy="1590307"/>
          </a:xfrm>
        </p:spPr>
        <p:txBody>
          <a:bodyPr>
            <a:spAutoFit/>
          </a:bodyPr>
          <a:lstStyle>
            <a:lvl1pPr>
              <a:lnSpc>
                <a:spcPts val="5800"/>
              </a:lnSpc>
              <a:defRPr sz="5800" b="0" i="0">
                <a:solidFill>
                  <a:schemeClr val="bg1"/>
                </a:solidFill>
                <a:latin typeface="Calibri" panose="020F0502020204030204" pitchFamily="34" charset="0"/>
                <a:cs typeface="Calibri" panose="020F0502020204030204" pitchFamily="34" charset="0"/>
              </a:defRPr>
            </a:lvl1pPr>
          </a:lstStyle>
          <a:p>
            <a:r>
              <a:rPr lang="en-GB" noProof="0" dirty="0"/>
              <a:t>Click to edit presentation title</a:t>
            </a:r>
          </a:p>
        </p:txBody>
      </p:sp>
    </p:spTree>
    <p:extLst>
      <p:ext uri="{BB962C8B-B14F-4D97-AF65-F5344CB8AC3E}">
        <p14:creationId xmlns:p14="http://schemas.microsoft.com/office/powerpoint/2010/main" val="197552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etro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3BDBFC-35BF-C640-A95A-DBE6DEE5791B}"/>
              </a:ext>
            </a:extLst>
          </p:cNvPr>
          <p:cNvSpPr>
            <a:spLocks noGrp="1"/>
          </p:cNvSpPr>
          <p:nvPr>
            <p:ph type="subTitle" idx="1" hasCustomPrompt="1"/>
          </p:nvPr>
        </p:nvSpPr>
        <p:spPr>
          <a:xfrm>
            <a:off x="4500000" y="4237840"/>
            <a:ext cx="5919537" cy="397032"/>
          </a:xfrm>
        </p:spPr>
        <p:txBody>
          <a:bodyPr wrap="square">
            <a:sp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presentation subtitle</a:t>
            </a:r>
          </a:p>
        </p:txBody>
      </p:sp>
      <p:sp>
        <p:nvSpPr>
          <p:cNvPr id="10" name="Title 9">
            <a:extLst>
              <a:ext uri="{FF2B5EF4-FFF2-40B4-BE49-F238E27FC236}">
                <a16:creationId xmlns:a16="http://schemas.microsoft.com/office/drawing/2014/main" id="{271540E4-5E43-3445-9361-342BABDD7BF1}"/>
              </a:ext>
            </a:extLst>
          </p:cNvPr>
          <p:cNvSpPr>
            <a:spLocks noGrp="1"/>
          </p:cNvSpPr>
          <p:nvPr>
            <p:ph type="title" hasCustomPrompt="1"/>
          </p:nvPr>
        </p:nvSpPr>
        <p:spPr>
          <a:xfrm>
            <a:off x="4500000" y="2337103"/>
            <a:ext cx="5919537" cy="1590307"/>
          </a:xfrm>
        </p:spPr>
        <p:txBody>
          <a:bodyPr>
            <a:spAutoFit/>
          </a:bodyPr>
          <a:lstStyle>
            <a:lvl1pPr>
              <a:lnSpc>
                <a:spcPts val="5800"/>
              </a:lnSpc>
              <a:defRPr sz="5800" b="0" i="0">
                <a:solidFill>
                  <a:schemeClr val="bg1"/>
                </a:solidFill>
                <a:latin typeface="Calibri" panose="020F0502020204030204" pitchFamily="34" charset="0"/>
                <a:cs typeface="Calibri" panose="020F0502020204030204" pitchFamily="34" charset="0"/>
              </a:defRPr>
            </a:lvl1pPr>
          </a:lstStyle>
          <a:p>
            <a:r>
              <a:rPr lang="en-GB" noProof="0"/>
              <a:t>Click to edit presentation title</a:t>
            </a:r>
          </a:p>
        </p:txBody>
      </p:sp>
    </p:spTree>
    <p:extLst>
      <p:ext uri="{BB962C8B-B14F-4D97-AF65-F5344CB8AC3E}">
        <p14:creationId xmlns:p14="http://schemas.microsoft.com/office/powerpoint/2010/main" val="3169781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light cora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3BDBFC-35BF-C640-A95A-DBE6DEE5791B}"/>
              </a:ext>
            </a:extLst>
          </p:cNvPr>
          <p:cNvSpPr>
            <a:spLocks noGrp="1"/>
          </p:cNvSpPr>
          <p:nvPr>
            <p:ph type="subTitle" idx="1" hasCustomPrompt="1"/>
          </p:nvPr>
        </p:nvSpPr>
        <p:spPr>
          <a:xfrm>
            <a:off x="4500000" y="4237840"/>
            <a:ext cx="5919537" cy="397032"/>
          </a:xfrm>
        </p:spPr>
        <p:txBody>
          <a:bodyPr wrap="square">
            <a:sp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presentation subtitle</a:t>
            </a:r>
          </a:p>
        </p:txBody>
      </p:sp>
      <p:sp>
        <p:nvSpPr>
          <p:cNvPr id="10" name="Title 9">
            <a:extLst>
              <a:ext uri="{FF2B5EF4-FFF2-40B4-BE49-F238E27FC236}">
                <a16:creationId xmlns:a16="http://schemas.microsoft.com/office/drawing/2014/main" id="{271540E4-5E43-3445-9361-342BABDD7BF1}"/>
              </a:ext>
            </a:extLst>
          </p:cNvPr>
          <p:cNvSpPr>
            <a:spLocks noGrp="1"/>
          </p:cNvSpPr>
          <p:nvPr>
            <p:ph type="title" hasCustomPrompt="1"/>
          </p:nvPr>
        </p:nvSpPr>
        <p:spPr>
          <a:xfrm>
            <a:off x="4500000" y="2337103"/>
            <a:ext cx="5919537" cy="1590307"/>
          </a:xfrm>
        </p:spPr>
        <p:txBody>
          <a:bodyPr>
            <a:spAutoFit/>
          </a:bodyPr>
          <a:lstStyle>
            <a:lvl1pPr>
              <a:lnSpc>
                <a:spcPts val="5800"/>
              </a:lnSpc>
              <a:defRPr sz="5800" b="0" i="0">
                <a:solidFill>
                  <a:schemeClr val="bg1"/>
                </a:solidFill>
                <a:latin typeface="Calibri" panose="020F0502020204030204" pitchFamily="34" charset="0"/>
                <a:cs typeface="Calibri" panose="020F0502020204030204" pitchFamily="34" charset="0"/>
              </a:defRPr>
            </a:lvl1pPr>
          </a:lstStyle>
          <a:p>
            <a:r>
              <a:rPr lang="en-GB" noProof="0"/>
              <a:t>Click to edit presentation title</a:t>
            </a:r>
          </a:p>
        </p:txBody>
      </p:sp>
    </p:spTree>
    <p:extLst>
      <p:ext uri="{BB962C8B-B14F-4D97-AF65-F5344CB8AC3E}">
        <p14:creationId xmlns:p14="http://schemas.microsoft.com/office/powerpoint/2010/main" val="3953591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gre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3BDBFC-35BF-C640-A95A-DBE6DEE5791B}"/>
              </a:ext>
            </a:extLst>
          </p:cNvPr>
          <p:cNvSpPr>
            <a:spLocks noGrp="1"/>
          </p:cNvSpPr>
          <p:nvPr>
            <p:ph type="subTitle" idx="1" hasCustomPrompt="1"/>
          </p:nvPr>
        </p:nvSpPr>
        <p:spPr>
          <a:xfrm>
            <a:off x="4500000" y="4237840"/>
            <a:ext cx="5919537" cy="397032"/>
          </a:xfrm>
        </p:spPr>
        <p:txBody>
          <a:bodyPr wrap="square">
            <a:sp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presentation subtitle</a:t>
            </a:r>
          </a:p>
        </p:txBody>
      </p:sp>
      <p:sp>
        <p:nvSpPr>
          <p:cNvPr id="10" name="Title 9">
            <a:extLst>
              <a:ext uri="{FF2B5EF4-FFF2-40B4-BE49-F238E27FC236}">
                <a16:creationId xmlns:a16="http://schemas.microsoft.com/office/drawing/2014/main" id="{271540E4-5E43-3445-9361-342BABDD7BF1}"/>
              </a:ext>
            </a:extLst>
          </p:cNvPr>
          <p:cNvSpPr>
            <a:spLocks noGrp="1"/>
          </p:cNvSpPr>
          <p:nvPr>
            <p:ph type="title" hasCustomPrompt="1"/>
          </p:nvPr>
        </p:nvSpPr>
        <p:spPr>
          <a:xfrm>
            <a:off x="4500000" y="2337103"/>
            <a:ext cx="5919537" cy="1590307"/>
          </a:xfrm>
        </p:spPr>
        <p:txBody>
          <a:bodyPr>
            <a:spAutoFit/>
          </a:bodyPr>
          <a:lstStyle>
            <a:lvl1pPr>
              <a:lnSpc>
                <a:spcPts val="5800"/>
              </a:lnSpc>
              <a:defRPr sz="5800" b="0" i="0">
                <a:solidFill>
                  <a:schemeClr val="bg1"/>
                </a:solidFill>
                <a:latin typeface="Calibri" panose="020F0502020204030204" pitchFamily="34" charset="0"/>
                <a:cs typeface="Calibri" panose="020F0502020204030204" pitchFamily="34" charset="0"/>
              </a:defRPr>
            </a:lvl1pPr>
          </a:lstStyle>
          <a:p>
            <a:r>
              <a:rPr lang="en-GB" noProof="0"/>
              <a:t>Click to edit presentation title</a:t>
            </a:r>
          </a:p>
        </p:txBody>
      </p:sp>
    </p:spTree>
    <p:extLst>
      <p:ext uri="{BB962C8B-B14F-4D97-AF65-F5344CB8AC3E}">
        <p14:creationId xmlns:p14="http://schemas.microsoft.com/office/powerpoint/2010/main" val="3570830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hotographic]">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67329A7-4FF7-A541-B866-1C614FBB63EF}"/>
              </a:ext>
            </a:extLst>
          </p:cNvPr>
          <p:cNvSpPr>
            <a:spLocks noGrp="1"/>
          </p:cNvSpPr>
          <p:nvPr>
            <p:ph type="pic" sz="quarter" idx="13" hasCustomPrompt="1"/>
          </p:nvPr>
        </p:nvSpPr>
        <p:spPr>
          <a:xfrm>
            <a:off x="0" y="0"/>
            <a:ext cx="12192000" cy="6858000"/>
          </a:xfrm>
          <a:solidFill>
            <a:schemeClr val="tx1">
              <a:lumMod val="20000"/>
              <a:lumOff val="80000"/>
            </a:schemeClr>
          </a:solidFill>
        </p:spPr>
        <p:txBody>
          <a:bodyPr/>
          <a:lstStyle>
            <a:lvl1pPr marL="0" indent="0">
              <a:buNone/>
              <a:defRPr>
                <a:solidFill>
                  <a:schemeClr val="bg1"/>
                </a:solidFill>
              </a:defRPr>
            </a:lvl1pPr>
          </a:lstStyle>
          <a:p>
            <a:r>
              <a:rPr lang="en-GB" noProof="0"/>
              <a:t>Insert photograph here. See toolkit for correct logo size and placement.</a:t>
            </a:r>
          </a:p>
        </p:txBody>
      </p:sp>
      <p:sp>
        <p:nvSpPr>
          <p:cNvPr id="3" name="Subtitle 2">
            <a:extLst>
              <a:ext uri="{FF2B5EF4-FFF2-40B4-BE49-F238E27FC236}">
                <a16:creationId xmlns:a16="http://schemas.microsoft.com/office/drawing/2014/main" id="{9A3BDBFC-35BF-C640-A95A-DBE6DEE5791B}"/>
              </a:ext>
            </a:extLst>
          </p:cNvPr>
          <p:cNvSpPr>
            <a:spLocks noGrp="1"/>
          </p:cNvSpPr>
          <p:nvPr>
            <p:ph type="subTitle" idx="1" hasCustomPrompt="1"/>
          </p:nvPr>
        </p:nvSpPr>
        <p:spPr>
          <a:xfrm>
            <a:off x="4500000" y="4227680"/>
            <a:ext cx="5919537" cy="397032"/>
          </a:xfrm>
        </p:spPr>
        <p:txBody>
          <a:bodyPr wrap="square">
            <a:sp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presentation subtitle</a:t>
            </a:r>
          </a:p>
        </p:txBody>
      </p:sp>
      <p:sp>
        <p:nvSpPr>
          <p:cNvPr id="10" name="Title 9">
            <a:extLst>
              <a:ext uri="{FF2B5EF4-FFF2-40B4-BE49-F238E27FC236}">
                <a16:creationId xmlns:a16="http://schemas.microsoft.com/office/drawing/2014/main" id="{271540E4-5E43-3445-9361-342BABDD7BF1}"/>
              </a:ext>
            </a:extLst>
          </p:cNvPr>
          <p:cNvSpPr>
            <a:spLocks noGrp="1"/>
          </p:cNvSpPr>
          <p:nvPr>
            <p:ph type="title" hasCustomPrompt="1"/>
          </p:nvPr>
        </p:nvSpPr>
        <p:spPr>
          <a:xfrm>
            <a:off x="4500000" y="2326943"/>
            <a:ext cx="5919537" cy="1590307"/>
          </a:xfrm>
        </p:spPr>
        <p:txBody>
          <a:bodyPr>
            <a:spAutoFit/>
          </a:bodyPr>
          <a:lstStyle>
            <a:lvl1pPr>
              <a:lnSpc>
                <a:spcPts val="5800"/>
              </a:lnSpc>
              <a:defRPr sz="5800" b="1" i="0">
                <a:solidFill>
                  <a:schemeClr val="bg1"/>
                </a:solidFill>
                <a:latin typeface="Calibri" panose="020F0502020204030204" pitchFamily="34" charset="0"/>
                <a:cs typeface="Calibri" panose="020F0502020204030204" pitchFamily="34" charset="0"/>
              </a:defRPr>
            </a:lvl1pPr>
          </a:lstStyle>
          <a:p>
            <a:r>
              <a:rPr lang="en-GB" noProof="0"/>
              <a:t>Click to edit presentation title</a:t>
            </a:r>
          </a:p>
        </p:txBody>
      </p:sp>
    </p:spTree>
    <p:extLst>
      <p:ext uri="{BB962C8B-B14F-4D97-AF65-F5344CB8AC3E}">
        <p14:creationId xmlns:p14="http://schemas.microsoft.com/office/powerpoint/2010/main" val="3790909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ivider slide [cora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2332800" y="2736000"/>
            <a:ext cx="9031287" cy="729000"/>
          </a:xfrm>
        </p:spPr>
        <p:txBody>
          <a:bodyPr wrap="square" anchor="t">
            <a:spAutoFit/>
          </a:bodyPr>
          <a:lstStyle>
            <a:lvl1pPr>
              <a:defRPr sz="4500">
                <a:solidFill>
                  <a:schemeClr val="bg1"/>
                </a:solidFill>
              </a:defRPr>
            </a:lvl1pPr>
          </a:lstStyle>
          <a:p>
            <a:r>
              <a:rPr lang="en-GB" noProof="0"/>
              <a:t>Divider page heading</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2332800" y="3600000"/>
            <a:ext cx="9031287" cy="397032"/>
          </a:xfrm>
        </p:spPr>
        <p:txBody>
          <a:bodyPr wrap="square">
            <a:sp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Use for subheading (or delete)</a:t>
            </a:r>
          </a:p>
        </p:txBody>
      </p:sp>
    </p:spTree>
    <p:extLst>
      <p:ext uri="{BB962C8B-B14F-4D97-AF65-F5344CB8AC3E}">
        <p14:creationId xmlns:p14="http://schemas.microsoft.com/office/powerpoint/2010/main" val="3571703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ivider slide [tea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2332800" y="2736000"/>
            <a:ext cx="9031287" cy="729000"/>
          </a:xfrm>
        </p:spPr>
        <p:txBody>
          <a:bodyPr wrap="square" anchor="t">
            <a:spAutoFit/>
          </a:bodyPr>
          <a:lstStyle>
            <a:lvl1pPr>
              <a:defRPr sz="4500">
                <a:solidFill>
                  <a:schemeClr val="bg1"/>
                </a:solidFill>
              </a:defRPr>
            </a:lvl1pPr>
          </a:lstStyle>
          <a:p>
            <a:r>
              <a:rPr lang="en-GB" noProof="0"/>
              <a:t>Divider page heading</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2332800" y="3600000"/>
            <a:ext cx="9031287" cy="397032"/>
          </a:xfrm>
        </p:spPr>
        <p:txBody>
          <a:bodyPr wrap="square">
            <a:sp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Use for subheading (or delete)</a:t>
            </a:r>
          </a:p>
        </p:txBody>
      </p:sp>
    </p:spTree>
    <p:extLst>
      <p:ext uri="{BB962C8B-B14F-4D97-AF65-F5344CB8AC3E}">
        <p14:creationId xmlns:p14="http://schemas.microsoft.com/office/powerpoint/2010/main" val="1578981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ivider slide [viole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2332800" y="2736000"/>
            <a:ext cx="9031287" cy="729000"/>
          </a:xfrm>
        </p:spPr>
        <p:txBody>
          <a:bodyPr wrap="square" anchor="t">
            <a:spAutoFit/>
          </a:bodyPr>
          <a:lstStyle>
            <a:lvl1pPr>
              <a:defRPr sz="4500">
                <a:solidFill>
                  <a:schemeClr val="bg1"/>
                </a:solidFill>
              </a:defRPr>
            </a:lvl1pPr>
          </a:lstStyle>
          <a:p>
            <a:r>
              <a:rPr lang="en-GB" noProof="0"/>
              <a:t>Divider page heading</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2332800" y="3600000"/>
            <a:ext cx="9031287" cy="397032"/>
          </a:xfrm>
        </p:spPr>
        <p:txBody>
          <a:bodyPr wrap="square">
            <a:sp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Use for subheading (or delete)</a:t>
            </a:r>
          </a:p>
        </p:txBody>
      </p:sp>
    </p:spTree>
    <p:extLst>
      <p:ext uri="{BB962C8B-B14F-4D97-AF65-F5344CB8AC3E}">
        <p14:creationId xmlns:p14="http://schemas.microsoft.com/office/powerpoint/2010/main" val="2975421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ivider slide [light blu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2332800" y="2736000"/>
            <a:ext cx="9031287" cy="729000"/>
          </a:xfrm>
        </p:spPr>
        <p:txBody>
          <a:bodyPr wrap="square" anchor="t">
            <a:spAutoFit/>
          </a:bodyPr>
          <a:lstStyle>
            <a:lvl1pPr>
              <a:defRPr sz="4500">
                <a:solidFill>
                  <a:schemeClr val="bg1"/>
                </a:solidFill>
              </a:defRPr>
            </a:lvl1pPr>
          </a:lstStyle>
          <a:p>
            <a:r>
              <a:rPr lang="en-GB" noProof="0" dirty="0"/>
              <a:t>Divider page heading</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2332800" y="3600000"/>
            <a:ext cx="9031287" cy="397032"/>
          </a:xfrm>
        </p:spPr>
        <p:txBody>
          <a:bodyPr wrap="square">
            <a:sp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Use for subheading (or delete)</a:t>
            </a:r>
          </a:p>
        </p:txBody>
      </p:sp>
    </p:spTree>
    <p:extLst>
      <p:ext uri="{BB962C8B-B14F-4D97-AF65-F5344CB8AC3E}">
        <p14:creationId xmlns:p14="http://schemas.microsoft.com/office/powerpoint/2010/main" val="263652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ivider slide [light gree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2332800" y="2736000"/>
            <a:ext cx="9031287" cy="729000"/>
          </a:xfrm>
        </p:spPr>
        <p:txBody>
          <a:bodyPr wrap="square" anchor="t">
            <a:spAutoFit/>
          </a:bodyPr>
          <a:lstStyle>
            <a:lvl1pPr>
              <a:defRPr sz="4500">
                <a:solidFill>
                  <a:schemeClr val="bg1"/>
                </a:solidFill>
              </a:defRPr>
            </a:lvl1pPr>
          </a:lstStyle>
          <a:p>
            <a:r>
              <a:rPr lang="en-GB" noProof="0"/>
              <a:t>Divider page heading</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2332800" y="3600000"/>
            <a:ext cx="9031287" cy="397032"/>
          </a:xfrm>
        </p:spPr>
        <p:txBody>
          <a:bodyPr wrap="square">
            <a:sp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Use for subheading (or delete)</a:t>
            </a:r>
          </a:p>
        </p:txBody>
      </p:sp>
    </p:spTree>
    <p:extLst>
      <p:ext uri="{BB962C8B-B14F-4D97-AF65-F5344CB8AC3E}">
        <p14:creationId xmlns:p14="http://schemas.microsoft.com/office/powerpoint/2010/main" val="3812143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ivider slide [pi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2333125" y="2736000"/>
            <a:ext cx="9031287" cy="729000"/>
          </a:xfrm>
        </p:spPr>
        <p:txBody>
          <a:bodyPr wrap="square" anchor="t">
            <a:spAutoFit/>
          </a:bodyPr>
          <a:lstStyle>
            <a:lvl1pPr>
              <a:defRPr sz="4500">
                <a:solidFill>
                  <a:schemeClr val="bg1"/>
                </a:solidFill>
              </a:defRPr>
            </a:lvl1pPr>
          </a:lstStyle>
          <a:p>
            <a:r>
              <a:rPr lang="en-GB" noProof="0"/>
              <a:t>Divider page heading</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2333125" y="3600000"/>
            <a:ext cx="9031287" cy="397032"/>
          </a:xfrm>
        </p:spPr>
        <p:txBody>
          <a:bodyPr wrap="square">
            <a:sp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Use for subheading (or delete)</a:t>
            </a:r>
          </a:p>
        </p:txBody>
      </p:sp>
    </p:spTree>
    <p:extLst>
      <p:ext uri="{BB962C8B-B14F-4D97-AF65-F5344CB8AC3E}">
        <p14:creationId xmlns:p14="http://schemas.microsoft.com/office/powerpoint/2010/main" val="2364191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tea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3BDBFC-35BF-C640-A95A-DBE6DEE5791B}"/>
              </a:ext>
            </a:extLst>
          </p:cNvPr>
          <p:cNvSpPr>
            <a:spLocks noGrp="1"/>
          </p:cNvSpPr>
          <p:nvPr>
            <p:ph type="subTitle" idx="1" hasCustomPrompt="1"/>
          </p:nvPr>
        </p:nvSpPr>
        <p:spPr>
          <a:xfrm>
            <a:off x="4500000" y="4237840"/>
            <a:ext cx="5919537" cy="397032"/>
          </a:xfrm>
        </p:spPr>
        <p:txBody>
          <a:bodyPr wrap="square">
            <a:sp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presentation subtitle</a:t>
            </a:r>
          </a:p>
        </p:txBody>
      </p:sp>
      <p:sp>
        <p:nvSpPr>
          <p:cNvPr id="10" name="Title 9">
            <a:extLst>
              <a:ext uri="{FF2B5EF4-FFF2-40B4-BE49-F238E27FC236}">
                <a16:creationId xmlns:a16="http://schemas.microsoft.com/office/drawing/2014/main" id="{271540E4-5E43-3445-9361-342BABDD7BF1}"/>
              </a:ext>
            </a:extLst>
          </p:cNvPr>
          <p:cNvSpPr>
            <a:spLocks noGrp="1"/>
          </p:cNvSpPr>
          <p:nvPr>
            <p:ph type="title" hasCustomPrompt="1"/>
          </p:nvPr>
        </p:nvSpPr>
        <p:spPr>
          <a:xfrm>
            <a:off x="4500000" y="2337103"/>
            <a:ext cx="5919537" cy="1590307"/>
          </a:xfrm>
        </p:spPr>
        <p:txBody>
          <a:bodyPr>
            <a:spAutoFit/>
          </a:bodyPr>
          <a:lstStyle>
            <a:lvl1pPr>
              <a:lnSpc>
                <a:spcPts val="5800"/>
              </a:lnSpc>
              <a:defRPr sz="5800" b="0" i="0">
                <a:solidFill>
                  <a:schemeClr val="bg1"/>
                </a:solidFill>
                <a:latin typeface="Calibri" panose="020F0502020204030204" pitchFamily="34" charset="0"/>
                <a:cs typeface="Calibri" panose="020F0502020204030204" pitchFamily="34" charset="0"/>
              </a:defRPr>
            </a:lvl1pPr>
          </a:lstStyle>
          <a:p>
            <a:r>
              <a:rPr lang="en-GB" noProof="0"/>
              <a:t>Click to edit presentation title</a:t>
            </a:r>
          </a:p>
        </p:txBody>
      </p:sp>
    </p:spTree>
    <p:extLst>
      <p:ext uri="{BB962C8B-B14F-4D97-AF65-F5344CB8AC3E}">
        <p14:creationId xmlns:p14="http://schemas.microsoft.com/office/powerpoint/2010/main" val="1584355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Divider slide [yellow]">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2333125" y="2736000"/>
            <a:ext cx="9031287" cy="729000"/>
          </a:xfrm>
        </p:spPr>
        <p:txBody>
          <a:bodyPr wrap="square" anchor="t">
            <a:spAutoFit/>
          </a:bodyPr>
          <a:lstStyle>
            <a:lvl1pPr>
              <a:defRPr sz="4500">
                <a:solidFill>
                  <a:schemeClr val="bg1"/>
                </a:solidFill>
              </a:defRPr>
            </a:lvl1pPr>
          </a:lstStyle>
          <a:p>
            <a:r>
              <a:rPr lang="en-GB" noProof="0"/>
              <a:t>Divider page heading</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2333125" y="3600000"/>
            <a:ext cx="9031287" cy="397032"/>
          </a:xfrm>
        </p:spPr>
        <p:txBody>
          <a:bodyPr wrap="square">
            <a:sp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Use for subheading (or delete)</a:t>
            </a:r>
          </a:p>
        </p:txBody>
      </p:sp>
    </p:spTree>
    <p:extLst>
      <p:ext uri="{BB962C8B-B14F-4D97-AF65-F5344CB8AC3E}">
        <p14:creationId xmlns:p14="http://schemas.microsoft.com/office/powerpoint/2010/main" val="4258546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Divider slide [ja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2333125" y="2736000"/>
            <a:ext cx="9031287" cy="729000"/>
          </a:xfrm>
        </p:spPr>
        <p:txBody>
          <a:bodyPr wrap="square" anchor="t">
            <a:spAutoFit/>
          </a:bodyPr>
          <a:lstStyle>
            <a:lvl1pPr>
              <a:defRPr sz="4500">
                <a:solidFill>
                  <a:schemeClr val="bg1"/>
                </a:solidFill>
              </a:defRPr>
            </a:lvl1pPr>
          </a:lstStyle>
          <a:p>
            <a:r>
              <a:rPr lang="en-GB" noProof="0"/>
              <a:t>Divider page heading</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2333125" y="3600000"/>
            <a:ext cx="9031287" cy="397032"/>
          </a:xfrm>
        </p:spPr>
        <p:txBody>
          <a:bodyPr wrap="square">
            <a:sp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Use for subheading (or delete)</a:t>
            </a:r>
          </a:p>
        </p:txBody>
      </p:sp>
    </p:spTree>
    <p:extLst>
      <p:ext uri="{BB962C8B-B14F-4D97-AF65-F5344CB8AC3E}">
        <p14:creationId xmlns:p14="http://schemas.microsoft.com/office/powerpoint/2010/main" val="2159545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Divider slide [petro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2333125" y="2736000"/>
            <a:ext cx="9031287" cy="729000"/>
          </a:xfrm>
        </p:spPr>
        <p:txBody>
          <a:bodyPr wrap="square" anchor="t">
            <a:spAutoFit/>
          </a:bodyPr>
          <a:lstStyle>
            <a:lvl1pPr>
              <a:defRPr sz="4500">
                <a:solidFill>
                  <a:schemeClr val="bg1"/>
                </a:solidFill>
              </a:defRPr>
            </a:lvl1pPr>
          </a:lstStyle>
          <a:p>
            <a:r>
              <a:rPr lang="en-GB" noProof="0"/>
              <a:t>Divider page heading</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2333125" y="3600000"/>
            <a:ext cx="9031287" cy="397032"/>
          </a:xfrm>
        </p:spPr>
        <p:txBody>
          <a:bodyPr wrap="square">
            <a:sp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Use for subheading (or delete)</a:t>
            </a:r>
          </a:p>
        </p:txBody>
      </p:sp>
    </p:spTree>
    <p:extLst>
      <p:ext uri="{BB962C8B-B14F-4D97-AF65-F5344CB8AC3E}">
        <p14:creationId xmlns:p14="http://schemas.microsoft.com/office/powerpoint/2010/main" val="3423971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Divider slide [light cora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2333125" y="2736000"/>
            <a:ext cx="9031287" cy="729000"/>
          </a:xfrm>
        </p:spPr>
        <p:txBody>
          <a:bodyPr wrap="square" anchor="t">
            <a:spAutoFit/>
          </a:bodyPr>
          <a:lstStyle>
            <a:lvl1pPr>
              <a:defRPr sz="4500">
                <a:solidFill>
                  <a:schemeClr val="bg1"/>
                </a:solidFill>
              </a:defRPr>
            </a:lvl1pPr>
          </a:lstStyle>
          <a:p>
            <a:r>
              <a:rPr lang="en-GB" noProof="0"/>
              <a:t>Divider page heading</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2333125" y="3600000"/>
            <a:ext cx="9031287" cy="397032"/>
          </a:xfrm>
        </p:spPr>
        <p:txBody>
          <a:bodyPr wrap="square">
            <a:sp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Use for subheading (or delete)</a:t>
            </a:r>
          </a:p>
        </p:txBody>
      </p:sp>
    </p:spTree>
    <p:extLst>
      <p:ext uri="{BB962C8B-B14F-4D97-AF65-F5344CB8AC3E}">
        <p14:creationId xmlns:p14="http://schemas.microsoft.com/office/powerpoint/2010/main" val="16594465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Divider slide [dark gre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2333125" y="2736000"/>
            <a:ext cx="9031287" cy="729000"/>
          </a:xfrm>
        </p:spPr>
        <p:txBody>
          <a:bodyPr wrap="square" anchor="t">
            <a:spAutoFit/>
          </a:bodyPr>
          <a:lstStyle>
            <a:lvl1pPr>
              <a:defRPr sz="4500">
                <a:solidFill>
                  <a:schemeClr val="bg1"/>
                </a:solidFill>
              </a:defRPr>
            </a:lvl1pPr>
          </a:lstStyle>
          <a:p>
            <a:r>
              <a:rPr lang="en-GB" noProof="0"/>
              <a:t>Divider page heading</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2333125" y="3600000"/>
            <a:ext cx="9031287" cy="397032"/>
          </a:xfrm>
        </p:spPr>
        <p:txBody>
          <a:bodyPr wrap="square">
            <a:sp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Use for subheading (or delete)</a:t>
            </a:r>
          </a:p>
        </p:txBody>
      </p:sp>
    </p:spTree>
    <p:extLst>
      <p:ext uri="{BB962C8B-B14F-4D97-AF65-F5344CB8AC3E}">
        <p14:creationId xmlns:p14="http://schemas.microsoft.com/office/powerpoint/2010/main" val="4078430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Divider slide [l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8C04-E983-024A-9293-5231BEAE1F8C}"/>
              </a:ext>
            </a:extLst>
          </p:cNvPr>
          <p:cNvSpPr>
            <a:spLocks noGrp="1"/>
          </p:cNvSpPr>
          <p:nvPr>
            <p:ph type="title" hasCustomPrompt="1"/>
          </p:nvPr>
        </p:nvSpPr>
        <p:spPr>
          <a:xfrm>
            <a:off x="2332800" y="2736000"/>
            <a:ext cx="9031287" cy="729000"/>
          </a:xfrm>
        </p:spPr>
        <p:txBody>
          <a:bodyPr wrap="square" anchor="t">
            <a:spAutoFit/>
          </a:bodyPr>
          <a:lstStyle>
            <a:lvl1pPr>
              <a:defRPr sz="4500">
                <a:solidFill>
                  <a:schemeClr val="tx1"/>
                </a:solidFill>
              </a:defRPr>
            </a:lvl1pPr>
          </a:lstStyle>
          <a:p>
            <a:r>
              <a:rPr lang="en-GB" noProof="0"/>
              <a:t>Divider page heading</a:t>
            </a:r>
          </a:p>
        </p:txBody>
      </p:sp>
      <p:sp>
        <p:nvSpPr>
          <p:cNvPr id="3" name="Text Placeholder 2">
            <a:extLst>
              <a:ext uri="{FF2B5EF4-FFF2-40B4-BE49-F238E27FC236}">
                <a16:creationId xmlns:a16="http://schemas.microsoft.com/office/drawing/2014/main" id="{F805F2E4-AC1B-7643-AB96-1C39DC2994C4}"/>
              </a:ext>
            </a:extLst>
          </p:cNvPr>
          <p:cNvSpPr>
            <a:spLocks noGrp="1"/>
          </p:cNvSpPr>
          <p:nvPr>
            <p:ph type="body" idx="1" hasCustomPrompt="1"/>
          </p:nvPr>
        </p:nvSpPr>
        <p:spPr>
          <a:xfrm>
            <a:off x="2332800" y="3600000"/>
            <a:ext cx="9031287" cy="397032"/>
          </a:xfrm>
        </p:spPr>
        <p:txBody>
          <a:bodyPr wrap="square">
            <a:spAutoFit/>
          </a:bodyPr>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Use for subheading (or delete)</a:t>
            </a:r>
          </a:p>
        </p:txBody>
      </p:sp>
    </p:spTree>
    <p:extLst>
      <p:ext uri="{BB962C8B-B14F-4D97-AF65-F5344CB8AC3E}">
        <p14:creationId xmlns:p14="http://schemas.microsoft.com/office/powerpoint/2010/main" val="3155029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29252-766F-3141-B54F-24406F7A9B04}"/>
              </a:ext>
            </a:extLst>
          </p:cNvPr>
          <p:cNvSpPr>
            <a:spLocks noGrp="1"/>
          </p:cNvSpPr>
          <p:nvPr>
            <p:ph type="title" hasCustomPrompt="1"/>
          </p:nvPr>
        </p:nvSpPr>
        <p:spPr/>
        <p:txBody>
          <a:bodyPr/>
          <a:lstStyle>
            <a:lvl1pPr>
              <a:defRPr>
                <a:solidFill>
                  <a:schemeClr val="tx2"/>
                </a:solidFill>
              </a:defRPr>
            </a:lvl1pPr>
          </a:lstStyle>
          <a:p>
            <a:r>
              <a:rPr lang="en-GB" noProof="0"/>
              <a:t>Click to edit title of slide</a:t>
            </a:r>
          </a:p>
        </p:txBody>
      </p:sp>
      <p:sp>
        <p:nvSpPr>
          <p:cNvPr id="3" name="Content Placeholder 2">
            <a:extLst>
              <a:ext uri="{FF2B5EF4-FFF2-40B4-BE49-F238E27FC236}">
                <a16:creationId xmlns:a16="http://schemas.microsoft.com/office/drawing/2014/main" id="{7852310A-30EB-B54A-B6E7-17AD665FB23A}"/>
              </a:ext>
            </a:extLst>
          </p:cNvPr>
          <p:cNvSpPr>
            <a:spLocks noGrp="1"/>
          </p:cNvSpPr>
          <p:nvPr>
            <p:ph idx="1"/>
          </p:nvPr>
        </p:nvSpPr>
        <p:spPr>
          <a:xfrm>
            <a:off x="360001" y="1628774"/>
            <a:ext cx="11471638" cy="4600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a:extLst>
              <a:ext uri="{FF2B5EF4-FFF2-40B4-BE49-F238E27FC236}">
                <a16:creationId xmlns:a16="http://schemas.microsoft.com/office/drawing/2014/main" id="{EB70DCC4-1401-574B-A0FD-9B3028D63F32}"/>
              </a:ext>
            </a:extLst>
          </p:cNvPr>
          <p:cNvSpPr>
            <a:spLocks noGrp="1"/>
          </p:cNvSpPr>
          <p:nvPr>
            <p:ph type="ftr" sz="quarter" idx="11"/>
          </p:nvPr>
        </p:nvSpPr>
        <p:spPr/>
        <p:txBody>
          <a:bodyPr/>
          <a:lstStyle/>
          <a:p>
            <a:endParaRPr lang="en-GB" noProof="0"/>
          </a:p>
        </p:txBody>
      </p:sp>
      <p:sp>
        <p:nvSpPr>
          <p:cNvPr id="6" name="Slide Number Placeholder 5">
            <a:extLst>
              <a:ext uri="{FF2B5EF4-FFF2-40B4-BE49-F238E27FC236}">
                <a16:creationId xmlns:a16="http://schemas.microsoft.com/office/drawing/2014/main" id="{B48AF5F0-9FD3-D54B-A46A-6FBD2BBC4FF3}"/>
              </a:ext>
            </a:extLst>
          </p:cNvPr>
          <p:cNvSpPr>
            <a:spLocks noGrp="1"/>
          </p:cNvSpPr>
          <p:nvPr>
            <p:ph type="sldNum" sz="quarter" idx="12"/>
          </p:nvPr>
        </p:nvSpPr>
        <p:spPr/>
        <p:txBody>
          <a:bodyPr/>
          <a:lstStyle/>
          <a:p>
            <a:fld id="{27B5AB01-F165-584F-9D0C-FD8A47F7A7CB}" type="slidenum">
              <a:rPr lang="en-GB" noProof="0" smtClean="0"/>
              <a:t>‹#›</a:t>
            </a:fld>
            <a:endParaRPr lang="en-GB" noProof="0"/>
          </a:p>
        </p:txBody>
      </p:sp>
    </p:spTree>
    <p:extLst>
      <p:ext uri="{BB962C8B-B14F-4D97-AF65-F5344CB8AC3E}">
        <p14:creationId xmlns:p14="http://schemas.microsoft.com/office/powerpoint/2010/main" val="356443845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Content_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1F9F-C6EC-B848-A93F-DDD845C53DCB}"/>
              </a:ext>
            </a:extLst>
          </p:cNvPr>
          <p:cNvSpPr>
            <a:spLocks noGrp="1"/>
          </p:cNvSpPr>
          <p:nvPr>
            <p:ph type="title" hasCustomPrompt="1"/>
          </p:nvPr>
        </p:nvSpPr>
        <p:spPr/>
        <p:txBody>
          <a:bodyPr/>
          <a:lstStyle>
            <a:lvl1pPr marL="0" marR="0" indent="0" algn="l" defTabSz="914400" rtl="0" eaLnBrk="1" fontAlgn="auto" latinLnBrk="0" hangingPunct="1">
              <a:lnSpc>
                <a:spcPct val="90000"/>
              </a:lnSpc>
              <a:spcBef>
                <a:spcPct val="0"/>
              </a:spcBef>
              <a:spcAft>
                <a:spcPts val="0"/>
              </a:spcAft>
              <a:buClrTx/>
              <a:buSzTx/>
              <a:buFontTx/>
              <a:buNone/>
              <a:tabLst/>
              <a:defRPr/>
            </a:lvl1pPr>
          </a:lstStyle>
          <a:p>
            <a:r>
              <a:rPr lang="en-GB" noProof="0"/>
              <a:t>Click to edit title of slide</a:t>
            </a:r>
          </a:p>
        </p:txBody>
      </p:sp>
      <p:sp>
        <p:nvSpPr>
          <p:cNvPr id="3" name="Content Placeholder 2">
            <a:extLst>
              <a:ext uri="{FF2B5EF4-FFF2-40B4-BE49-F238E27FC236}">
                <a16:creationId xmlns:a16="http://schemas.microsoft.com/office/drawing/2014/main" id="{89D7B397-8663-3A48-AD9C-349EE7D16D2A}"/>
              </a:ext>
            </a:extLst>
          </p:cNvPr>
          <p:cNvSpPr>
            <a:spLocks noGrp="1"/>
          </p:cNvSpPr>
          <p:nvPr>
            <p:ph sz="half" idx="1"/>
          </p:nvPr>
        </p:nvSpPr>
        <p:spPr>
          <a:xfrm>
            <a:off x="360001" y="1628774"/>
            <a:ext cx="5648688" cy="460057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a:extLst>
              <a:ext uri="{FF2B5EF4-FFF2-40B4-BE49-F238E27FC236}">
                <a16:creationId xmlns:a16="http://schemas.microsoft.com/office/drawing/2014/main" id="{E9BBD698-77A6-AD4C-890D-FCF16F15ED9D}"/>
              </a:ext>
            </a:extLst>
          </p:cNvPr>
          <p:cNvSpPr>
            <a:spLocks noGrp="1"/>
          </p:cNvSpPr>
          <p:nvPr>
            <p:ph sz="half" idx="2"/>
          </p:nvPr>
        </p:nvSpPr>
        <p:spPr>
          <a:xfrm>
            <a:off x="6215063" y="1628775"/>
            <a:ext cx="5616574" cy="4600574"/>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a:extLst>
              <a:ext uri="{FF2B5EF4-FFF2-40B4-BE49-F238E27FC236}">
                <a16:creationId xmlns:a16="http://schemas.microsoft.com/office/drawing/2014/main" id="{57675A4A-94F4-B840-A3FD-9087F4BFD0E2}"/>
              </a:ext>
            </a:extLst>
          </p:cNvPr>
          <p:cNvSpPr>
            <a:spLocks noGrp="1"/>
          </p:cNvSpPr>
          <p:nvPr>
            <p:ph type="ftr" sz="quarter" idx="11"/>
          </p:nvPr>
        </p:nvSpPr>
        <p:spPr/>
        <p:txBody>
          <a:bodyPr/>
          <a:lstStyle/>
          <a:p>
            <a:endParaRPr lang="en-GB" noProof="0"/>
          </a:p>
        </p:txBody>
      </p:sp>
      <p:sp>
        <p:nvSpPr>
          <p:cNvPr id="7" name="Slide Number Placeholder 6">
            <a:extLst>
              <a:ext uri="{FF2B5EF4-FFF2-40B4-BE49-F238E27FC236}">
                <a16:creationId xmlns:a16="http://schemas.microsoft.com/office/drawing/2014/main" id="{FCB50AC2-FBAD-D24C-831A-8FF990541243}"/>
              </a:ext>
            </a:extLst>
          </p:cNvPr>
          <p:cNvSpPr>
            <a:spLocks noGrp="1"/>
          </p:cNvSpPr>
          <p:nvPr>
            <p:ph type="sldNum" sz="quarter" idx="12"/>
          </p:nvPr>
        </p:nvSpPr>
        <p:spPr/>
        <p:txBody>
          <a:bodyPr/>
          <a:lstStyle/>
          <a:p>
            <a:fld id="{27B5AB01-F165-584F-9D0C-FD8A47F7A7CB}" type="slidenum">
              <a:rPr lang="en-GB" noProof="0" smtClean="0"/>
              <a:t>‹#›</a:t>
            </a:fld>
            <a:endParaRPr lang="en-GB" noProof="0"/>
          </a:p>
        </p:txBody>
      </p:sp>
    </p:spTree>
    <p:extLst>
      <p:ext uri="{BB962C8B-B14F-4D97-AF65-F5344CB8AC3E}">
        <p14:creationId xmlns:p14="http://schemas.microsoft.com/office/powerpoint/2010/main" val="2596260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_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1F9F-C6EC-B848-A93F-DDD845C53DCB}"/>
              </a:ext>
            </a:extLst>
          </p:cNvPr>
          <p:cNvSpPr>
            <a:spLocks noGrp="1"/>
          </p:cNvSpPr>
          <p:nvPr>
            <p:ph type="title" hasCustomPrompt="1"/>
          </p:nvPr>
        </p:nvSpPr>
        <p:spPr/>
        <p:txBody>
          <a:bodyPr/>
          <a:lstStyle>
            <a:lvl1pPr>
              <a:defRPr/>
            </a:lvl1pPr>
          </a:lstStyle>
          <a:p>
            <a:r>
              <a:rPr lang="en-GB" noProof="0"/>
              <a:t>Click to edit title of slide</a:t>
            </a:r>
          </a:p>
        </p:txBody>
      </p:sp>
      <p:sp>
        <p:nvSpPr>
          <p:cNvPr id="3" name="Content Placeholder 2">
            <a:extLst>
              <a:ext uri="{FF2B5EF4-FFF2-40B4-BE49-F238E27FC236}">
                <a16:creationId xmlns:a16="http://schemas.microsoft.com/office/drawing/2014/main" id="{89D7B397-8663-3A48-AD9C-349EE7D16D2A}"/>
              </a:ext>
            </a:extLst>
          </p:cNvPr>
          <p:cNvSpPr>
            <a:spLocks noGrp="1"/>
          </p:cNvSpPr>
          <p:nvPr>
            <p:ph sz="half" idx="1"/>
          </p:nvPr>
        </p:nvSpPr>
        <p:spPr>
          <a:xfrm>
            <a:off x="360001" y="1628774"/>
            <a:ext cx="3683362" cy="460057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a:extLst>
              <a:ext uri="{FF2B5EF4-FFF2-40B4-BE49-F238E27FC236}">
                <a16:creationId xmlns:a16="http://schemas.microsoft.com/office/drawing/2014/main" id="{E9BBD698-77A6-AD4C-890D-FCF16F15ED9D}"/>
              </a:ext>
            </a:extLst>
          </p:cNvPr>
          <p:cNvSpPr>
            <a:spLocks noGrp="1"/>
          </p:cNvSpPr>
          <p:nvPr>
            <p:ph sz="half" idx="2"/>
          </p:nvPr>
        </p:nvSpPr>
        <p:spPr>
          <a:xfrm>
            <a:off x="4259263" y="1628775"/>
            <a:ext cx="3702050" cy="4600574"/>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a:extLst>
              <a:ext uri="{FF2B5EF4-FFF2-40B4-BE49-F238E27FC236}">
                <a16:creationId xmlns:a16="http://schemas.microsoft.com/office/drawing/2014/main" id="{57675A4A-94F4-B840-A3FD-9087F4BFD0E2}"/>
              </a:ext>
            </a:extLst>
          </p:cNvPr>
          <p:cNvSpPr>
            <a:spLocks noGrp="1"/>
          </p:cNvSpPr>
          <p:nvPr>
            <p:ph type="ftr" sz="quarter" idx="11"/>
          </p:nvPr>
        </p:nvSpPr>
        <p:spPr/>
        <p:txBody>
          <a:bodyPr/>
          <a:lstStyle/>
          <a:p>
            <a:endParaRPr lang="en-GB" noProof="0"/>
          </a:p>
        </p:txBody>
      </p:sp>
      <p:sp>
        <p:nvSpPr>
          <p:cNvPr id="7" name="Slide Number Placeholder 6">
            <a:extLst>
              <a:ext uri="{FF2B5EF4-FFF2-40B4-BE49-F238E27FC236}">
                <a16:creationId xmlns:a16="http://schemas.microsoft.com/office/drawing/2014/main" id="{FCB50AC2-FBAD-D24C-831A-8FF990541243}"/>
              </a:ext>
            </a:extLst>
          </p:cNvPr>
          <p:cNvSpPr>
            <a:spLocks noGrp="1"/>
          </p:cNvSpPr>
          <p:nvPr>
            <p:ph type="sldNum" sz="quarter" idx="12"/>
          </p:nvPr>
        </p:nvSpPr>
        <p:spPr/>
        <p:txBody>
          <a:bodyPr/>
          <a:lstStyle/>
          <a:p>
            <a:fld id="{27B5AB01-F165-584F-9D0C-FD8A47F7A7CB}" type="slidenum">
              <a:rPr lang="en-GB" noProof="0" smtClean="0"/>
              <a:t>‹#›</a:t>
            </a:fld>
            <a:endParaRPr lang="en-GB" noProof="0"/>
          </a:p>
        </p:txBody>
      </p:sp>
      <p:sp>
        <p:nvSpPr>
          <p:cNvPr id="10" name="Content Placeholder 9">
            <a:extLst>
              <a:ext uri="{FF2B5EF4-FFF2-40B4-BE49-F238E27FC236}">
                <a16:creationId xmlns:a16="http://schemas.microsoft.com/office/drawing/2014/main" id="{8E797AEE-A197-6A4B-98E2-E325EA7EB7B5}"/>
              </a:ext>
            </a:extLst>
          </p:cNvPr>
          <p:cNvSpPr>
            <a:spLocks noGrp="1"/>
          </p:cNvSpPr>
          <p:nvPr>
            <p:ph sz="quarter" idx="13"/>
          </p:nvPr>
        </p:nvSpPr>
        <p:spPr>
          <a:xfrm>
            <a:off x="8161338" y="1628774"/>
            <a:ext cx="3670300" cy="460057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9220861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_1 column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29252-766F-3141-B54F-24406F7A9B04}"/>
              </a:ext>
            </a:extLst>
          </p:cNvPr>
          <p:cNvSpPr>
            <a:spLocks noGrp="1"/>
          </p:cNvSpPr>
          <p:nvPr>
            <p:ph type="title" hasCustomPrompt="1"/>
          </p:nvPr>
        </p:nvSpPr>
        <p:spPr/>
        <p:txBody>
          <a:bodyPr/>
          <a:lstStyle>
            <a:lvl1pPr>
              <a:defRPr/>
            </a:lvl1pPr>
          </a:lstStyle>
          <a:p>
            <a:r>
              <a:rPr lang="en-GB" noProof="0"/>
              <a:t>Click to edit title of slide</a:t>
            </a:r>
          </a:p>
        </p:txBody>
      </p:sp>
      <p:sp>
        <p:nvSpPr>
          <p:cNvPr id="3" name="Content Placeholder 2">
            <a:extLst>
              <a:ext uri="{FF2B5EF4-FFF2-40B4-BE49-F238E27FC236}">
                <a16:creationId xmlns:a16="http://schemas.microsoft.com/office/drawing/2014/main" id="{7852310A-30EB-B54A-B6E7-17AD665FB23A}"/>
              </a:ext>
            </a:extLst>
          </p:cNvPr>
          <p:cNvSpPr>
            <a:spLocks noGrp="1"/>
          </p:cNvSpPr>
          <p:nvPr>
            <p:ph idx="1"/>
          </p:nvPr>
        </p:nvSpPr>
        <p:spPr>
          <a:xfrm>
            <a:off x="360001" y="2124000"/>
            <a:ext cx="11471638" cy="410535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a:extLst>
              <a:ext uri="{FF2B5EF4-FFF2-40B4-BE49-F238E27FC236}">
                <a16:creationId xmlns:a16="http://schemas.microsoft.com/office/drawing/2014/main" id="{EB70DCC4-1401-574B-A0FD-9B3028D63F32}"/>
              </a:ext>
            </a:extLst>
          </p:cNvPr>
          <p:cNvSpPr>
            <a:spLocks noGrp="1"/>
          </p:cNvSpPr>
          <p:nvPr>
            <p:ph type="ftr" sz="quarter" idx="11"/>
          </p:nvPr>
        </p:nvSpPr>
        <p:spPr/>
        <p:txBody>
          <a:bodyPr/>
          <a:lstStyle/>
          <a:p>
            <a:endParaRPr lang="en-GB" noProof="0"/>
          </a:p>
        </p:txBody>
      </p:sp>
      <p:sp>
        <p:nvSpPr>
          <p:cNvPr id="6" name="Slide Number Placeholder 5">
            <a:extLst>
              <a:ext uri="{FF2B5EF4-FFF2-40B4-BE49-F238E27FC236}">
                <a16:creationId xmlns:a16="http://schemas.microsoft.com/office/drawing/2014/main" id="{B48AF5F0-9FD3-D54B-A46A-6FBD2BBC4FF3}"/>
              </a:ext>
            </a:extLst>
          </p:cNvPr>
          <p:cNvSpPr>
            <a:spLocks noGrp="1"/>
          </p:cNvSpPr>
          <p:nvPr>
            <p:ph type="sldNum" sz="quarter" idx="12"/>
          </p:nvPr>
        </p:nvSpPr>
        <p:spPr/>
        <p:txBody>
          <a:bodyPr/>
          <a:lstStyle/>
          <a:p>
            <a:fld id="{27B5AB01-F165-584F-9D0C-FD8A47F7A7CB}" type="slidenum">
              <a:rPr lang="en-GB" noProof="0" smtClean="0"/>
              <a:t>‹#›</a:t>
            </a:fld>
            <a:endParaRPr lang="en-GB" noProof="0"/>
          </a:p>
        </p:txBody>
      </p:sp>
      <p:sp>
        <p:nvSpPr>
          <p:cNvPr id="7" name="Text Placeholder 6">
            <a:extLst>
              <a:ext uri="{FF2B5EF4-FFF2-40B4-BE49-F238E27FC236}">
                <a16:creationId xmlns:a16="http://schemas.microsoft.com/office/drawing/2014/main" id="{A3485F0C-262B-514B-A388-FC971EB0CB20}"/>
              </a:ext>
            </a:extLst>
          </p:cNvPr>
          <p:cNvSpPr>
            <a:spLocks noGrp="1"/>
          </p:cNvSpPr>
          <p:nvPr>
            <p:ph type="body" sz="quarter" idx="13" hasCustomPrompt="1"/>
          </p:nvPr>
        </p:nvSpPr>
        <p:spPr>
          <a:xfrm>
            <a:off x="360001" y="1628775"/>
            <a:ext cx="11471638" cy="432000"/>
          </a:xfrm>
        </p:spPr>
        <p:txBody>
          <a:bodyPr/>
          <a:lstStyle>
            <a:lvl1pPr marL="0" indent="0">
              <a:buNone/>
              <a:defRPr>
                <a:solidFill>
                  <a:schemeClr val="bg2"/>
                </a:solidFill>
              </a:defRPr>
            </a:lvl1pPr>
          </a:lstStyle>
          <a:p>
            <a:pPr lvl="0"/>
            <a:r>
              <a:rPr lang="en-GB" noProof="0"/>
              <a:t>Click to insert subtitle</a:t>
            </a:r>
          </a:p>
        </p:txBody>
      </p:sp>
    </p:spTree>
    <p:extLst>
      <p:ext uri="{BB962C8B-B14F-4D97-AF65-F5344CB8AC3E}">
        <p14:creationId xmlns:p14="http://schemas.microsoft.com/office/powerpoint/2010/main" val="1698651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3BDBFC-35BF-C640-A95A-DBE6DEE5791B}"/>
              </a:ext>
            </a:extLst>
          </p:cNvPr>
          <p:cNvSpPr>
            <a:spLocks noGrp="1"/>
          </p:cNvSpPr>
          <p:nvPr>
            <p:ph type="subTitle" idx="1" hasCustomPrompt="1"/>
          </p:nvPr>
        </p:nvSpPr>
        <p:spPr>
          <a:xfrm>
            <a:off x="4500000" y="4227680"/>
            <a:ext cx="5919537" cy="397032"/>
          </a:xfrm>
        </p:spPr>
        <p:txBody>
          <a:bodyPr wrap="square">
            <a:spAutoFit/>
          </a:bodyPr>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presentation subtitle</a:t>
            </a:r>
          </a:p>
        </p:txBody>
      </p:sp>
      <p:sp>
        <p:nvSpPr>
          <p:cNvPr id="10" name="Title 9">
            <a:extLst>
              <a:ext uri="{FF2B5EF4-FFF2-40B4-BE49-F238E27FC236}">
                <a16:creationId xmlns:a16="http://schemas.microsoft.com/office/drawing/2014/main" id="{271540E4-5E43-3445-9361-342BABDD7BF1}"/>
              </a:ext>
            </a:extLst>
          </p:cNvPr>
          <p:cNvSpPr>
            <a:spLocks noGrp="1"/>
          </p:cNvSpPr>
          <p:nvPr>
            <p:ph type="title" hasCustomPrompt="1"/>
          </p:nvPr>
        </p:nvSpPr>
        <p:spPr>
          <a:xfrm>
            <a:off x="4500000" y="2326943"/>
            <a:ext cx="5919537" cy="1590307"/>
          </a:xfrm>
        </p:spPr>
        <p:txBody>
          <a:bodyPr>
            <a:spAutoFit/>
          </a:bodyPr>
          <a:lstStyle>
            <a:lvl1pPr>
              <a:lnSpc>
                <a:spcPts val="5800"/>
              </a:lnSpc>
              <a:defRPr sz="5800" b="0" i="0">
                <a:solidFill>
                  <a:schemeClr val="tx1"/>
                </a:solidFill>
                <a:latin typeface="Calibri" panose="020F0502020204030204" pitchFamily="34" charset="0"/>
                <a:cs typeface="Calibri" panose="020F0502020204030204" pitchFamily="34" charset="0"/>
              </a:defRPr>
            </a:lvl1pPr>
          </a:lstStyle>
          <a:p>
            <a:r>
              <a:rPr lang="en-GB" noProof="0"/>
              <a:t>Click to edit presentation title</a:t>
            </a:r>
          </a:p>
        </p:txBody>
      </p:sp>
    </p:spTree>
    <p:extLst>
      <p:ext uri="{BB962C8B-B14F-4D97-AF65-F5344CB8AC3E}">
        <p14:creationId xmlns:p14="http://schemas.microsoft.com/office/powerpoint/2010/main" val="2083203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_2 column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1F9F-C6EC-B848-A93F-DDD845C53DCB}"/>
              </a:ext>
            </a:extLst>
          </p:cNvPr>
          <p:cNvSpPr>
            <a:spLocks noGrp="1"/>
          </p:cNvSpPr>
          <p:nvPr>
            <p:ph type="title" hasCustomPrompt="1"/>
          </p:nvPr>
        </p:nvSpPr>
        <p:spPr/>
        <p:txBody>
          <a:bodyPr/>
          <a:lstStyle>
            <a:lvl1pPr>
              <a:defRPr/>
            </a:lvl1pPr>
          </a:lstStyle>
          <a:p>
            <a:r>
              <a:rPr lang="en-GB" noProof="0"/>
              <a:t>Click to edit title of slide</a:t>
            </a:r>
          </a:p>
        </p:txBody>
      </p:sp>
      <p:sp>
        <p:nvSpPr>
          <p:cNvPr id="3" name="Content Placeholder 2">
            <a:extLst>
              <a:ext uri="{FF2B5EF4-FFF2-40B4-BE49-F238E27FC236}">
                <a16:creationId xmlns:a16="http://schemas.microsoft.com/office/drawing/2014/main" id="{89D7B397-8663-3A48-AD9C-349EE7D16D2A}"/>
              </a:ext>
            </a:extLst>
          </p:cNvPr>
          <p:cNvSpPr>
            <a:spLocks noGrp="1"/>
          </p:cNvSpPr>
          <p:nvPr>
            <p:ph sz="half" idx="1"/>
          </p:nvPr>
        </p:nvSpPr>
        <p:spPr>
          <a:xfrm>
            <a:off x="360001" y="2124000"/>
            <a:ext cx="5648688" cy="410535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a:extLst>
              <a:ext uri="{FF2B5EF4-FFF2-40B4-BE49-F238E27FC236}">
                <a16:creationId xmlns:a16="http://schemas.microsoft.com/office/drawing/2014/main" id="{E9BBD698-77A6-AD4C-890D-FCF16F15ED9D}"/>
              </a:ext>
            </a:extLst>
          </p:cNvPr>
          <p:cNvSpPr>
            <a:spLocks noGrp="1"/>
          </p:cNvSpPr>
          <p:nvPr>
            <p:ph sz="half" idx="2"/>
          </p:nvPr>
        </p:nvSpPr>
        <p:spPr>
          <a:xfrm>
            <a:off x="6215063" y="2124000"/>
            <a:ext cx="5616574" cy="410535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a:extLst>
              <a:ext uri="{FF2B5EF4-FFF2-40B4-BE49-F238E27FC236}">
                <a16:creationId xmlns:a16="http://schemas.microsoft.com/office/drawing/2014/main" id="{57675A4A-94F4-B840-A3FD-9087F4BFD0E2}"/>
              </a:ext>
            </a:extLst>
          </p:cNvPr>
          <p:cNvSpPr>
            <a:spLocks noGrp="1"/>
          </p:cNvSpPr>
          <p:nvPr>
            <p:ph type="ftr" sz="quarter" idx="11"/>
          </p:nvPr>
        </p:nvSpPr>
        <p:spPr/>
        <p:txBody>
          <a:bodyPr/>
          <a:lstStyle/>
          <a:p>
            <a:endParaRPr lang="en-GB" noProof="0"/>
          </a:p>
        </p:txBody>
      </p:sp>
      <p:sp>
        <p:nvSpPr>
          <p:cNvPr id="7" name="Slide Number Placeholder 6">
            <a:extLst>
              <a:ext uri="{FF2B5EF4-FFF2-40B4-BE49-F238E27FC236}">
                <a16:creationId xmlns:a16="http://schemas.microsoft.com/office/drawing/2014/main" id="{FCB50AC2-FBAD-D24C-831A-8FF990541243}"/>
              </a:ext>
            </a:extLst>
          </p:cNvPr>
          <p:cNvSpPr>
            <a:spLocks noGrp="1"/>
          </p:cNvSpPr>
          <p:nvPr>
            <p:ph type="sldNum" sz="quarter" idx="12"/>
          </p:nvPr>
        </p:nvSpPr>
        <p:spPr/>
        <p:txBody>
          <a:bodyPr/>
          <a:lstStyle/>
          <a:p>
            <a:fld id="{27B5AB01-F165-584F-9D0C-FD8A47F7A7CB}" type="slidenum">
              <a:rPr lang="en-GB" noProof="0" smtClean="0"/>
              <a:t>‹#›</a:t>
            </a:fld>
            <a:endParaRPr lang="en-GB" noProof="0"/>
          </a:p>
        </p:txBody>
      </p:sp>
      <p:sp>
        <p:nvSpPr>
          <p:cNvPr id="8" name="Text Placeholder 7">
            <a:extLst>
              <a:ext uri="{FF2B5EF4-FFF2-40B4-BE49-F238E27FC236}">
                <a16:creationId xmlns:a16="http://schemas.microsoft.com/office/drawing/2014/main" id="{A8DAC6F2-8A9C-0648-95F9-AB4A7A7496E1}"/>
              </a:ext>
            </a:extLst>
          </p:cNvPr>
          <p:cNvSpPr>
            <a:spLocks noGrp="1"/>
          </p:cNvSpPr>
          <p:nvPr>
            <p:ph type="body" sz="quarter" idx="13" hasCustomPrompt="1"/>
          </p:nvPr>
        </p:nvSpPr>
        <p:spPr>
          <a:xfrm>
            <a:off x="360363" y="1628775"/>
            <a:ext cx="5648325" cy="433388"/>
          </a:xfrm>
        </p:spPr>
        <p:txBody>
          <a:bodyPr/>
          <a:lstStyle>
            <a:lvl1pPr marL="0" indent="0">
              <a:buNone/>
              <a:defRPr>
                <a:solidFill>
                  <a:schemeClr val="bg2"/>
                </a:solidFill>
              </a:defRPr>
            </a:lvl1pPr>
          </a:lstStyle>
          <a:p>
            <a:pPr lvl="0"/>
            <a:r>
              <a:rPr lang="en-GB" noProof="0"/>
              <a:t>Click to insert subtitle</a:t>
            </a:r>
          </a:p>
        </p:txBody>
      </p:sp>
      <p:sp>
        <p:nvSpPr>
          <p:cNvPr id="10" name="Text Placeholder 9">
            <a:extLst>
              <a:ext uri="{FF2B5EF4-FFF2-40B4-BE49-F238E27FC236}">
                <a16:creationId xmlns:a16="http://schemas.microsoft.com/office/drawing/2014/main" id="{F3844F85-D0E5-564A-AD0F-46B0A558744B}"/>
              </a:ext>
            </a:extLst>
          </p:cNvPr>
          <p:cNvSpPr>
            <a:spLocks noGrp="1"/>
          </p:cNvSpPr>
          <p:nvPr>
            <p:ph type="body" sz="quarter" idx="14" hasCustomPrompt="1"/>
          </p:nvPr>
        </p:nvSpPr>
        <p:spPr>
          <a:xfrm>
            <a:off x="6215063" y="1628776"/>
            <a:ext cx="5616575" cy="433388"/>
          </a:xfrm>
        </p:spPr>
        <p:txBody>
          <a:bodyPr/>
          <a:lstStyle>
            <a:lvl1pPr marL="0" indent="0">
              <a:buNone/>
              <a:defRPr>
                <a:solidFill>
                  <a:schemeClr val="bg2"/>
                </a:solidFill>
              </a:defRPr>
            </a:lvl1pPr>
          </a:lstStyle>
          <a:p>
            <a:pPr lvl="0"/>
            <a:r>
              <a:rPr lang="en-GB" noProof="0"/>
              <a:t>Click to insert subtitle</a:t>
            </a:r>
          </a:p>
        </p:txBody>
      </p:sp>
    </p:spTree>
    <p:extLst>
      <p:ext uri="{BB962C8B-B14F-4D97-AF65-F5344CB8AC3E}">
        <p14:creationId xmlns:p14="http://schemas.microsoft.com/office/powerpoint/2010/main" val="11514980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_3 column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1F9F-C6EC-B848-A93F-DDD845C53DCB}"/>
              </a:ext>
            </a:extLst>
          </p:cNvPr>
          <p:cNvSpPr>
            <a:spLocks noGrp="1"/>
          </p:cNvSpPr>
          <p:nvPr>
            <p:ph type="title" hasCustomPrompt="1"/>
          </p:nvPr>
        </p:nvSpPr>
        <p:spPr/>
        <p:txBody>
          <a:bodyPr/>
          <a:lstStyle>
            <a:lvl1pPr>
              <a:defRPr/>
            </a:lvl1pPr>
          </a:lstStyle>
          <a:p>
            <a:r>
              <a:rPr lang="en-GB" noProof="0"/>
              <a:t>Click to edit title of slide</a:t>
            </a:r>
          </a:p>
        </p:txBody>
      </p:sp>
      <p:sp>
        <p:nvSpPr>
          <p:cNvPr id="3" name="Content Placeholder 2">
            <a:extLst>
              <a:ext uri="{FF2B5EF4-FFF2-40B4-BE49-F238E27FC236}">
                <a16:creationId xmlns:a16="http://schemas.microsoft.com/office/drawing/2014/main" id="{89D7B397-8663-3A48-AD9C-349EE7D16D2A}"/>
              </a:ext>
            </a:extLst>
          </p:cNvPr>
          <p:cNvSpPr>
            <a:spLocks noGrp="1"/>
          </p:cNvSpPr>
          <p:nvPr>
            <p:ph sz="half" idx="1"/>
          </p:nvPr>
        </p:nvSpPr>
        <p:spPr>
          <a:xfrm>
            <a:off x="360001" y="2124001"/>
            <a:ext cx="3683362" cy="410535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a:extLst>
              <a:ext uri="{FF2B5EF4-FFF2-40B4-BE49-F238E27FC236}">
                <a16:creationId xmlns:a16="http://schemas.microsoft.com/office/drawing/2014/main" id="{E9BBD698-77A6-AD4C-890D-FCF16F15ED9D}"/>
              </a:ext>
            </a:extLst>
          </p:cNvPr>
          <p:cNvSpPr>
            <a:spLocks noGrp="1"/>
          </p:cNvSpPr>
          <p:nvPr>
            <p:ph sz="half" idx="2"/>
          </p:nvPr>
        </p:nvSpPr>
        <p:spPr>
          <a:xfrm>
            <a:off x="4259263" y="2124000"/>
            <a:ext cx="3702050" cy="410535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a:extLst>
              <a:ext uri="{FF2B5EF4-FFF2-40B4-BE49-F238E27FC236}">
                <a16:creationId xmlns:a16="http://schemas.microsoft.com/office/drawing/2014/main" id="{57675A4A-94F4-B840-A3FD-9087F4BFD0E2}"/>
              </a:ext>
            </a:extLst>
          </p:cNvPr>
          <p:cNvSpPr>
            <a:spLocks noGrp="1"/>
          </p:cNvSpPr>
          <p:nvPr>
            <p:ph type="ftr" sz="quarter" idx="11"/>
          </p:nvPr>
        </p:nvSpPr>
        <p:spPr/>
        <p:txBody>
          <a:bodyPr/>
          <a:lstStyle/>
          <a:p>
            <a:endParaRPr lang="en-GB" noProof="0"/>
          </a:p>
        </p:txBody>
      </p:sp>
      <p:sp>
        <p:nvSpPr>
          <p:cNvPr id="7" name="Slide Number Placeholder 6">
            <a:extLst>
              <a:ext uri="{FF2B5EF4-FFF2-40B4-BE49-F238E27FC236}">
                <a16:creationId xmlns:a16="http://schemas.microsoft.com/office/drawing/2014/main" id="{FCB50AC2-FBAD-D24C-831A-8FF990541243}"/>
              </a:ext>
            </a:extLst>
          </p:cNvPr>
          <p:cNvSpPr>
            <a:spLocks noGrp="1"/>
          </p:cNvSpPr>
          <p:nvPr>
            <p:ph type="sldNum" sz="quarter" idx="12"/>
          </p:nvPr>
        </p:nvSpPr>
        <p:spPr/>
        <p:txBody>
          <a:bodyPr/>
          <a:lstStyle/>
          <a:p>
            <a:fld id="{27B5AB01-F165-584F-9D0C-FD8A47F7A7CB}" type="slidenum">
              <a:rPr lang="en-GB" noProof="0" smtClean="0"/>
              <a:t>‹#›</a:t>
            </a:fld>
            <a:endParaRPr lang="en-GB" noProof="0"/>
          </a:p>
        </p:txBody>
      </p:sp>
      <p:sp>
        <p:nvSpPr>
          <p:cNvPr id="10" name="Content Placeholder 9">
            <a:extLst>
              <a:ext uri="{FF2B5EF4-FFF2-40B4-BE49-F238E27FC236}">
                <a16:creationId xmlns:a16="http://schemas.microsoft.com/office/drawing/2014/main" id="{8E797AEE-A197-6A4B-98E2-E325EA7EB7B5}"/>
              </a:ext>
            </a:extLst>
          </p:cNvPr>
          <p:cNvSpPr>
            <a:spLocks noGrp="1"/>
          </p:cNvSpPr>
          <p:nvPr>
            <p:ph sz="quarter" idx="13"/>
          </p:nvPr>
        </p:nvSpPr>
        <p:spPr>
          <a:xfrm>
            <a:off x="8161338" y="2124001"/>
            <a:ext cx="3670300" cy="410535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a:extLst>
              <a:ext uri="{FF2B5EF4-FFF2-40B4-BE49-F238E27FC236}">
                <a16:creationId xmlns:a16="http://schemas.microsoft.com/office/drawing/2014/main" id="{CE25CADC-9B60-5E42-B1E1-43617EB553BF}"/>
              </a:ext>
            </a:extLst>
          </p:cNvPr>
          <p:cNvSpPr>
            <a:spLocks noGrp="1"/>
          </p:cNvSpPr>
          <p:nvPr>
            <p:ph type="body" sz="quarter" idx="14" hasCustomPrompt="1"/>
          </p:nvPr>
        </p:nvSpPr>
        <p:spPr>
          <a:xfrm>
            <a:off x="357188" y="1628775"/>
            <a:ext cx="3686175" cy="433388"/>
          </a:xfrm>
        </p:spPr>
        <p:txBody>
          <a:bodyPr/>
          <a:lstStyle>
            <a:lvl1pPr marL="0" indent="0">
              <a:buNone/>
              <a:defRPr>
                <a:solidFill>
                  <a:schemeClr val="bg2"/>
                </a:solidFill>
              </a:defRPr>
            </a:lvl1pPr>
          </a:lstStyle>
          <a:p>
            <a:pPr lvl="0"/>
            <a:r>
              <a:rPr lang="en-GB" noProof="0"/>
              <a:t>Click to insert subtitle</a:t>
            </a:r>
          </a:p>
        </p:txBody>
      </p:sp>
      <p:sp>
        <p:nvSpPr>
          <p:cNvPr id="11" name="Text Placeholder 10">
            <a:extLst>
              <a:ext uri="{FF2B5EF4-FFF2-40B4-BE49-F238E27FC236}">
                <a16:creationId xmlns:a16="http://schemas.microsoft.com/office/drawing/2014/main" id="{3D5C51E5-C313-EF40-95E2-D4DC748DB8EF}"/>
              </a:ext>
            </a:extLst>
          </p:cNvPr>
          <p:cNvSpPr>
            <a:spLocks noGrp="1"/>
          </p:cNvSpPr>
          <p:nvPr>
            <p:ph type="body" sz="quarter" idx="15" hasCustomPrompt="1"/>
          </p:nvPr>
        </p:nvSpPr>
        <p:spPr>
          <a:xfrm>
            <a:off x="4259263" y="1628775"/>
            <a:ext cx="3702050" cy="433388"/>
          </a:xfrm>
        </p:spPr>
        <p:txBody>
          <a:bodyPr/>
          <a:lstStyle>
            <a:lvl1pPr marL="0" indent="0">
              <a:buNone/>
              <a:defRPr>
                <a:solidFill>
                  <a:schemeClr val="bg2"/>
                </a:solidFill>
              </a:defRPr>
            </a:lvl1pPr>
          </a:lstStyle>
          <a:p>
            <a:pPr lvl="0"/>
            <a:r>
              <a:rPr lang="en-GB" noProof="0"/>
              <a:t>Click to insert subtitle</a:t>
            </a:r>
          </a:p>
        </p:txBody>
      </p:sp>
      <p:sp>
        <p:nvSpPr>
          <p:cNvPr id="13" name="Text Placeholder 12">
            <a:extLst>
              <a:ext uri="{FF2B5EF4-FFF2-40B4-BE49-F238E27FC236}">
                <a16:creationId xmlns:a16="http://schemas.microsoft.com/office/drawing/2014/main" id="{D77A7BB0-2EAD-2941-BC68-73D75770D474}"/>
              </a:ext>
            </a:extLst>
          </p:cNvPr>
          <p:cNvSpPr>
            <a:spLocks noGrp="1"/>
          </p:cNvSpPr>
          <p:nvPr>
            <p:ph type="body" sz="quarter" idx="16" hasCustomPrompt="1"/>
          </p:nvPr>
        </p:nvSpPr>
        <p:spPr>
          <a:xfrm>
            <a:off x="8161338" y="1628775"/>
            <a:ext cx="3670300" cy="433388"/>
          </a:xfrm>
        </p:spPr>
        <p:txBody>
          <a:bodyPr/>
          <a:lstStyle>
            <a:lvl1pPr marL="0" indent="0">
              <a:buNone/>
              <a:defRPr>
                <a:solidFill>
                  <a:schemeClr val="bg2"/>
                </a:solidFill>
              </a:defRPr>
            </a:lvl1pPr>
          </a:lstStyle>
          <a:p>
            <a:pPr lvl="0"/>
            <a:r>
              <a:rPr lang="en-GB" noProof="0"/>
              <a:t>Click to insert subtitle</a:t>
            </a:r>
          </a:p>
        </p:txBody>
      </p:sp>
    </p:spTree>
    <p:extLst>
      <p:ext uri="{BB962C8B-B14F-4D97-AF65-F5344CB8AC3E}">
        <p14:creationId xmlns:p14="http://schemas.microsoft.com/office/powerpoint/2010/main" val="1801433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Content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29252-766F-3141-B54F-24406F7A9B04}"/>
              </a:ext>
            </a:extLst>
          </p:cNvPr>
          <p:cNvSpPr>
            <a:spLocks noGrp="1"/>
          </p:cNvSpPr>
          <p:nvPr>
            <p:ph type="title" hasCustomPrompt="1"/>
          </p:nvPr>
        </p:nvSpPr>
        <p:spPr/>
        <p:txBody>
          <a:bodyPr/>
          <a:lstStyle/>
          <a:p>
            <a:r>
              <a:rPr lang="en-GB" noProof="0"/>
              <a:t>Click to edit title of slide</a:t>
            </a:r>
          </a:p>
        </p:txBody>
      </p:sp>
      <p:sp>
        <p:nvSpPr>
          <p:cNvPr id="3" name="Content Placeholder 2">
            <a:extLst>
              <a:ext uri="{FF2B5EF4-FFF2-40B4-BE49-F238E27FC236}">
                <a16:creationId xmlns:a16="http://schemas.microsoft.com/office/drawing/2014/main" id="{7852310A-30EB-B54A-B6E7-17AD665FB23A}"/>
              </a:ext>
            </a:extLst>
          </p:cNvPr>
          <p:cNvSpPr>
            <a:spLocks noGrp="1"/>
          </p:cNvSpPr>
          <p:nvPr>
            <p:ph idx="1"/>
          </p:nvPr>
        </p:nvSpPr>
        <p:spPr>
          <a:xfrm>
            <a:off x="360001" y="1628774"/>
            <a:ext cx="11471638" cy="4600575"/>
          </a:xfrm>
          <a:solidFill>
            <a:schemeClr val="tx1">
              <a:lumMod val="20000"/>
              <a:lumOff val="80000"/>
            </a:schemeClr>
          </a:solidFill>
        </p:spPr>
        <p:txBody>
          <a:bodyPr lIns="144000" tIns="144000" rIns="144000" bIns="144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a:extLst>
              <a:ext uri="{FF2B5EF4-FFF2-40B4-BE49-F238E27FC236}">
                <a16:creationId xmlns:a16="http://schemas.microsoft.com/office/drawing/2014/main" id="{EB70DCC4-1401-574B-A0FD-9B3028D63F32}"/>
              </a:ext>
            </a:extLst>
          </p:cNvPr>
          <p:cNvSpPr>
            <a:spLocks noGrp="1"/>
          </p:cNvSpPr>
          <p:nvPr>
            <p:ph type="ftr" sz="quarter" idx="11"/>
          </p:nvPr>
        </p:nvSpPr>
        <p:spPr/>
        <p:txBody>
          <a:bodyPr/>
          <a:lstStyle/>
          <a:p>
            <a:endParaRPr lang="en-GB" noProof="0"/>
          </a:p>
        </p:txBody>
      </p:sp>
      <p:sp>
        <p:nvSpPr>
          <p:cNvPr id="6" name="Slide Number Placeholder 5">
            <a:extLst>
              <a:ext uri="{FF2B5EF4-FFF2-40B4-BE49-F238E27FC236}">
                <a16:creationId xmlns:a16="http://schemas.microsoft.com/office/drawing/2014/main" id="{B48AF5F0-9FD3-D54B-A46A-6FBD2BBC4FF3}"/>
              </a:ext>
            </a:extLst>
          </p:cNvPr>
          <p:cNvSpPr>
            <a:spLocks noGrp="1"/>
          </p:cNvSpPr>
          <p:nvPr>
            <p:ph type="sldNum" sz="quarter" idx="12"/>
          </p:nvPr>
        </p:nvSpPr>
        <p:spPr/>
        <p:txBody>
          <a:bodyPr/>
          <a:lstStyle/>
          <a:p>
            <a:fld id="{27B5AB01-F165-584F-9D0C-FD8A47F7A7CB}" type="slidenum">
              <a:rPr lang="en-GB" noProof="0" smtClean="0"/>
              <a:t>‹#›</a:t>
            </a:fld>
            <a:endParaRPr lang="en-GB" noProof="0"/>
          </a:p>
        </p:txBody>
      </p:sp>
    </p:spTree>
    <p:extLst>
      <p:ext uri="{BB962C8B-B14F-4D97-AF65-F5344CB8AC3E}">
        <p14:creationId xmlns:p14="http://schemas.microsoft.com/office/powerpoint/2010/main" val="4128217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Content_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1F9F-C6EC-B848-A93F-DDD845C53DCB}"/>
              </a:ext>
            </a:extLst>
          </p:cNvPr>
          <p:cNvSpPr>
            <a:spLocks noGrp="1"/>
          </p:cNvSpPr>
          <p:nvPr>
            <p:ph type="title" hasCustomPrompt="1"/>
          </p:nvPr>
        </p:nvSpPr>
        <p:spPr/>
        <p:txBody>
          <a:bodyPr/>
          <a:lstStyle>
            <a:lvl1pPr marL="0" marR="0" indent="0" algn="l" defTabSz="914400" rtl="0" eaLnBrk="1" fontAlgn="auto" latinLnBrk="0" hangingPunct="1">
              <a:lnSpc>
                <a:spcPct val="90000"/>
              </a:lnSpc>
              <a:spcBef>
                <a:spcPct val="0"/>
              </a:spcBef>
              <a:spcAft>
                <a:spcPts val="0"/>
              </a:spcAft>
              <a:buClrTx/>
              <a:buSzTx/>
              <a:buFontTx/>
              <a:buNone/>
              <a:tabLst/>
              <a:defRPr/>
            </a:lvl1pPr>
          </a:lstStyle>
          <a:p>
            <a:r>
              <a:rPr lang="en-GB" noProof="0"/>
              <a:t>Click to edit title of slide</a:t>
            </a:r>
          </a:p>
        </p:txBody>
      </p:sp>
      <p:sp>
        <p:nvSpPr>
          <p:cNvPr id="3" name="Content Placeholder 2">
            <a:extLst>
              <a:ext uri="{FF2B5EF4-FFF2-40B4-BE49-F238E27FC236}">
                <a16:creationId xmlns:a16="http://schemas.microsoft.com/office/drawing/2014/main" id="{89D7B397-8663-3A48-AD9C-349EE7D16D2A}"/>
              </a:ext>
            </a:extLst>
          </p:cNvPr>
          <p:cNvSpPr>
            <a:spLocks noGrp="1"/>
          </p:cNvSpPr>
          <p:nvPr>
            <p:ph sz="half" idx="1"/>
          </p:nvPr>
        </p:nvSpPr>
        <p:spPr>
          <a:xfrm>
            <a:off x="360001" y="1628774"/>
            <a:ext cx="5648688" cy="4600575"/>
          </a:xfrm>
          <a:solidFill>
            <a:schemeClr val="tx1">
              <a:lumMod val="20000"/>
              <a:lumOff val="80000"/>
            </a:schemeClr>
          </a:solidFill>
        </p:spPr>
        <p:txBody>
          <a:bodyPr lIns="144000" tIns="144000" rIns="144000" bIns="144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a:extLst>
              <a:ext uri="{FF2B5EF4-FFF2-40B4-BE49-F238E27FC236}">
                <a16:creationId xmlns:a16="http://schemas.microsoft.com/office/drawing/2014/main" id="{E9BBD698-77A6-AD4C-890D-FCF16F15ED9D}"/>
              </a:ext>
            </a:extLst>
          </p:cNvPr>
          <p:cNvSpPr>
            <a:spLocks noGrp="1"/>
          </p:cNvSpPr>
          <p:nvPr>
            <p:ph sz="half" idx="2"/>
          </p:nvPr>
        </p:nvSpPr>
        <p:spPr>
          <a:xfrm>
            <a:off x="6215063" y="1628775"/>
            <a:ext cx="5616574" cy="4600574"/>
          </a:xfrm>
          <a:solidFill>
            <a:schemeClr val="tx1">
              <a:lumMod val="20000"/>
              <a:lumOff val="80000"/>
            </a:schemeClr>
          </a:solidFill>
        </p:spPr>
        <p:txBody>
          <a:bodyPr lIns="144000" tIns="144000" rIns="144000" bIns="144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a:extLst>
              <a:ext uri="{FF2B5EF4-FFF2-40B4-BE49-F238E27FC236}">
                <a16:creationId xmlns:a16="http://schemas.microsoft.com/office/drawing/2014/main" id="{57675A4A-94F4-B840-A3FD-9087F4BFD0E2}"/>
              </a:ext>
            </a:extLst>
          </p:cNvPr>
          <p:cNvSpPr>
            <a:spLocks noGrp="1"/>
          </p:cNvSpPr>
          <p:nvPr>
            <p:ph type="ftr" sz="quarter" idx="11"/>
          </p:nvPr>
        </p:nvSpPr>
        <p:spPr/>
        <p:txBody>
          <a:bodyPr/>
          <a:lstStyle/>
          <a:p>
            <a:endParaRPr lang="en-GB" noProof="0"/>
          </a:p>
        </p:txBody>
      </p:sp>
      <p:sp>
        <p:nvSpPr>
          <p:cNvPr id="7" name="Slide Number Placeholder 6">
            <a:extLst>
              <a:ext uri="{FF2B5EF4-FFF2-40B4-BE49-F238E27FC236}">
                <a16:creationId xmlns:a16="http://schemas.microsoft.com/office/drawing/2014/main" id="{FCB50AC2-FBAD-D24C-831A-8FF990541243}"/>
              </a:ext>
            </a:extLst>
          </p:cNvPr>
          <p:cNvSpPr>
            <a:spLocks noGrp="1"/>
          </p:cNvSpPr>
          <p:nvPr>
            <p:ph type="sldNum" sz="quarter" idx="12"/>
          </p:nvPr>
        </p:nvSpPr>
        <p:spPr/>
        <p:txBody>
          <a:bodyPr/>
          <a:lstStyle/>
          <a:p>
            <a:fld id="{27B5AB01-F165-584F-9D0C-FD8A47F7A7CB}" type="slidenum">
              <a:rPr lang="en-GB" noProof="0" smtClean="0"/>
              <a:t>‹#›</a:t>
            </a:fld>
            <a:endParaRPr lang="en-GB" noProof="0"/>
          </a:p>
        </p:txBody>
      </p:sp>
    </p:spTree>
    <p:extLst>
      <p:ext uri="{BB962C8B-B14F-4D97-AF65-F5344CB8AC3E}">
        <p14:creationId xmlns:p14="http://schemas.microsoft.com/office/powerpoint/2010/main" val="442972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Content_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1F9F-C6EC-B848-A93F-DDD845C53DCB}"/>
              </a:ext>
            </a:extLst>
          </p:cNvPr>
          <p:cNvSpPr>
            <a:spLocks noGrp="1"/>
          </p:cNvSpPr>
          <p:nvPr>
            <p:ph type="title" hasCustomPrompt="1"/>
          </p:nvPr>
        </p:nvSpPr>
        <p:spPr>
          <a:xfrm>
            <a:off x="360001" y="360000"/>
            <a:ext cx="11471636" cy="865187"/>
          </a:xfrm>
        </p:spPr>
        <p:txBody>
          <a:bodyPr/>
          <a:lstStyle>
            <a:lvl1pPr>
              <a:defRPr/>
            </a:lvl1pPr>
          </a:lstStyle>
          <a:p>
            <a:r>
              <a:rPr lang="en-GB" noProof="0"/>
              <a:t>Click to edit title of slide</a:t>
            </a:r>
          </a:p>
        </p:txBody>
      </p:sp>
      <p:sp>
        <p:nvSpPr>
          <p:cNvPr id="3" name="Content Placeholder 2">
            <a:extLst>
              <a:ext uri="{FF2B5EF4-FFF2-40B4-BE49-F238E27FC236}">
                <a16:creationId xmlns:a16="http://schemas.microsoft.com/office/drawing/2014/main" id="{89D7B397-8663-3A48-AD9C-349EE7D16D2A}"/>
              </a:ext>
            </a:extLst>
          </p:cNvPr>
          <p:cNvSpPr>
            <a:spLocks noGrp="1"/>
          </p:cNvSpPr>
          <p:nvPr>
            <p:ph sz="half" idx="1"/>
          </p:nvPr>
        </p:nvSpPr>
        <p:spPr>
          <a:xfrm>
            <a:off x="360001" y="1628774"/>
            <a:ext cx="3683362" cy="4600575"/>
          </a:xfrm>
          <a:solidFill>
            <a:schemeClr val="tx1">
              <a:lumMod val="20000"/>
              <a:lumOff val="80000"/>
            </a:schemeClr>
          </a:solidFill>
        </p:spPr>
        <p:txBody>
          <a:bodyPr lIns="144000" tIns="144000" rIns="144000" bIns="144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a:extLst>
              <a:ext uri="{FF2B5EF4-FFF2-40B4-BE49-F238E27FC236}">
                <a16:creationId xmlns:a16="http://schemas.microsoft.com/office/drawing/2014/main" id="{E9BBD698-77A6-AD4C-890D-FCF16F15ED9D}"/>
              </a:ext>
            </a:extLst>
          </p:cNvPr>
          <p:cNvSpPr>
            <a:spLocks noGrp="1"/>
          </p:cNvSpPr>
          <p:nvPr>
            <p:ph sz="half" idx="2"/>
          </p:nvPr>
        </p:nvSpPr>
        <p:spPr>
          <a:xfrm>
            <a:off x="4259263" y="1628775"/>
            <a:ext cx="3702050" cy="4600574"/>
          </a:xfrm>
          <a:solidFill>
            <a:schemeClr val="tx1">
              <a:lumMod val="20000"/>
              <a:lumOff val="80000"/>
            </a:schemeClr>
          </a:solidFill>
        </p:spPr>
        <p:txBody>
          <a:bodyPr lIns="144000" tIns="144000" rIns="144000" bIns="144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a:extLst>
              <a:ext uri="{FF2B5EF4-FFF2-40B4-BE49-F238E27FC236}">
                <a16:creationId xmlns:a16="http://schemas.microsoft.com/office/drawing/2014/main" id="{57675A4A-94F4-B840-A3FD-9087F4BFD0E2}"/>
              </a:ext>
            </a:extLst>
          </p:cNvPr>
          <p:cNvSpPr>
            <a:spLocks noGrp="1"/>
          </p:cNvSpPr>
          <p:nvPr>
            <p:ph type="ftr" sz="quarter" idx="11"/>
          </p:nvPr>
        </p:nvSpPr>
        <p:spPr/>
        <p:txBody>
          <a:bodyPr/>
          <a:lstStyle/>
          <a:p>
            <a:endParaRPr lang="en-GB" noProof="0"/>
          </a:p>
        </p:txBody>
      </p:sp>
      <p:sp>
        <p:nvSpPr>
          <p:cNvPr id="7" name="Slide Number Placeholder 6">
            <a:extLst>
              <a:ext uri="{FF2B5EF4-FFF2-40B4-BE49-F238E27FC236}">
                <a16:creationId xmlns:a16="http://schemas.microsoft.com/office/drawing/2014/main" id="{FCB50AC2-FBAD-D24C-831A-8FF990541243}"/>
              </a:ext>
            </a:extLst>
          </p:cNvPr>
          <p:cNvSpPr>
            <a:spLocks noGrp="1"/>
          </p:cNvSpPr>
          <p:nvPr>
            <p:ph type="sldNum" sz="quarter" idx="12"/>
          </p:nvPr>
        </p:nvSpPr>
        <p:spPr/>
        <p:txBody>
          <a:bodyPr/>
          <a:lstStyle/>
          <a:p>
            <a:fld id="{27B5AB01-F165-584F-9D0C-FD8A47F7A7CB}" type="slidenum">
              <a:rPr lang="en-GB" noProof="0" smtClean="0"/>
              <a:t>‹#›</a:t>
            </a:fld>
            <a:endParaRPr lang="en-GB" noProof="0"/>
          </a:p>
        </p:txBody>
      </p:sp>
      <p:sp>
        <p:nvSpPr>
          <p:cNvPr id="10" name="Content Placeholder 9">
            <a:extLst>
              <a:ext uri="{FF2B5EF4-FFF2-40B4-BE49-F238E27FC236}">
                <a16:creationId xmlns:a16="http://schemas.microsoft.com/office/drawing/2014/main" id="{8E797AEE-A197-6A4B-98E2-E325EA7EB7B5}"/>
              </a:ext>
            </a:extLst>
          </p:cNvPr>
          <p:cNvSpPr>
            <a:spLocks noGrp="1"/>
          </p:cNvSpPr>
          <p:nvPr>
            <p:ph sz="quarter" idx="13"/>
          </p:nvPr>
        </p:nvSpPr>
        <p:spPr>
          <a:xfrm>
            <a:off x="8161338" y="1628774"/>
            <a:ext cx="3670300" cy="4600573"/>
          </a:xfrm>
          <a:solidFill>
            <a:schemeClr val="tx1">
              <a:lumMod val="20000"/>
              <a:lumOff val="80000"/>
            </a:schemeClr>
          </a:solidFill>
        </p:spPr>
        <p:txBody>
          <a:bodyPr lIns="144000" tIns="144000" rIns="144000" bIns="144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585759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4 Panel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 of slide</a:t>
            </a:r>
          </a:p>
        </p:txBody>
      </p:sp>
      <p:sp>
        <p:nvSpPr>
          <p:cNvPr id="3" name="Content Placeholder 2"/>
          <p:cNvSpPr>
            <a:spLocks noGrp="1"/>
          </p:cNvSpPr>
          <p:nvPr>
            <p:ph idx="1" hasCustomPrompt="1"/>
          </p:nvPr>
        </p:nvSpPr>
        <p:spPr>
          <a:xfrm>
            <a:off x="357188" y="1633251"/>
            <a:ext cx="5487575" cy="1944766"/>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D0BB6535-0336-8449-81AC-9BE953FC5274}" type="slidenum">
              <a:rPr lang="en-GB" noProof="0" smtClean="0"/>
              <a:t>‹#›</a:t>
            </a:fld>
            <a:endParaRPr lang="en-GB" noProof="0"/>
          </a:p>
        </p:txBody>
      </p:sp>
      <p:sp>
        <p:nvSpPr>
          <p:cNvPr id="19" name="Content Placeholder 2">
            <a:extLst>
              <a:ext uri="{FF2B5EF4-FFF2-40B4-BE49-F238E27FC236}">
                <a16:creationId xmlns:a16="http://schemas.microsoft.com/office/drawing/2014/main" id="{3CDD3DED-1783-134F-99C6-27C2286BEEF1}"/>
              </a:ext>
            </a:extLst>
          </p:cNvPr>
          <p:cNvSpPr>
            <a:spLocks noGrp="1"/>
          </p:cNvSpPr>
          <p:nvPr>
            <p:ph idx="13" hasCustomPrompt="1"/>
          </p:nvPr>
        </p:nvSpPr>
        <p:spPr>
          <a:xfrm>
            <a:off x="6344062" y="1633251"/>
            <a:ext cx="5487575" cy="1944766"/>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20" name="Content Placeholder 2">
            <a:extLst>
              <a:ext uri="{FF2B5EF4-FFF2-40B4-BE49-F238E27FC236}">
                <a16:creationId xmlns:a16="http://schemas.microsoft.com/office/drawing/2014/main" id="{8B01D762-1368-9A4C-B7A7-3A554D88965D}"/>
              </a:ext>
            </a:extLst>
          </p:cNvPr>
          <p:cNvSpPr>
            <a:spLocks noGrp="1"/>
          </p:cNvSpPr>
          <p:nvPr>
            <p:ph idx="14" hasCustomPrompt="1"/>
          </p:nvPr>
        </p:nvSpPr>
        <p:spPr>
          <a:xfrm>
            <a:off x="357188" y="3975096"/>
            <a:ext cx="5487575" cy="195449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21" name="Content Placeholder 2">
            <a:extLst>
              <a:ext uri="{FF2B5EF4-FFF2-40B4-BE49-F238E27FC236}">
                <a16:creationId xmlns:a16="http://schemas.microsoft.com/office/drawing/2014/main" id="{4FD5A1F4-2C8C-8A4F-BBD9-4188EF0AFCA4}"/>
              </a:ext>
            </a:extLst>
          </p:cNvPr>
          <p:cNvSpPr>
            <a:spLocks noGrp="1"/>
          </p:cNvSpPr>
          <p:nvPr>
            <p:ph idx="15" hasCustomPrompt="1"/>
          </p:nvPr>
        </p:nvSpPr>
        <p:spPr>
          <a:xfrm>
            <a:off x="6344062" y="3975096"/>
            <a:ext cx="5487575" cy="1954490"/>
          </a:xfrm>
        </p:spPr>
        <p:txBody>
          <a:bodyPr anchor="ctr"/>
          <a:lstStyle>
            <a:lvl1pPr marL="0" indent="0" algn="ctr">
              <a:spcBef>
                <a:spcPts val="0"/>
              </a:spcBef>
              <a:buFontTx/>
              <a:buNone/>
              <a:defRPr/>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cxnSp>
        <p:nvCxnSpPr>
          <p:cNvPr id="15" name="Straight Connector 14">
            <a:extLst>
              <a:ext uri="{FF2B5EF4-FFF2-40B4-BE49-F238E27FC236}">
                <a16:creationId xmlns:a16="http://schemas.microsoft.com/office/drawing/2014/main" id="{3E307045-E2DE-DF43-9010-35655452E0FD}"/>
              </a:ext>
            </a:extLst>
          </p:cNvPr>
          <p:cNvCxnSpPr>
            <a:cxnSpLocks/>
          </p:cNvCxnSpPr>
          <p:nvPr/>
        </p:nvCxnSpPr>
        <p:spPr>
          <a:xfrm>
            <a:off x="6110402" y="1619999"/>
            <a:ext cx="0" cy="430958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C9B66ED-8EE8-B142-8F90-BC18C7E087D4}"/>
              </a:ext>
            </a:extLst>
          </p:cNvPr>
          <p:cNvCxnSpPr>
            <a:cxnSpLocks/>
          </p:cNvCxnSpPr>
          <p:nvPr/>
        </p:nvCxnSpPr>
        <p:spPr>
          <a:xfrm flipH="1">
            <a:off x="357188" y="3785506"/>
            <a:ext cx="114744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9512356"/>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Multi Panel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182" y="360000"/>
            <a:ext cx="11471636" cy="865545"/>
          </a:xfrm>
        </p:spPr>
        <p:txBody>
          <a:bodyPr/>
          <a:lstStyle/>
          <a:p>
            <a:r>
              <a:rPr lang="en-GB" noProof="0"/>
              <a:t>Click to edit title of slide</a:t>
            </a:r>
          </a:p>
        </p:txBody>
      </p:sp>
      <p:sp>
        <p:nvSpPr>
          <p:cNvPr id="3" name="Content Placeholder 2"/>
          <p:cNvSpPr>
            <a:spLocks noGrp="1"/>
          </p:cNvSpPr>
          <p:nvPr>
            <p:ph idx="1" hasCustomPrompt="1"/>
          </p:nvPr>
        </p:nvSpPr>
        <p:spPr>
          <a:xfrm>
            <a:off x="360001" y="1635288"/>
            <a:ext cx="3193883" cy="1950344"/>
          </a:xfrm>
        </p:spPr>
        <p:txBody>
          <a:bodyPr anchor="ctr"/>
          <a:lstStyle>
            <a:lvl1pPr marL="0" indent="0" algn="ctr">
              <a:spcBef>
                <a:spcPts val="0"/>
              </a:spcBef>
              <a:buFontTx/>
              <a:buNone/>
              <a:defRPr sz="2200"/>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D0BB6535-0336-8449-81AC-9BE953FC5274}" type="slidenum">
              <a:rPr lang="en-GB" noProof="0" smtClean="0"/>
              <a:t>‹#›</a:t>
            </a:fld>
            <a:endParaRPr lang="en-GB" noProof="0"/>
          </a:p>
        </p:txBody>
      </p:sp>
      <p:cxnSp>
        <p:nvCxnSpPr>
          <p:cNvPr id="9" name="Straight Connector 8">
            <a:extLst>
              <a:ext uri="{FF2B5EF4-FFF2-40B4-BE49-F238E27FC236}">
                <a16:creationId xmlns:a16="http://schemas.microsoft.com/office/drawing/2014/main" id="{0D6191D5-28E2-AF43-9C0D-45FE8A6D233F}"/>
              </a:ext>
            </a:extLst>
          </p:cNvPr>
          <p:cNvCxnSpPr>
            <a:cxnSpLocks/>
          </p:cNvCxnSpPr>
          <p:nvPr/>
        </p:nvCxnSpPr>
        <p:spPr>
          <a:xfrm>
            <a:off x="6110402" y="1619999"/>
            <a:ext cx="0" cy="430958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0DD22D-24C5-AC42-8704-DA90A18ACDD8}"/>
              </a:ext>
            </a:extLst>
          </p:cNvPr>
          <p:cNvCxnSpPr>
            <a:cxnSpLocks/>
          </p:cNvCxnSpPr>
          <p:nvPr/>
        </p:nvCxnSpPr>
        <p:spPr>
          <a:xfrm flipH="1">
            <a:off x="357188" y="3785506"/>
            <a:ext cx="114744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89AE16CD-647F-024A-BEAD-7D407E9F9BCF}"/>
              </a:ext>
            </a:extLst>
          </p:cNvPr>
          <p:cNvSpPr>
            <a:spLocks noGrp="1"/>
          </p:cNvSpPr>
          <p:nvPr>
            <p:ph type="body" sz="quarter" idx="16" hasCustomPrompt="1"/>
          </p:nvPr>
        </p:nvSpPr>
        <p:spPr>
          <a:xfrm>
            <a:off x="3677805" y="1635287"/>
            <a:ext cx="2301593" cy="1950345"/>
          </a:xfrm>
          <a:solidFill>
            <a:schemeClr val="tx1">
              <a:lumMod val="20000"/>
              <a:lumOff val="80000"/>
            </a:schemeClr>
          </a:solidFill>
          <a:ln>
            <a:noFill/>
          </a:ln>
        </p:spPr>
        <p:txBody>
          <a:bodyPr lIns="72000" tIns="72000" rIns="72000" bIns="72000"/>
          <a:lstStyle>
            <a:lvl1pPr marL="0" indent="0">
              <a:spcBef>
                <a:spcPts val="0"/>
              </a:spcBef>
              <a:buNone/>
              <a:defRPr sz="1800">
                <a:solidFill>
                  <a:schemeClr val="tx1"/>
                </a:solidFill>
              </a:defRPr>
            </a:lvl1pPr>
          </a:lstStyle>
          <a:p>
            <a:pPr lvl="0"/>
            <a:r>
              <a:rPr lang="en-GB" noProof="0"/>
              <a:t>Click to add text</a:t>
            </a:r>
          </a:p>
        </p:txBody>
      </p:sp>
      <p:sp>
        <p:nvSpPr>
          <p:cNvPr id="15" name="Content Placeholder 2">
            <a:extLst>
              <a:ext uri="{FF2B5EF4-FFF2-40B4-BE49-F238E27FC236}">
                <a16:creationId xmlns:a16="http://schemas.microsoft.com/office/drawing/2014/main" id="{3596E7B8-DB8C-DE43-A427-1E0C44BEFF04}"/>
              </a:ext>
            </a:extLst>
          </p:cNvPr>
          <p:cNvSpPr>
            <a:spLocks noGrp="1"/>
          </p:cNvSpPr>
          <p:nvPr>
            <p:ph idx="17" hasCustomPrompt="1"/>
          </p:nvPr>
        </p:nvSpPr>
        <p:spPr>
          <a:xfrm>
            <a:off x="6234324" y="1635288"/>
            <a:ext cx="3193883" cy="1950344"/>
          </a:xfrm>
        </p:spPr>
        <p:txBody>
          <a:bodyPr anchor="ctr"/>
          <a:lstStyle>
            <a:lvl1pPr marL="0" indent="0" algn="ctr">
              <a:spcBef>
                <a:spcPts val="0"/>
              </a:spcBef>
              <a:buFontTx/>
              <a:buNone/>
              <a:defRPr sz="2200"/>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16" name="Text Placeholder 10">
            <a:extLst>
              <a:ext uri="{FF2B5EF4-FFF2-40B4-BE49-F238E27FC236}">
                <a16:creationId xmlns:a16="http://schemas.microsoft.com/office/drawing/2014/main" id="{BEAE78B3-5F2E-6A4B-ACD1-5D25A92F2851}"/>
              </a:ext>
            </a:extLst>
          </p:cNvPr>
          <p:cNvSpPr>
            <a:spLocks noGrp="1"/>
          </p:cNvSpPr>
          <p:nvPr>
            <p:ph type="body" sz="quarter" idx="18" hasCustomPrompt="1"/>
          </p:nvPr>
        </p:nvSpPr>
        <p:spPr>
          <a:xfrm>
            <a:off x="9530045" y="1635287"/>
            <a:ext cx="2301593" cy="1950345"/>
          </a:xfrm>
          <a:solidFill>
            <a:schemeClr val="tx1">
              <a:lumMod val="20000"/>
              <a:lumOff val="80000"/>
            </a:schemeClr>
          </a:solidFill>
          <a:ln>
            <a:noFill/>
          </a:ln>
        </p:spPr>
        <p:txBody>
          <a:bodyPr lIns="72000" tIns="72000" rIns="72000" bIns="72000"/>
          <a:lstStyle>
            <a:lvl1pPr marL="0" indent="0">
              <a:spcBef>
                <a:spcPts val="0"/>
              </a:spcBef>
              <a:buNone/>
              <a:defRPr sz="1800">
                <a:solidFill>
                  <a:schemeClr val="tx1"/>
                </a:solidFill>
              </a:defRPr>
            </a:lvl1pPr>
          </a:lstStyle>
          <a:p>
            <a:pPr lvl="0"/>
            <a:r>
              <a:rPr lang="en-GB" noProof="0"/>
              <a:t>Click to add text</a:t>
            </a:r>
          </a:p>
        </p:txBody>
      </p:sp>
      <p:sp>
        <p:nvSpPr>
          <p:cNvPr id="17" name="Content Placeholder 2">
            <a:extLst>
              <a:ext uri="{FF2B5EF4-FFF2-40B4-BE49-F238E27FC236}">
                <a16:creationId xmlns:a16="http://schemas.microsoft.com/office/drawing/2014/main" id="{B19F4598-FFB7-3F42-99CE-CD65BA66D8A6}"/>
              </a:ext>
            </a:extLst>
          </p:cNvPr>
          <p:cNvSpPr>
            <a:spLocks noGrp="1"/>
          </p:cNvSpPr>
          <p:nvPr>
            <p:ph idx="19" hasCustomPrompt="1"/>
          </p:nvPr>
        </p:nvSpPr>
        <p:spPr>
          <a:xfrm>
            <a:off x="360001" y="3958977"/>
            <a:ext cx="3193883" cy="1950344"/>
          </a:xfrm>
        </p:spPr>
        <p:txBody>
          <a:bodyPr anchor="ctr"/>
          <a:lstStyle>
            <a:lvl1pPr marL="0" indent="0" algn="ctr">
              <a:spcBef>
                <a:spcPts val="0"/>
              </a:spcBef>
              <a:buFontTx/>
              <a:buNone/>
              <a:defRPr sz="2200"/>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18" name="Text Placeholder 10">
            <a:extLst>
              <a:ext uri="{FF2B5EF4-FFF2-40B4-BE49-F238E27FC236}">
                <a16:creationId xmlns:a16="http://schemas.microsoft.com/office/drawing/2014/main" id="{B1F7C388-328B-504F-80F1-1FB86F90A6F2}"/>
              </a:ext>
            </a:extLst>
          </p:cNvPr>
          <p:cNvSpPr>
            <a:spLocks noGrp="1"/>
          </p:cNvSpPr>
          <p:nvPr>
            <p:ph type="body" sz="quarter" idx="20" hasCustomPrompt="1"/>
          </p:nvPr>
        </p:nvSpPr>
        <p:spPr>
          <a:xfrm>
            <a:off x="3677805" y="3958976"/>
            <a:ext cx="2301593" cy="1950345"/>
          </a:xfrm>
          <a:solidFill>
            <a:schemeClr val="tx1">
              <a:lumMod val="20000"/>
              <a:lumOff val="80000"/>
            </a:schemeClr>
          </a:solidFill>
          <a:ln>
            <a:noFill/>
          </a:ln>
        </p:spPr>
        <p:txBody>
          <a:bodyPr lIns="72000" tIns="72000" rIns="72000" bIns="72000"/>
          <a:lstStyle>
            <a:lvl1pPr marL="0" indent="0">
              <a:spcBef>
                <a:spcPts val="0"/>
              </a:spcBef>
              <a:buNone/>
              <a:defRPr sz="1800">
                <a:solidFill>
                  <a:schemeClr val="tx1"/>
                </a:solidFill>
              </a:defRPr>
            </a:lvl1pPr>
          </a:lstStyle>
          <a:p>
            <a:pPr lvl="0"/>
            <a:r>
              <a:rPr lang="en-GB" noProof="0"/>
              <a:t>Click to add text</a:t>
            </a:r>
          </a:p>
        </p:txBody>
      </p:sp>
      <p:sp>
        <p:nvSpPr>
          <p:cNvPr id="22" name="Content Placeholder 2">
            <a:extLst>
              <a:ext uri="{FF2B5EF4-FFF2-40B4-BE49-F238E27FC236}">
                <a16:creationId xmlns:a16="http://schemas.microsoft.com/office/drawing/2014/main" id="{D6F03F4A-2C94-A545-B029-770919BD57A3}"/>
              </a:ext>
            </a:extLst>
          </p:cNvPr>
          <p:cNvSpPr>
            <a:spLocks noGrp="1"/>
          </p:cNvSpPr>
          <p:nvPr>
            <p:ph idx="21" hasCustomPrompt="1"/>
          </p:nvPr>
        </p:nvSpPr>
        <p:spPr>
          <a:xfrm>
            <a:off x="6234324" y="3958977"/>
            <a:ext cx="3193883" cy="1950344"/>
          </a:xfrm>
        </p:spPr>
        <p:txBody>
          <a:bodyPr anchor="ctr"/>
          <a:lstStyle>
            <a:lvl1pPr marL="0" indent="0" algn="ctr">
              <a:spcBef>
                <a:spcPts val="0"/>
              </a:spcBef>
              <a:buFontTx/>
              <a:buNone/>
              <a:defRPr sz="2200"/>
            </a:lvl1pPr>
            <a:lvl2pPr marL="269875" indent="0" algn="ctr">
              <a:buFontTx/>
              <a:buNone/>
              <a:defRPr/>
            </a:lvl2pPr>
            <a:lvl3pPr marL="492125" indent="0" algn="ctr">
              <a:buFontTx/>
              <a:buNone/>
              <a:defRPr/>
            </a:lvl3pPr>
            <a:lvl4pPr marL="714375" indent="0" algn="ctr">
              <a:buFontTx/>
              <a:buNone/>
              <a:defRPr/>
            </a:lvl4pPr>
          </a:lstStyle>
          <a:p>
            <a:pPr lvl="0"/>
            <a:r>
              <a:rPr lang="en-GB" noProof="0"/>
              <a:t>Click to add content</a:t>
            </a:r>
          </a:p>
        </p:txBody>
      </p:sp>
      <p:sp>
        <p:nvSpPr>
          <p:cNvPr id="23" name="Text Placeholder 10">
            <a:extLst>
              <a:ext uri="{FF2B5EF4-FFF2-40B4-BE49-F238E27FC236}">
                <a16:creationId xmlns:a16="http://schemas.microsoft.com/office/drawing/2014/main" id="{BD158E3D-84B3-4347-AFE2-5B53EAEFE874}"/>
              </a:ext>
            </a:extLst>
          </p:cNvPr>
          <p:cNvSpPr>
            <a:spLocks noGrp="1"/>
          </p:cNvSpPr>
          <p:nvPr>
            <p:ph type="body" sz="quarter" idx="22" hasCustomPrompt="1"/>
          </p:nvPr>
        </p:nvSpPr>
        <p:spPr>
          <a:xfrm>
            <a:off x="9530045" y="3979241"/>
            <a:ext cx="2301593" cy="1950345"/>
          </a:xfrm>
          <a:solidFill>
            <a:schemeClr val="tx1">
              <a:lumMod val="20000"/>
              <a:lumOff val="80000"/>
            </a:schemeClr>
          </a:solidFill>
          <a:ln>
            <a:noFill/>
          </a:ln>
        </p:spPr>
        <p:txBody>
          <a:bodyPr lIns="72000" tIns="72000" rIns="72000" bIns="72000"/>
          <a:lstStyle>
            <a:lvl1pPr marL="0" indent="0">
              <a:spcBef>
                <a:spcPts val="0"/>
              </a:spcBef>
              <a:buNone/>
              <a:defRPr sz="1800">
                <a:solidFill>
                  <a:schemeClr val="tx1"/>
                </a:solidFill>
              </a:defRPr>
            </a:lvl1pPr>
          </a:lstStyle>
          <a:p>
            <a:pPr lvl="0"/>
            <a:r>
              <a:rPr lang="en-GB" noProof="0"/>
              <a:t>Click to add text</a:t>
            </a:r>
          </a:p>
        </p:txBody>
      </p:sp>
    </p:spTree>
    <p:extLst>
      <p:ext uri="{BB962C8B-B14F-4D97-AF65-F5344CB8AC3E}">
        <p14:creationId xmlns:p14="http://schemas.microsoft.com/office/powerpoint/2010/main" val="276422419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03581-EE46-1C46-AC79-09987CF3C117}"/>
              </a:ext>
            </a:extLst>
          </p:cNvPr>
          <p:cNvSpPr>
            <a:spLocks noGrp="1"/>
          </p:cNvSpPr>
          <p:nvPr>
            <p:ph type="title" hasCustomPrompt="1"/>
          </p:nvPr>
        </p:nvSpPr>
        <p:spPr>
          <a:xfrm>
            <a:off x="360001" y="360000"/>
            <a:ext cx="11471636" cy="865545"/>
          </a:xfrm>
        </p:spPr>
        <p:txBody>
          <a:bodyPr/>
          <a:lstStyle/>
          <a:p>
            <a:r>
              <a:rPr lang="en-GB" noProof="0"/>
              <a:t>Click to edit title of slide</a:t>
            </a:r>
          </a:p>
        </p:txBody>
      </p:sp>
      <p:sp>
        <p:nvSpPr>
          <p:cNvPr id="4" name="Footer Placeholder 3">
            <a:extLst>
              <a:ext uri="{FF2B5EF4-FFF2-40B4-BE49-F238E27FC236}">
                <a16:creationId xmlns:a16="http://schemas.microsoft.com/office/drawing/2014/main" id="{583DE0C0-F9F3-3B4C-BD99-DC2773D3E94D}"/>
              </a:ext>
            </a:extLst>
          </p:cNvPr>
          <p:cNvSpPr>
            <a:spLocks noGrp="1"/>
          </p:cNvSpPr>
          <p:nvPr>
            <p:ph type="ftr" sz="quarter" idx="11"/>
          </p:nvPr>
        </p:nvSpPr>
        <p:spPr/>
        <p:txBody>
          <a:bodyPr/>
          <a:lstStyle/>
          <a:p>
            <a:endParaRPr lang="en-GB" noProof="0"/>
          </a:p>
        </p:txBody>
      </p:sp>
      <p:sp>
        <p:nvSpPr>
          <p:cNvPr id="5" name="Slide Number Placeholder 4">
            <a:extLst>
              <a:ext uri="{FF2B5EF4-FFF2-40B4-BE49-F238E27FC236}">
                <a16:creationId xmlns:a16="http://schemas.microsoft.com/office/drawing/2014/main" id="{70E03CC1-BAA6-3043-98F9-B41F6C0F18DF}"/>
              </a:ext>
            </a:extLst>
          </p:cNvPr>
          <p:cNvSpPr>
            <a:spLocks noGrp="1"/>
          </p:cNvSpPr>
          <p:nvPr>
            <p:ph type="sldNum" sz="quarter" idx="12"/>
          </p:nvPr>
        </p:nvSpPr>
        <p:spPr/>
        <p:txBody>
          <a:bodyPr/>
          <a:lstStyle/>
          <a:p>
            <a:fld id="{27B5AB01-F165-584F-9D0C-FD8A47F7A7CB}" type="slidenum">
              <a:rPr lang="en-GB" noProof="0" smtClean="0"/>
              <a:t>‹#›</a:t>
            </a:fld>
            <a:endParaRPr lang="en-GB" noProof="0"/>
          </a:p>
        </p:txBody>
      </p:sp>
    </p:spTree>
    <p:extLst>
      <p:ext uri="{BB962C8B-B14F-4D97-AF65-F5344CB8AC3E}">
        <p14:creationId xmlns:p14="http://schemas.microsoft.com/office/powerpoint/2010/main" val="12261331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5E3917C-4B39-7348-B973-99D3A630075E}"/>
              </a:ext>
            </a:extLst>
          </p:cNvPr>
          <p:cNvSpPr>
            <a:spLocks noGrp="1"/>
          </p:cNvSpPr>
          <p:nvPr>
            <p:ph type="ftr" sz="quarter" idx="11"/>
          </p:nvPr>
        </p:nvSpPr>
        <p:spPr/>
        <p:txBody>
          <a:bodyPr/>
          <a:lstStyle/>
          <a:p>
            <a:endParaRPr lang="en-GB" noProof="0"/>
          </a:p>
        </p:txBody>
      </p:sp>
      <p:sp>
        <p:nvSpPr>
          <p:cNvPr id="4" name="Slide Number Placeholder 3">
            <a:extLst>
              <a:ext uri="{FF2B5EF4-FFF2-40B4-BE49-F238E27FC236}">
                <a16:creationId xmlns:a16="http://schemas.microsoft.com/office/drawing/2014/main" id="{0A87628C-A5EC-7641-A2EA-D8704F574441}"/>
              </a:ext>
            </a:extLst>
          </p:cNvPr>
          <p:cNvSpPr>
            <a:spLocks noGrp="1"/>
          </p:cNvSpPr>
          <p:nvPr>
            <p:ph type="sldNum" sz="quarter" idx="12"/>
          </p:nvPr>
        </p:nvSpPr>
        <p:spPr/>
        <p:txBody>
          <a:bodyPr/>
          <a:lstStyle/>
          <a:p>
            <a:fld id="{27B5AB01-F165-584F-9D0C-FD8A47F7A7CB}" type="slidenum">
              <a:rPr lang="en-GB" noProof="0" smtClean="0"/>
              <a:t>‹#›</a:t>
            </a:fld>
            <a:endParaRPr lang="en-GB" noProof="0"/>
          </a:p>
        </p:txBody>
      </p:sp>
    </p:spTree>
    <p:extLst>
      <p:ext uri="{BB962C8B-B14F-4D97-AF65-F5344CB8AC3E}">
        <p14:creationId xmlns:p14="http://schemas.microsoft.com/office/powerpoint/2010/main" val="3964299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FBE405-7358-48C1-843B-CB2C8F7D1845}"/>
              </a:ext>
            </a:extLst>
          </p:cNvPr>
          <p:cNvSpPr>
            <a:spLocks noGrp="1"/>
          </p:cNvSpPr>
          <p:nvPr>
            <p:ph type="dt" sz="half" idx="10"/>
          </p:nvPr>
        </p:nvSpPr>
        <p:spPr/>
        <p:txBody>
          <a:bodyPr/>
          <a:lstStyle>
            <a:lvl1pPr>
              <a:defRPr/>
            </a:lvl1pPr>
          </a:lstStyle>
          <a:p>
            <a:pPr>
              <a:defRPr/>
            </a:pPr>
            <a:fld id="{E9AB35C6-E954-40D4-A458-42A9DFFC98E7}" type="datetimeFigureOut">
              <a:rPr lang="en-GB"/>
              <a:pPr>
                <a:defRPr/>
              </a:pPr>
              <a:t>03/08/2022</a:t>
            </a:fld>
            <a:endParaRPr lang="en-GB"/>
          </a:p>
        </p:txBody>
      </p:sp>
      <p:sp>
        <p:nvSpPr>
          <p:cNvPr id="5" name="Footer Placeholder 4">
            <a:extLst>
              <a:ext uri="{FF2B5EF4-FFF2-40B4-BE49-F238E27FC236}">
                <a16:creationId xmlns:a16="http://schemas.microsoft.com/office/drawing/2014/main" id="{668DD316-052F-4E76-B305-398A3EF98D9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1E5C36D-8DB4-4C16-A2D2-92A43BEB9115}"/>
              </a:ext>
            </a:extLst>
          </p:cNvPr>
          <p:cNvSpPr>
            <a:spLocks noGrp="1"/>
          </p:cNvSpPr>
          <p:nvPr>
            <p:ph type="sldNum" sz="quarter" idx="12"/>
          </p:nvPr>
        </p:nvSpPr>
        <p:spPr/>
        <p:txBody>
          <a:bodyPr/>
          <a:lstStyle>
            <a:lvl1pPr>
              <a:defRPr/>
            </a:lvl1pPr>
          </a:lstStyle>
          <a:p>
            <a:pPr>
              <a:defRPr/>
            </a:pPr>
            <a:fld id="{8E1C4753-CEA7-4662-9537-BAAB887C3612}" type="slidenum">
              <a:rPr lang="en-GB"/>
              <a:pPr>
                <a:defRPr/>
              </a:pPr>
              <a:t>‹#›</a:t>
            </a:fld>
            <a:endParaRPr lang="en-GB"/>
          </a:p>
        </p:txBody>
      </p:sp>
    </p:spTree>
    <p:extLst>
      <p:ext uri="{BB962C8B-B14F-4D97-AF65-F5344CB8AC3E}">
        <p14:creationId xmlns:p14="http://schemas.microsoft.com/office/powerpoint/2010/main" val="94469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lide [viole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3BDBFC-35BF-C640-A95A-DBE6DEE5791B}"/>
              </a:ext>
            </a:extLst>
          </p:cNvPr>
          <p:cNvSpPr>
            <a:spLocks noGrp="1"/>
          </p:cNvSpPr>
          <p:nvPr>
            <p:ph type="subTitle" idx="1" hasCustomPrompt="1"/>
          </p:nvPr>
        </p:nvSpPr>
        <p:spPr>
          <a:xfrm>
            <a:off x="4500000" y="4227680"/>
            <a:ext cx="5919537" cy="397032"/>
          </a:xfrm>
        </p:spPr>
        <p:txBody>
          <a:bodyPr wrap="square">
            <a:sp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presentation subtitle</a:t>
            </a:r>
          </a:p>
        </p:txBody>
      </p:sp>
      <p:sp>
        <p:nvSpPr>
          <p:cNvPr id="10" name="Title 9">
            <a:extLst>
              <a:ext uri="{FF2B5EF4-FFF2-40B4-BE49-F238E27FC236}">
                <a16:creationId xmlns:a16="http://schemas.microsoft.com/office/drawing/2014/main" id="{271540E4-5E43-3445-9361-342BABDD7BF1}"/>
              </a:ext>
            </a:extLst>
          </p:cNvPr>
          <p:cNvSpPr>
            <a:spLocks noGrp="1"/>
          </p:cNvSpPr>
          <p:nvPr>
            <p:ph type="title" hasCustomPrompt="1"/>
          </p:nvPr>
        </p:nvSpPr>
        <p:spPr>
          <a:xfrm>
            <a:off x="4500000" y="2326943"/>
            <a:ext cx="5919537" cy="1590307"/>
          </a:xfrm>
        </p:spPr>
        <p:txBody>
          <a:bodyPr>
            <a:spAutoFit/>
          </a:bodyPr>
          <a:lstStyle>
            <a:lvl1pPr>
              <a:lnSpc>
                <a:spcPts val="5800"/>
              </a:lnSpc>
              <a:defRPr sz="5800" b="0" i="0">
                <a:solidFill>
                  <a:schemeClr val="bg1"/>
                </a:solidFill>
                <a:latin typeface="Calibri" panose="020F0502020204030204" pitchFamily="34" charset="0"/>
                <a:cs typeface="Calibri" panose="020F0502020204030204" pitchFamily="34" charset="0"/>
              </a:defRPr>
            </a:lvl1pPr>
          </a:lstStyle>
          <a:p>
            <a:r>
              <a:rPr lang="en-GB" noProof="0"/>
              <a:t>Click to edit presentation title</a:t>
            </a:r>
          </a:p>
        </p:txBody>
      </p:sp>
    </p:spTree>
    <p:extLst>
      <p:ext uri="{BB962C8B-B14F-4D97-AF65-F5344CB8AC3E}">
        <p14:creationId xmlns:p14="http://schemas.microsoft.com/office/powerpoint/2010/main" val="29412549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D3D37B-FAAD-41D5-B1F9-E6111BCCED7A}"/>
              </a:ext>
            </a:extLst>
          </p:cNvPr>
          <p:cNvSpPr>
            <a:spLocks noGrp="1"/>
          </p:cNvSpPr>
          <p:nvPr>
            <p:ph type="dt" sz="half" idx="10"/>
          </p:nvPr>
        </p:nvSpPr>
        <p:spPr/>
        <p:txBody>
          <a:bodyPr/>
          <a:lstStyle>
            <a:lvl1pPr>
              <a:defRPr/>
            </a:lvl1pPr>
          </a:lstStyle>
          <a:p>
            <a:pPr>
              <a:defRPr/>
            </a:pPr>
            <a:fld id="{DD23F9BE-6CBD-4383-9EEF-D0FD2B74E1B2}" type="datetimeFigureOut">
              <a:rPr lang="en-GB"/>
              <a:pPr>
                <a:defRPr/>
              </a:pPr>
              <a:t>03/08/2022</a:t>
            </a:fld>
            <a:endParaRPr lang="en-GB"/>
          </a:p>
        </p:txBody>
      </p:sp>
      <p:sp>
        <p:nvSpPr>
          <p:cNvPr id="5" name="Footer Placeholder 4">
            <a:extLst>
              <a:ext uri="{FF2B5EF4-FFF2-40B4-BE49-F238E27FC236}">
                <a16:creationId xmlns:a16="http://schemas.microsoft.com/office/drawing/2014/main" id="{A7C3AB89-DFB4-4900-9272-AD6A05DFC98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83C579E-9E71-4C3C-9CDA-7004A68A0942}"/>
              </a:ext>
            </a:extLst>
          </p:cNvPr>
          <p:cNvSpPr>
            <a:spLocks noGrp="1"/>
          </p:cNvSpPr>
          <p:nvPr>
            <p:ph type="sldNum" sz="quarter" idx="12"/>
          </p:nvPr>
        </p:nvSpPr>
        <p:spPr/>
        <p:txBody>
          <a:bodyPr/>
          <a:lstStyle>
            <a:lvl1pPr>
              <a:defRPr/>
            </a:lvl1pPr>
          </a:lstStyle>
          <a:p>
            <a:pPr>
              <a:defRPr/>
            </a:pPr>
            <a:fld id="{D7781DD9-8F87-4C05-B3F4-73407D8A9789}" type="slidenum">
              <a:rPr lang="en-GB"/>
              <a:pPr>
                <a:defRPr/>
              </a:pPr>
              <a:t>‹#›</a:t>
            </a:fld>
            <a:endParaRPr lang="en-GB"/>
          </a:p>
        </p:txBody>
      </p:sp>
    </p:spTree>
    <p:extLst>
      <p:ext uri="{BB962C8B-B14F-4D97-AF65-F5344CB8AC3E}">
        <p14:creationId xmlns:p14="http://schemas.microsoft.com/office/powerpoint/2010/main" val="42687421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88ABF4-661D-469A-982C-FCB34322C49A}"/>
              </a:ext>
            </a:extLst>
          </p:cNvPr>
          <p:cNvSpPr>
            <a:spLocks noGrp="1"/>
          </p:cNvSpPr>
          <p:nvPr>
            <p:ph type="dt" sz="half" idx="10"/>
          </p:nvPr>
        </p:nvSpPr>
        <p:spPr/>
        <p:txBody>
          <a:bodyPr/>
          <a:lstStyle>
            <a:lvl1pPr>
              <a:defRPr/>
            </a:lvl1pPr>
          </a:lstStyle>
          <a:p>
            <a:pPr>
              <a:defRPr/>
            </a:pPr>
            <a:fld id="{6206D496-D7D2-4A2A-90D0-1049AF05025A}" type="datetimeFigureOut">
              <a:rPr lang="en-GB"/>
              <a:pPr>
                <a:defRPr/>
              </a:pPr>
              <a:t>03/08/2022</a:t>
            </a:fld>
            <a:endParaRPr lang="en-GB"/>
          </a:p>
        </p:txBody>
      </p:sp>
      <p:sp>
        <p:nvSpPr>
          <p:cNvPr id="5" name="Footer Placeholder 4">
            <a:extLst>
              <a:ext uri="{FF2B5EF4-FFF2-40B4-BE49-F238E27FC236}">
                <a16:creationId xmlns:a16="http://schemas.microsoft.com/office/drawing/2014/main" id="{386B002C-2C11-4267-979C-F405BA32609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71A12A7-63AE-4D22-8DBF-6E572359EEC0}"/>
              </a:ext>
            </a:extLst>
          </p:cNvPr>
          <p:cNvSpPr>
            <a:spLocks noGrp="1"/>
          </p:cNvSpPr>
          <p:nvPr>
            <p:ph type="sldNum" sz="quarter" idx="12"/>
          </p:nvPr>
        </p:nvSpPr>
        <p:spPr/>
        <p:txBody>
          <a:bodyPr/>
          <a:lstStyle>
            <a:lvl1pPr>
              <a:defRPr/>
            </a:lvl1pPr>
          </a:lstStyle>
          <a:p>
            <a:pPr>
              <a:defRPr/>
            </a:pPr>
            <a:fld id="{E2406418-7F0C-4D36-A7E7-6D7F3E18504B}" type="slidenum">
              <a:rPr lang="en-GB"/>
              <a:pPr>
                <a:defRPr/>
              </a:pPr>
              <a:t>‹#›</a:t>
            </a:fld>
            <a:endParaRPr lang="en-GB"/>
          </a:p>
        </p:txBody>
      </p:sp>
    </p:spTree>
    <p:extLst>
      <p:ext uri="{BB962C8B-B14F-4D97-AF65-F5344CB8AC3E}">
        <p14:creationId xmlns:p14="http://schemas.microsoft.com/office/powerpoint/2010/main" val="40249527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575455E-F117-4A0A-98D1-C63909026617}"/>
              </a:ext>
            </a:extLst>
          </p:cNvPr>
          <p:cNvSpPr>
            <a:spLocks noGrp="1"/>
          </p:cNvSpPr>
          <p:nvPr>
            <p:ph type="dt" sz="half" idx="10"/>
          </p:nvPr>
        </p:nvSpPr>
        <p:spPr/>
        <p:txBody>
          <a:bodyPr/>
          <a:lstStyle>
            <a:lvl1pPr>
              <a:defRPr/>
            </a:lvl1pPr>
          </a:lstStyle>
          <a:p>
            <a:pPr>
              <a:defRPr/>
            </a:pPr>
            <a:fld id="{D291A422-03D6-4BCF-89B3-5F56A38E7CE4}" type="datetimeFigureOut">
              <a:rPr lang="en-GB"/>
              <a:pPr>
                <a:defRPr/>
              </a:pPr>
              <a:t>03/08/2022</a:t>
            </a:fld>
            <a:endParaRPr lang="en-GB"/>
          </a:p>
        </p:txBody>
      </p:sp>
      <p:sp>
        <p:nvSpPr>
          <p:cNvPr id="6" name="Footer Placeholder 4">
            <a:extLst>
              <a:ext uri="{FF2B5EF4-FFF2-40B4-BE49-F238E27FC236}">
                <a16:creationId xmlns:a16="http://schemas.microsoft.com/office/drawing/2014/main" id="{116E8AC1-BF2C-43F0-9717-9E127DF0A0C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5593277-3AC9-4642-ABB9-1E4C68E62AFD}"/>
              </a:ext>
            </a:extLst>
          </p:cNvPr>
          <p:cNvSpPr>
            <a:spLocks noGrp="1"/>
          </p:cNvSpPr>
          <p:nvPr>
            <p:ph type="sldNum" sz="quarter" idx="12"/>
          </p:nvPr>
        </p:nvSpPr>
        <p:spPr/>
        <p:txBody>
          <a:bodyPr/>
          <a:lstStyle>
            <a:lvl1pPr>
              <a:defRPr/>
            </a:lvl1pPr>
          </a:lstStyle>
          <a:p>
            <a:pPr>
              <a:defRPr/>
            </a:pPr>
            <a:fld id="{44FB34B7-19E3-430D-9063-5FA5BE1B9494}" type="slidenum">
              <a:rPr lang="en-GB"/>
              <a:pPr>
                <a:defRPr/>
              </a:pPr>
              <a:t>‹#›</a:t>
            </a:fld>
            <a:endParaRPr lang="en-GB"/>
          </a:p>
        </p:txBody>
      </p:sp>
    </p:spTree>
    <p:extLst>
      <p:ext uri="{BB962C8B-B14F-4D97-AF65-F5344CB8AC3E}">
        <p14:creationId xmlns:p14="http://schemas.microsoft.com/office/powerpoint/2010/main" val="28142132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8C29A943-4BB0-4333-B03B-AAA4625E7A9F}"/>
              </a:ext>
            </a:extLst>
          </p:cNvPr>
          <p:cNvSpPr>
            <a:spLocks noGrp="1"/>
          </p:cNvSpPr>
          <p:nvPr>
            <p:ph type="dt" sz="half" idx="10"/>
          </p:nvPr>
        </p:nvSpPr>
        <p:spPr/>
        <p:txBody>
          <a:bodyPr/>
          <a:lstStyle>
            <a:lvl1pPr>
              <a:defRPr/>
            </a:lvl1pPr>
          </a:lstStyle>
          <a:p>
            <a:pPr>
              <a:defRPr/>
            </a:pPr>
            <a:fld id="{75A888FD-1E55-4F06-AFF3-02083899325E}" type="datetimeFigureOut">
              <a:rPr lang="en-GB"/>
              <a:pPr>
                <a:defRPr/>
              </a:pPr>
              <a:t>03/08/2022</a:t>
            </a:fld>
            <a:endParaRPr lang="en-GB"/>
          </a:p>
        </p:txBody>
      </p:sp>
      <p:sp>
        <p:nvSpPr>
          <p:cNvPr id="8" name="Footer Placeholder 4">
            <a:extLst>
              <a:ext uri="{FF2B5EF4-FFF2-40B4-BE49-F238E27FC236}">
                <a16:creationId xmlns:a16="http://schemas.microsoft.com/office/drawing/2014/main" id="{7146C2DE-EF32-410B-BD71-A705C5B5BC1E}"/>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B9CBE53-B5AF-4B07-A7D0-0F0895EFFF60}"/>
              </a:ext>
            </a:extLst>
          </p:cNvPr>
          <p:cNvSpPr>
            <a:spLocks noGrp="1"/>
          </p:cNvSpPr>
          <p:nvPr>
            <p:ph type="sldNum" sz="quarter" idx="12"/>
          </p:nvPr>
        </p:nvSpPr>
        <p:spPr/>
        <p:txBody>
          <a:bodyPr/>
          <a:lstStyle>
            <a:lvl1pPr>
              <a:defRPr/>
            </a:lvl1pPr>
          </a:lstStyle>
          <a:p>
            <a:pPr>
              <a:defRPr/>
            </a:pPr>
            <a:fld id="{7ACA516D-F035-4A60-8C4A-5BE5FDBAD989}" type="slidenum">
              <a:rPr lang="en-GB"/>
              <a:pPr>
                <a:defRPr/>
              </a:pPr>
              <a:t>‹#›</a:t>
            </a:fld>
            <a:endParaRPr lang="en-GB"/>
          </a:p>
        </p:txBody>
      </p:sp>
    </p:spTree>
    <p:extLst>
      <p:ext uri="{BB962C8B-B14F-4D97-AF65-F5344CB8AC3E}">
        <p14:creationId xmlns:p14="http://schemas.microsoft.com/office/powerpoint/2010/main" val="20893453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006C507C-12C1-47AE-9F52-625BF8FAD654}"/>
              </a:ext>
            </a:extLst>
          </p:cNvPr>
          <p:cNvSpPr>
            <a:spLocks noGrp="1"/>
          </p:cNvSpPr>
          <p:nvPr>
            <p:ph type="dt" sz="half" idx="10"/>
          </p:nvPr>
        </p:nvSpPr>
        <p:spPr/>
        <p:txBody>
          <a:bodyPr/>
          <a:lstStyle>
            <a:lvl1pPr>
              <a:defRPr/>
            </a:lvl1pPr>
          </a:lstStyle>
          <a:p>
            <a:pPr>
              <a:defRPr/>
            </a:pPr>
            <a:fld id="{C1437F27-5B59-45EB-B878-000FC6316854}" type="datetimeFigureOut">
              <a:rPr lang="en-GB"/>
              <a:pPr>
                <a:defRPr/>
              </a:pPr>
              <a:t>03/08/2022</a:t>
            </a:fld>
            <a:endParaRPr lang="en-GB"/>
          </a:p>
        </p:txBody>
      </p:sp>
      <p:sp>
        <p:nvSpPr>
          <p:cNvPr id="4" name="Footer Placeholder 4">
            <a:extLst>
              <a:ext uri="{FF2B5EF4-FFF2-40B4-BE49-F238E27FC236}">
                <a16:creationId xmlns:a16="http://schemas.microsoft.com/office/drawing/2014/main" id="{962B3D5C-2C89-400D-89E8-93267DD8C81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C314D3E0-78D2-4D32-A3AF-95AB8A0878F9}"/>
              </a:ext>
            </a:extLst>
          </p:cNvPr>
          <p:cNvSpPr>
            <a:spLocks noGrp="1"/>
          </p:cNvSpPr>
          <p:nvPr>
            <p:ph type="sldNum" sz="quarter" idx="12"/>
          </p:nvPr>
        </p:nvSpPr>
        <p:spPr/>
        <p:txBody>
          <a:bodyPr/>
          <a:lstStyle>
            <a:lvl1pPr>
              <a:defRPr/>
            </a:lvl1pPr>
          </a:lstStyle>
          <a:p>
            <a:pPr>
              <a:defRPr/>
            </a:pPr>
            <a:fld id="{0813FE83-3BBD-4186-94DC-150C067B4627}" type="slidenum">
              <a:rPr lang="en-GB"/>
              <a:pPr>
                <a:defRPr/>
              </a:pPr>
              <a:t>‹#›</a:t>
            </a:fld>
            <a:endParaRPr lang="en-GB"/>
          </a:p>
        </p:txBody>
      </p:sp>
    </p:spTree>
    <p:extLst>
      <p:ext uri="{BB962C8B-B14F-4D97-AF65-F5344CB8AC3E}">
        <p14:creationId xmlns:p14="http://schemas.microsoft.com/office/powerpoint/2010/main" val="3277641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0671B9D-96A5-4711-9D35-9D55EBEEB728}"/>
              </a:ext>
            </a:extLst>
          </p:cNvPr>
          <p:cNvSpPr>
            <a:spLocks noGrp="1"/>
          </p:cNvSpPr>
          <p:nvPr>
            <p:ph type="dt" sz="half" idx="10"/>
          </p:nvPr>
        </p:nvSpPr>
        <p:spPr/>
        <p:txBody>
          <a:bodyPr/>
          <a:lstStyle>
            <a:lvl1pPr>
              <a:defRPr/>
            </a:lvl1pPr>
          </a:lstStyle>
          <a:p>
            <a:pPr>
              <a:defRPr/>
            </a:pPr>
            <a:fld id="{CA33218D-45C5-4FF0-B05D-D1A4FB47F70B}" type="datetimeFigureOut">
              <a:rPr lang="en-GB"/>
              <a:pPr>
                <a:defRPr/>
              </a:pPr>
              <a:t>03/08/2022</a:t>
            </a:fld>
            <a:endParaRPr lang="en-GB"/>
          </a:p>
        </p:txBody>
      </p:sp>
      <p:sp>
        <p:nvSpPr>
          <p:cNvPr id="3" name="Footer Placeholder 4">
            <a:extLst>
              <a:ext uri="{FF2B5EF4-FFF2-40B4-BE49-F238E27FC236}">
                <a16:creationId xmlns:a16="http://schemas.microsoft.com/office/drawing/2014/main" id="{796B48D7-F554-47BF-8401-03F0F552AFFB}"/>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7BD7960E-AF7E-4182-9B55-572757EB18DE}"/>
              </a:ext>
            </a:extLst>
          </p:cNvPr>
          <p:cNvSpPr>
            <a:spLocks noGrp="1"/>
          </p:cNvSpPr>
          <p:nvPr>
            <p:ph type="sldNum" sz="quarter" idx="12"/>
          </p:nvPr>
        </p:nvSpPr>
        <p:spPr/>
        <p:txBody>
          <a:bodyPr/>
          <a:lstStyle>
            <a:lvl1pPr>
              <a:defRPr/>
            </a:lvl1pPr>
          </a:lstStyle>
          <a:p>
            <a:pPr>
              <a:defRPr/>
            </a:pPr>
            <a:fld id="{5EFE67DE-457F-4DD0-A85A-EAF5E0727046}" type="slidenum">
              <a:rPr lang="en-GB"/>
              <a:pPr>
                <a:defRPr/>
              </a:pPr>
              <a:t>‹#›</a:t>
            </a:fld>
            <a:endParaRPr lang="en-GB"/>
          </a:p>
        </p:txBody>
      </p:sp>
    </p:spTree>
    <p:extLst>
      <p:ext uri="{BB962C8B-B14F-4D97-AF65-F5344CB8AC3E}">
        <p14:creationId xmlns:p14="http://schemas.microsoft.com/office/powerpoint/2010/main" val="17732035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75131D3-A371-4980-AC64-F4DD32D9B1D6}"/>
              </a:ext>
            </a:extLst>
          </p:cNvPr>
          <p:cNvSpPr>
            <a:spLocks noGrp="1"/>
          </p:cNvSpPr>
          <p:nvPr>
            <p:ph type="dt" sz="half" idx="10"/>
          </p:nvPr>
        </p:nvSpPr>
        <p:spPr/>
        <p:txBody>
          <a:bodyPr/>
          <a:lstStyle>
            <a:lvl1pPr>
              <a:defRPr/>
            </a:lvl1pPr>
          </a:lstStyle>
          <a:p>
            <a:pPr>
              <a:defRPr/>
            </a:pPr>
            <a:fld id="{D64A5314-055C-42FC-8CFE-B080B2D12BE9}" type="datetimeFigureOut">
              <a:rPr lang="en-GB"/>
              <a:pPr>
                <a:defRPr/>
              </a:pPr>
              <a:t>03/08/2022</a:t>
            </a:fld>
            <a:endParaRPr lang="en-GB"/>
          </a:p>
        </p:txBody>
      </p:sp>
      <p:sp>
        <p:nvSpPr>
          <p:cNvPr id="6" name="Footer Placeholder 4">
            <a:extLst>
              <a:ext uri="{FF2B5EF4-FFF2-40B4-BE49-F238E27FC236}">
                <a16:creationId xmlns:a16="http://schemas.microsoft.com/office/drawing/2014/main" id="{8AFBC20A-EBEC-428C-BDBD-7E5AE93EE34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08892BD-69A0-4E5A-88C7-97FB168CACE0}"/>
              </a:ext>
            </a:extLst>
          </p:cNvPr>
          <p:cNvSpPr>
            <a:spLocks noGrp="1"/>
          </p:cNvSpPr>
          <p:nvPr>
            <p:ph type="sldNum" sz="quarter" idx="12"/>
          </p:nvPr>
        </p:nvSpPr>
        <p:spPr/>
        <p:txBody>
          <a:bodyPr/>
          <a:lstStyle>
            <a:lvl1pPr>
              <a:defRPr/>
            </a:lvl1pPr>
          </a:lstStyle>
          <a:p>
            <a:pPr>
              <a:defRPr/>
            </a:pPr>
            <a:fld id="{0481B4CD-4F12-4B89-81E1-37CFCD6FDA2B}" type="slidenum">
              <a:rPr lang="en-GB"/>
              <a:pPr>
                <a:defRPr/>
              </a:pPr>
              <a:t>‹#›</a:t>
            </a:fld>
            <a:endParaRPr lang="en-GB"/>
          </a:p>
        </p:txBody>
      </p:sp>
    </p:spTree>
    <p:extLst>
      <p:ext uri="{BB962C8B-B14F-4D97-AF65-F5344CB8AC3E}">
        <p14:creationId xmlns:p14="http://schemas.microsoft.com/office/powerpoint/2010/main" val="1523812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5D3F502-3AF5-499B-9BA8-05C3858F5C95}"/>
              </a:ext>
            </a:extLst>
          </p:cNvPr>
          <p:cNvSpPr>
            <a:spLocks noGrp="1"/>
          </p:cNvSpPr>
          <p:nvPr>
            <p:ph type="dt" sz="half" idx="10"/>
          </p:nvPr>
        </p:nvSpPr>
        <p:spPr/>
        <p:txBody>
          <a:bodyPr/>
          <a:lstStyle>
            <a:lvl1pPr>
              <a:defRPr/>
            </a:lvl1pPr>
          </a:lstStyle>
          <a:p>
            <a:pPr>
              <a:defRPr/>
            </a:pPr>
            <a:fld id="{84C5CAE8-72CB-42E5-A5EC-A7A700A1AE40}" type="datetimeFigureOut">
              <a:rPr lang="en-GB"/>
              <a:pPr>
                <a:defRPr/>
              </a:pPr>
              <a:t>03/08/2022</a:t>
            </a:fld>
            <a:endParaRPr lang="en-GB"/>
          </a:p>
        </p:txBody>
      </p:sp>
      <p:sp>
        <p:nvSpPr>
          <p:cNvPr id="6" name="Footer Placeholder 4">
            <a:extLst>
              <a:ext uri="{FF2B5EF4-FFF2-40B4-BE49-F238E27FC236}">
                <a16:creationId xmlns:a16="http://schemas.microsoft.com/office/drawing/2014/main" id="{06A14D2C-70FD-4CDE-906A-124A5B6E47E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E1B56FD-65C5-4A88-A271-D903880C1B3E}"/>
              </a:ext>
            </a:extLst>
          </p:cNvPr>
          <p:cNvSpPr>
            <a:spLocks noGrp="1"/>
          </p:cNvSpPr>
          <p:nvPr>
            <p:ph type="sldNum" sz="quarter" idx="12"/>
          </p:nvPr>
        </p:nvSpPr>
        <p:spPr/>
        <p:txBody>
          <a:bodyPr/>
          <a:lstStyle>
            <a:lvl1pPr>
              <a:defRPr/>
            </a:lvl1pPr>
          </a:lstStyle>
          <a:p>
            <a:pPr>
              <a:defRPr/>
            </a:pPr>
            <a:fld id="{C9484F58-553E-40FE-A5EF-9640BE747EE3}" type="slidenum">
              <a:rPr lang="en-GB"/>
              <a:pPr>
                <a:defRPr/>
              </a:pPr>
              <a:t>‹#›</a:t>
            </a:fld>
            <a:endParaRPr lang="en-GB"/>
          </a:p>
        </p:txBody>
      </p:sp>
    </p:spTree>
    <p:extLst>
      <p:ext uri="{BB962C8B-B14F-4D97-AF65-F5344CB8AC3E}">
        <p14:creationId xmlns:p14="http://schemas.microsoft.com/office/powerpoint/2010/main" val="11691832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565E57-7D6B-43A9-BE71-773FCB2BA158}"/>
              </a:ext>
            </a:extLst>
          </p:cNvPr>
          <p:cNvSpPr>
            <a:spLocks noGrp="1"/>
          </p:cNvSpPr>
          <p:nvPr>
            <p:ph type="dt" sz="half" idx="10"/>
          </p:nvPr>
        </p:nvSpPr>
        <p:spPr/>
        <p:txBody>
          <a:bodyPr/>
          <a:lstStyle>
            <a:lvl1pPr>
              <a:defRPr/>
            </a:lvl1pPr>
          </a:lstStyle>
          <a:p>
            <a:pPr>
              <a:defRPr/>
            </a:pPr>
            <a:fld id="{26256758-4771-42A5-BD1E-4F2D8EEFC935}" type="datetimeFigureOut">
              <a:rPr lang="en-GB"/>
              <a:pPr>
                <a:defRPr/>
              </a:pPr>
              <a:t>03/08/2022</a:t>
            </a:fld>
            <a:endParaRPr lang="en-GB"/>
          </a:p>
        </p:txBody>
      </p:sp>
      <p:sp>
        <p:nvSpPr>
          <p:cNvPr id="5" name="Footer Placeholder 4">
            <a:extLst>
              <a:ext uri="{FF2B5EF4-FFF2-40B4-BE49-F238E27FC236}">
                <a16:creationId xmlns:a16="http://schemas.microsoft.com/office/drawing/2014/main" id="{253ED8C7-7978-4580-A646-72306B33B54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2589618-0515-4416-8956-EF683782B9B7}"/>
              </a:ext>
            </a:extLst>
          </p:cNvPr>
          <p:cNvSpPr>
            <a:spLocks noGrp="1"/>
          </p:cNvSpPr>
          <p:nvPr>
            <p:ph type="sldNum" sz="quarter" idx="12"/>
          </p:nvPr>
        </p:nvSpPr>
        <p:spPr/>
        <p:txBody>
          <a:bodyPr/>
          <a:lstStyle>
            <a:lvl1pPr>
              <a:defRPr/>
            </a:lvl1pPr>
          </a:lstStyle>
          <a:p>
            <a:pPr>
              <a:defRPr/>
            </a:pPr>
            <a:fld id="{C081A3C7-98A0-4693-A3C1-EB37E1B7A6B7}" type="slidenum">
              <a:rPr lang="en-GB"/>
              <a:pPr>
                <a:defRPr/>
              </a:pPr>
              <a:t>‹#›</a:t>
            </a:fld>
            <a:endParaRPr lang="en-GB"/>
          </a:p>
        </p:txBody>
      </p:sp>
    </p:spTree>
    <p:extLst>
      <p:ext uri="{BB962C8B-B14F-4D97-AF65-F5344CB8AC3E}">
        <p14:creationId xmlns:p14="http://schemas.microsoft.com/office/powerpoint/2010/main" val="27683605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FDC588-894D-4609-BDF0-31001229C0CB}"/>
              </a:ext>
            </a:extLst>
          </p:cNvPr>
          <p:cNvSpPr>
            <a:spLocks noGrp="1"/>
          </p:cNvSpPr>
          <p:nvPr>
            <p:ph type="dt" sz="half" idx="10"/>
          </p:nvPr>
        </p:nvSpPr>
        <p:spPr/>
        <p:txBody>
          <a:bodyPr/>
          <a:lstStyle>
            <a:lvl1pPr>
              <a:defRPr/>
            </a:lvl1pPr>
          </a:lstStyle>
          <a:p>
            <a:pPr>
              <a:defRPr/>
            </a:pPr>
            <a:fld id="{11EB402D-7CA0-4D9A-A112-E720397EEEB3}" type="datetimeFigureOut">
              <a:rPr lang="en-GB"/>
              <a:pPr>
                <a:defRPr/>
              </a:pPr>
              <a:t>03/08/2022</a:t>
            </a:fld>
            <a:endParaRPr lang="en-GB"/>
          </a:p>
        </p:txBody>
      </p:sp>
      <p:sp>
        <p:nvSpPr>
          <p:cNvPr id="5" name="Footer Placeholder 4">
            <a:extLst>
              <a:ext uri="{FF2B5EF4-FFF2-40B4-BE49-F238E27FC236}">
                <a16:creationId xmlns:a16="http://schemas.microsoft.com/office/drawing/2014/main" id="{E03E4C9E-C7B5-419F-92C6-9F510EFAB07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917AF4D-1E27-440D-80B0-C230843BF19B}"/>
              </a:ext>
            </a:extLst>
          </p:cNvPr>
          <p:cNvSpPr>
            <a:spLocks noGrp="1"/>
          </p:cNvSpPr>
          <p:nvPr>
            <p:ph type="sldNum" sz="quarter" idx="12"/>
          </p:nvPr>
        </p:nvSpPr>
        <p:spPr/>
        <p:txBody>
          <a:bodyPr/>
          <a:lstStyle>
            <a:lvl1pPr>
              <a:defRPr/>
            </a:lvl1pPr>
          </a:lstStyle>
          <a:p>
            <a:pPr>
              <a:defRPr/>
            </a:pPr>
            <a:fld id="{AE4F2CBD-42D3-4322-BE5C-7D8DB1A701FF}" type="slidenum">
              <a:rPr lang="en-GB"/>
              <a:pPr>
                <a:defRPr/>
              </a:pPr>
              <a:t>‹#›</a:t>
            </a:fld>
            <a:endParaRPr lang="en-GB"/>
          </a:p>
        </p:txBody>
      </p:sp>
    </p:spTree>
    <p:extLst>
      <p:ext uri="{BB962C8B-B14F-4D97-AF65-F5344CB8AC3E}">
        <p14:creationId xmlns:p14="http://schemas.microsoft.com/office/powerpoint/2010/main" val="1891911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light blu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3BDBFC-35BF-C640-A95A-DBE6DEE5791B}"/>
              </a:ext>
            </a:extLst>
          </p:cNvPr>
          <p:cNvSpPr>
            <a:spLocks noGrp="1"/>
          </p:cNvSpPr>
          <p:nvPr>
            <p:ph type="subTitle" idx="1" hasCustomPrompt="1"/>
          </p:nvPr>
        </p:nvSpPr>
        <p:spPr>
          <a:xfrm>
            <a:off x="4500000" y="4237840"/>
            <a:ext cx="5919537" cy="397032"/>
          </a:xfrm>
        </p:spPr>
        <p:txBody>
          <a:bodyPr wrap="square">
            <a:sp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presentation subtitle</a:t>
            </a:r>
          </a:p>
        </p:txBody>
      </p:sp>
      <p:sp>
        <p:nvSpPr>
          <p:cNvPr id="10" name="Title 9">
            <a:extLst>
              <a:ext uri="{FF2B5EF4-FFF2-40B4-BE49-F238E27FC236}">
                <a16:creationId xmlns:a16="http://schemas.microsoft.com/office/drawing/2014/main" id="{271540E4-5E43-3445-9361-342BABDD7BF1}"/>
              </a:ext>
            </a:extLst>
          </p:cNvPr>
          <p:cNvSpPr>
            <a:spLocks noGrp="1"/>
          </p:cNvSpPr>
          <p:nvPr>
            <p:ph type="title" hasCustomPrompt="1"/>
          </p:nvPr>
        </p:nvSpPr>
        <p:spPr>
          <a:xfrm>
            <a:off x="4500000" y="2337103"/>
            <a:ext cx="5919537" cy="1590307"/>
          </a:xfrm>
        </p:spPr>
        <p:txBody>
          <a:bodyPr>
            <a:spAutoFit/>
          </a:bodyPr>
          <a:lstStyle>
            <a:lvl1pPr>
              <a:lnSpc>
                <a:spcPts val="5800"/>
              </a:lnSpc>
              <a:defRPr sz="5800" b="0" i="0">
                <a:solidFill>
                  <a:schemeClr val="bg1"/>
                </a:solidFill>
                <a:latin typeface="Calibri" panose="020F0502020204030204" pitchFamily="34" charset="0"/>
                <a:cs typeface="Calibri" panose="020F0502020204030204" pitchFamily="34" charset="0"/>
              </a:defRPr>
            </a:lvl1pPr>
          </a:lstStyle>
          <a:p>
            <a:r>
              <a:rPr lang="en-GB" noProof="0"/>
              <a:t>Click to edit presentation title</a:t>
            </a:r>
          </a:p>
        </p:txBody>
      </p:sp>
    </p:spTree>
    <p:extLst>
      <p:ext uri="{BB962C8B-B14F-4D97-AF65-F5344CB8AC3E}">
        <p14:creationId xmlns:p14="http://schemas.microsoft.com/office/powerpoint/2010/main" val="1365759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light gree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3BDBFC-35BF-C640-A95A-DBE6DEE5791B}"/>
              </a:ext>
            </a:extLst>
          </p:cNvPr>
          <p:cNvSpPr>
            <a:spLocks noGrp="1"/>
          </p:cNvSpPr>
          <p:nvPr>
            <p:ph type="subTitle" idx="1" hasCustomPrompt="1"/>
          </p:nvPr>
        </p:nvSpPr>
        <p:spPr>
          <a:xfrm>
            <a:off x="4500000" y="4237840"/>
            <a:ext cx="5919537" cy="397032"/>
          </a:xfrm>
        </p:spPr>
        <p:txBody>
          <a:bodyPr wrap="square">
            <a:sp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presentation subtitle</a:t>
            </a:r>
          </a:p>
        </p:txBody>
      </p:sp>
      <p:sp>
        <p:nvSpPr>
          <p:cNvPr id="10" name="Title 9">
            <a:extLst>
              <a:ext uri="{FF2B5EF4-FFF2-40B4-BE49-F238E27FC236}">
                <a16:creationId xmlns:a16="http://schemas.microsoft.com/office/drawing/2014/main" id="{271540E4-5E43-3445-9361-342BABDD7BF1}"/>
              </a:ext>
            </a:extLst>
          </p:cNvPr>
          <p:cNvSpPr>
            <a:spLocks noGrp="1"/>
          </p:cNvSpPr>
          <p:nvPr>
            <p:ph type="title" hasCustomPrompt="1"/>
          </p:nvPr>
        </p:nvSpPr>
        <p:spPr>
          <a:xfrm>
            <a:off x="4500000" y="2337103"/>
            <a:ext cx="5919537" cy="1590307"/>
          </a:xfrm>
        </p:spPr>
        <p:txBody>
          <a:bodyPr>
            <a:spAutoFit/>
          </a:bodyPr>
          <a:lstStyle>
            <a:lvl1pPr>
              <a:lnSpc>
                <a:spcPts val="5800"/>
              </a:lnSpc>
              <a:defRPr sz="5800" b="0" i="0">
                <a:solidFill>
                  <a:schemeClr val="bg1"/>
                </a:solidFill>
                <a:latin typeface="Calibri" panose="020F0502020204030204" pitchFamily="34" charset="0"/>
                <a:cs typeface="Calibri" panose="020F0502020204030204" pitchFamily="34" charset="0"/>
              </a:defRPr>
            </a:lvl1pPr>
          </a:lstStyle>
          <a:p>
            <a:r>
              <a:rPr lang="en-GB" noProof="0"/>
              <a:t>Click to edit presentation title</a:t>
            </a:r>
          </a:p>
        </p:txBody>
      </p:sp>
    </p:spTree>
    <p:extLst>
      <p:ext uri="{BB962C8B-B14F-4D97-AF65-F5344CB8AC3E}">
        <p14:creationId xmlns:p14="http://schemas.microsoft.com/office/powerpoint/2010/main" val="140507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i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3BDBFC-35BF-C640-A95A-DBE6DEE5791B}"/>
              </a:ext>
            </a:extLst>
          </p:cNvPr>
          <p:cNvSpPr>
            <a:spLocks noGrp="1"/>
          </p:cNvSpPr>
          <p:nvPr>
            <p:ph type="subTitle" idx="1" hasCustomPrompt="1"/>
          </p:nvPr>
        </p:nvSpPr>
        <p:spPr>
          <a:xfrm>
            <a:off x="4500000" y="4237840"/>
            <a:ext cx="5919537" cy="397032"/>
          </a:xfrm>
        </p:spPr>
        <p:txBody>
          <a:bodyPr wrap="square">
            <a:sp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presentation subtitle</a:t>
            </a:r>
          </a:p>
        </p:txBody>
      </p:sp>
      <p:sp>
        <p:nvSpPr>
          <p:cNvPr id="10" name="Title 9">
            <a:extLst>
              <a:ext uri="{FF2B5EF4-FFF2-40B4-BE49-F238E27FC236}">
                <a16:creationId xmlns:a16="http://schemas.microsoft.com/office/drawing/2014/main" id="{271540E4-5E43-3445-9361-342BABDD7BF1}"/>
              </a:ext>
            </a:extLst>
          </p:cNvPr>
          <p:cNvSpPr>
            <a:spLocks noGrp="1"/>
          </p:cNvSpPr>
          <p:nvPr>
            <p:ph type="title" hasCustomPrompt="1"/>
          </p:nvPr>
        </p:nvSpPr>
        <p:spPr>
          <a:xfrm>
            <a:off x="4500000" y="2337103"/>
            <a:ext cx="5919537" cy="1590307"/>
          </a:xfrm>
        </p:spPr>
        <p:txBody>
          <a:bodyPr>
            <a:spAutoFit/>
          </a:bodyPr>
          <a:lstStyle>
            <a:lvl1pPr>
              <a:lnSpc>
                <a:spcPts val="5800"/>
              </a:lnSpc>
              <a:defRPr sz="5800" b="0" i="0">
                <a:solidFill>
                  <a:schemeClr val="bg1"/>
                </a:solidFill>
                <a:latin typeface="Calibri" panose="020F0502020204030204" pitchFamily="34" charset="0"/>
                <a:cs typeface="Calibri" panose="020F0502020204030204" pitchFamily="34" charset="0"/>
              </a:defRPr>
            </a:lvl1pPr>
          </a:lstStyle>
          <a:p>
            <a:r>
              <a:rPr lang="en-GB" noProof="0"/>
              <a:t>Click to edit presentation title</a:t>
            </a:r>
          </a:p>
        </p:txBody>
      </p:sp>
    </p:spTree>
    <p:extLst>
      <p:ext uri="{BB962C8B-B14F-4D97-AF65-F5344CB8AC3E}">
        <p14:creationId xmlns:p14="http://schemas.microsoft.com/office/powerpoint/2010/main" val="3143038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yellow]">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3BDBFC-35BF-C640-A95A-DBE6DEE5791B}"/>
              </a:ext>
            </a:extLst>
          </p:cNvPr>
          <p:cNvSpPr>
            <a:spLocks noGrp="1"/>
          </p:cNvSpPr>
          <p:nvPr>
            <p:ph type="subTitle" idx="1" hasCustomPrompt="1"/>
          </p:nvPr>
        </p:nvSpPr>
        <p:spPr>
          <a:xfrm>
            <a:off x="4500000" y="4237840"/>
            <a:ext cx="5919537" cy="397032"/>
          </a:xfrm>
        </p:spPr>
        <p:txBody>
          <a:bodyPr wrap="square">
            <a:sp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presentation subtitle</a:t>
            </a:r>
          </a:p>
        </p:txBody>
      </p:sp>
      <p:sp>
        <p:nvSpPr>
          <p:cNvPr id="10" name="Title 9">
            <a:extLst>
              <a:ext uri="{FF2B5EF4-FFF2-40B4-BE49-F238E27FC236}">
                <a16:creationId xmlns:a16="http://schemas.microsoft.com/office/drawing/2014/main" id="{271540E4-5E43-3445-9361-342BABDD7BF1}"/>
              </a:ext>
            </a:extLst>
          </p:cNvPr>
          <p:cNvSpPr>
            <a:spLocks noGrp="1"/>
          </p:cNvSpPr>
          <p:nvPr>
            <p:ph type="title" hasCustomPrompt="1"/>
          </p:nvPr>
        </p:nvSpPr>
        <p:spPr>
          <a:xfrm>
            <a:off x="4500000" y="2337103"/>
            <a:ext cx="5919537" cy="1590307"/>
          </a:xfrm>
        </p:spPr>
        <p:txBody>
          <a:bodyPr>
            <a:spAutoFit/>
          </a:bodyPr>
          <a:lstStyle>
            <a:lvl1pPr>
              <a:lnSpc>
                <a:spcPts val="5800"/>
              </a:lnSpc>
              <a:defRPr sz="5800" b="0" i="0">
                <a:solidFill>
                  <a:schemeClr val="bg1"/>
                </a:solidFill>
                <a:latin typeface="Calibri" panose="020F0502020204030204" pitchFamily="34" charset="0"/>
                <a:cs typeface="Calibri" panose="020F0502020204030204" pitchFamily="34" charset="0"/>
              </a:defRPr>
            </a:lvl1pPr>
          </a:lstStyle>
          <a:p>
            <a:r>
              <a:rPr lang="en-GB" noProof="0"/>
              <a:t>Click to edit presentation title</a:t>
            </a:r>
          </a:p>
        </p:txBody>
      </p:sp>
    </p:spTree>
    <p:extLst>
      <p:ext uri="{BB962C8B-B14F-4D97-AF65-F5344CB8AC3E}">
        <p14:creationId xmlns:p14="http://schemas.microsoft.com/office/powerpoint/2010/main" val="308598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ja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3BDBFC-35BF-C640-A95A-DBE6DEE5791B}"/>
              </a:ext>
            </a:extLst>
          </p:cNvPr>
          <p:cNvSpPr>
            <a:spLocks noGrp="1"/>
          </p:cNvSpPr>
          <p:nvPr>
            <p:ph type="subTitle" idx="1" hasCustomPrompt="1"/>
          </p:nvPr>
        </p:nvSpPr>
        <p:spPr>
          <a:xfrm>
            <a:off x="4500000" y="4237840"/>
            <a:ext cx="5919537" cy="397032"/>
          </a:xfrm>
        </p:spPr>
        <p:txBody>
          <a:bodyPr wrap="square">
            <a:sp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presentation subtitle</a:t>
            </a:r>
          </a:p>
        </p:txBody>
      </p:sp>
      <p:sp>
        <p:nvSpPr>
          <p:cNvPr id="10" name="Title 9">
            <a:extLst>
              <a:ext uri="{FF2B5EF4-FFF2-40B4-BE49-F238E27FC236}">
                <a16:creationId xmlns:a16="http://schemas.microsoft.com/office/drawing/2014/main" id="{271540E4-5E43-3445-9361-342BABDD7BF1}"/>
              </a:ext>
            </a:extLst>
          </p:cNvPr>
          <p:cNvSpPr>
            <a:spLocks noGrp="1"/>
          </p:cNvSpPr>
          <p:nvPr>
            <p:ph type="title" hasCustomPrompt="1"/>
          </p:nvPr>
        </p:nvSpPr>
        <p:spPr>
          <a:xfrm>
            <a:off x="4500000" y="2337103"/>
            <a:ext cx="5919537" cy="1590307"/>
          </a:xfrm>
        </p:spPr>
        <p:txBody>
          <a:bodyPr>
            <a:spAutoFit/>
          </a:bodyPr>
          <a:lstStyle>
            <a:lvl1pPr>
              <a:lnSpc>
                <a:spcPts val="5800"/>
              </a:lnSpc>
              <a:defRPr sz="5800" b="0" i="0">
                <a:solidFill>
                  <a:schemeClr val="bg1"/>
                </a:solidFill>
                <a:latin typeface="Calibri" panose="020F0502020204030204" pitchFamily="34" charset="0"/>
                <a:cs typeface="Calibri" panose="020F0502020204030204" pitchFamily="34" charset="0"/>
              </a:defRPr>
            </a:lvl1pPr>
          </a:lstStyle>
          <a:p>
            <a:r>
              <a:rPr lang="en-GB" noProof="0"/>
              <a:t>Click to edit presentation title</a:t>
            </a:r>
          </a:p>
        </p:txBody>
      </p:sp>
    </p:spTree>
    <p:extLst>
      <p:ext uri="{BB962C8B-B14F-4D97-AF65-F5344CB8AC3E}">
        <p14:creationId xmlns:p14="http://schemas.microsoft.com/office/powerpoint/2010/main" val="200199086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2.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29E97-B529-354D-BF51-D128F7F1C924}"/>
              </a:ext>
            </a:extLst>
          </p:cNvPr>
          <p:cNvSpPr>
            <a:spLocks noGrp="1"/>
          </p:cNvSpPr>
          <p:nvPr>
            <p:ph type="title"/>
          </p:nvPr>
        </p:nvSpPr>
        <p:spPr>
          <a:xfrm>
            <a:off x="360001" y="360000"/>
            <a:ext cx="11471636" cy="865545"/>
          </a:xfrm>
          <a:prstGeom prst="rect">
            <a:avLst/>
          </a:prstGeom>
        </p:spPr>
        <p:txBody>
          <a:bodyPr vert="horz" lIns="0" tIns="45720" rIns="0" bIns="45720" rtlCol="0" anchor="t">
            <a:noAutofit/>
          </a:bodyPr>
          <a:lstStyle/>
          <a:p>
            <a:r>
              <a:rPr lang="en-GB" noProof="0"/>
              <a:t>Click to edit title of slide</a:t>
            </a:r>
          </a:p>
        </p:txBody>
      </p:sp>
      <p:sp>
        <p:nvSpPr>
          <p:cNvPr id="3" name="Text Placeholder 2">
            <a:extLst>
              <a:ext uri="{FF2B5EF4-FFF2-40B4-BE49-F238E27FC236}">
                <a16:creationId xmlns:a16="http://schemas.microsoft.com/office/drawing/2014/main" id="{0AFCB707-C38E-4645-AA0F-97BD7E3FC562}"/>
              </a:ext>
            </a:extLst>
          </p:cNvPr>
          <p:cNvSpPr>
            <a:spLocks noGrp="1"/>
          </p:cNvSpPr>
          <p:nvPr>
            <p:ph type="body" idx="1"/>
          </p:nvPr>
        </p:nvSpPr>
        <p:spPr>
          <a:xfrm>
            <a:off x="360001" y="1628775"/>
            <a:ext cx="11471638" cy="4607020"/>
          </a:xfrm>
          <a:prstGeom prst="rect">
            <a:avLst/>
          </a:prstGeom>
        </p:spPr>
        <p:txBody>
          <a:bodyPr vert="horz" lIns="0" tIns="45720" rIns="91440" bIns="4572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a:extLst>
              <a:ext uri="{FF2B5EF4-FFF2-40B4-BE49-F238E27FC236}">
                <a16:creationId xmlns:a16="http://schemas.microsoft.com/office/drawing/2014/main" id="{71B71169-5C74-8347-A2F3-6D3DF8C9FB48}"/>
              </a:ext>
            </a:extLst>
          </p:cNvPr>
          <p:cNvSpPr>
            <a:spLocks noGrp="1"/>
          </p:cNvSpPr>
          <p:nvPr>
            <p:ph type="ftr" sz="quarter" idx="3"/>
          </p:nvPr>
        </p:nvSpPr>
        <p:spPr>
          <a:xfrm>
            <a:off x="360001" y="6507163"/>
            <a:ext cx="5648688" cy="356400"/>
          </a:xfrm>
          <a:prstGeom prst="rect">
            <a:avLst/>
          </a:prstGeom>
        </p:spPr>
        <p:txBody>
          <a:bodyPr vert="horz" lIns="0" tIns="45720" rIns="91440" bIns="45720" rtlCol="0" anchor="ctr"/>
          <a:lstStyle>
            <a:lvl1pPr algn="l">
              <a:defRPr sz="1000">
                <a:solidFill>
                  <a:schemeClr val="tx1"/>
                </a:solidFill>
              </a:defRPr>
            </a:lvl1pPr>
          </a:lstStyle>
          <a:p>
            <a:endParaRPr lang="en-GB" noProof="0"/>
          </a:p>
        </p:txBody>
      </p:sp>
      <p:sp>
        <p:nvSpPr>
          <p:cNvPr id="6" name="Slide Number Placeholder 5">
            <a:extLst>
              <a:ext uri="{FF2B5EF4-FFF2-40B4-BE49-F238E27FC236}">
                <a16:creationId xmlns:a16="http://schemas.microsoft.com/office/drawing/2014/main" id="{505B17D4-E0AB-5B4C-B4F1-821FA80897A9}"/>
              </a:ext>
            </a:extLst>
          </p:cNvPr>
          <p:cNvSpPr>
            <a:spLocks noGrp="1"/>
          </p:cNvSpPr>
          <p:nvPr>
            <p:ph type="sldNum" sz="quarter" idx="4"/>
          </p:nvPr>
        </p:nvSpPr>
        <p:spPr>
          <a:xfrm>
            <a:off x="10093324" y="6507163"/>
            <a:ext cx="1738313" cy="344488"/>
          </a:xfrm>
          <a:prstGeom prst="rect">
            <a:avLst/>
          </a:prstGeom>
        </p:spPr>
        <p:txBody>
          <a:bodyPr vert="horz" lIns="91440" tIns="45720" rIns="0" bIns="45720" rtlCol="0" anchor="ctr"/>
          <a:lstStyle>
            <a:lvl1pPr algn="r">
              <a:defRPr sz="1000">
                <a:solidFill>
                  <a:schemeClr val="tx1"/>
                </a:solidFill>
              </a:defRPr>
            </a:lvl1pPr>
          </a:lstStyle>
          <a:p>
            <a:fld id="{27B5AB01-F165-584F-9D0C-FD8A47F7A7CB}" type="slidenum">
              <a:rPr lang="en-GB" noProof="0" smtClean="0"/>
              <a:pPr/>
              <a:t>‹#›</a:t>
            </a:fld>
            <a:endParaRPr lang="en-GB" noProof="0"/>
          </a:p>
        </p:txBody>
      </p:sp>
    </p:spTree>
    <p:extLst>
      <p:ext uri="{BB962C8B-B14F-4D97-AF65-F5344CB8AC3E}">
        <p14:creationId xmlns:p14="http://schemas.microsoft.com/office/powerpoint/2010/main" val="2457636713"/>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76" r:id="rId3"/>
    <p:sldLayoutId id="2147483678" r:id="rId4"/>
    <p:sldLayoutId id="2147483679" r:id="rId5"/>
    <p:sldLayoutId id="2147483680" r:id="rId6"/>
    <p:sldLayoutId id="2147483683" r:id="rId7"/>
    <p:sldLayoutId id="2147483682" r:id="rId8"/>
    <p:sldLayoutId id="2147483684" r:id="rId9"/>
    <p:sldLayoutId id="2147483685" r:id="rId10"/>
    <p:sldLayoutId id="2147483686" r:id="rId11"/>
    <p:sldLayoutId id="2147483681" r:id="rId12"/>
    <p:sldLayoutId id="2147483649" r:id="rId13"/>
    <p:sldLayoutId id="2147483651" r:id="rId14"/>
    <p:sldLayoutId id="2147483666" r:id="rId15"/>
    <p:sldLayoutId id="2147483667" r:id="rId16"/>
    <p:sldLayoutId id="2147483668" r:id="rId17"/>
    <p:sldLayoutId id="2147483669" r:id="rId18"/>
    <p:sldLayoutId id="2147483687" r:id="rId19"/>
    <p:sldLayoutId id="2147483688" r:id="rId20"/>
    <p:sldLayoutId id="2147483690" r:id="rId21"/>
    <p:sldLayoutId id="2147483689" r:id="rId22"/>
    <p:sldLayoutId id="2147483691" r:id="rId23"/>
    <p:sldLayoutId id="2147483670" r:id="rId24"/>
    <p:sldLayoutId id="2147483677" r:id="rId25"/>
    <p:sldLayoutId id="2147483650" r:id="rId26"/>
    <p:sldLayoutId id="2147483652" r:id="rId27"/>
    <p:sldLayoutId id="2147483660" r:id="rId28"/>
    <p:sldLayoutId id="2147483661" r:id="rId29"/>
    <p:sldLayoutId id="2147483662" r:id="rId30"/>
    <p:sldLayoutId id="2147483663" r:id="rId31"/>
    <p:sldLayoutId id="2147483671" r:id="rId32"/>
    <p:sldLayoutId id="2147483672" r:id="rId33"/>
    <p:sldLayoutId id="2147483673" r:id="rId34"/>
    <p:sldLayoutId id="2147483674" r:id="rId35"/>
    <p:sldLayoutId id="2147483675" r:id="rId36"/>
    <p:sldLayoutId id="2147483654" r:id="rId37"/>
    <p:sldLayoutId id="2147483655" r:id="rId38"/>
  </p:sldLayoutIdLst>
  <p:hf sldNum="0" hdr="0" ftr="0" dt="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177800" indent="-177800"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buFont typeface="Arial" panose="020B0604020202020204" pitchFamily="34" charset="0"/>
        <a:buChar char="•"/>
        <a:tabLst/>
        <a:defRPr sz="2400" kern="1200">
          <a:solidFill>
            <a:schemeClr val="tx1"/>
          </a:solidFill>
          <a:latin typeface="+mn-lt"/>
          <a:ea typeface="+mn-ea"/>
          <a:cs typeface="+mn-cs"/>
        </a:defRPr>
      </a:lvl2pPr>
      <a:lvl3pPr marL="534988" indent="-179388" algn="l" defTabSz="914400" rtl="0" eaLnBrk="1" latinLnBrk="0" hangingPunct="1">
        <a:lnSpc>
          <a:spcPct val="90000"/>
        </a:lnSpc>
        <a:spcBef>
          <a:spcPts val="700"/>
        </a:spcBef>
        <a:buFont typeface="Arial" panose="020B0604020202020204" pitchFamily="34" charset="0"/>
        <a:buChar char="•"/>
        <a:tabLst/>
        <a:defRPr sz="2000" kern="1200">
          <a:solidFill>
            <a:schemeClr val="tx1"/>
          </a:solidFill>
          <a:latin typeface="+mn-lt"/>
          <a:ea typeface="+mn-ea"/>
          <a:cs typeface="+mn-cs"/>
        </a:defRPr>
      </a:lvl3pPr>
      <a:lvl4pPr marL="712788" indent="-177800" algn="l" defTabSz="914400" rtl="0" eaLnBrk="1" latinLnBrk="0" hangingPunct="1">
        <a:lnSpc>
          <a:spcPct val="90000"/>
        </a:lnSpc>
        <a:spcBef>
          <a:spcPts val="700"/>
        </a:spcBef>
        <a:buFont typeface="Arial" panose="020B0604020202020204" pitchFamily="34" charset="0"/>
        <a:buChar char="•"/>
        <a:tabLst/>
        <a:defRPr sz="2000" kern="1200">
          <a:solidFill>
            <a:schemeClr val="tx1"/>
          </a:solidFill>
          <a:latin typeface="+mn-lt"/>
          <a:ea typeface="+mn-ea"/>
          <a:cs typeface="+mn-cs"/>
        </a:defRPr>
      </a:lvl4pPr>
      <a:lvl5pPr marL="892175" indent="-17938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323">
          <p15:clr>
            <a:srgbClr val="A4A3A4"/>
          </p15:clr>
        </p15:guide>
        <p15:guide id="3" pos="1459">
          <p15:clr>
            <a:srgbClr val="A4A3A4"/>
          </p15:clr>
        </p15:guide>
        <p15:guide id="4" pos="2547">
          <p15:clr>
            <a:srgbClr val="A4A3A4"/>
          </p15:clr>
        </p15:guide>
        <p15:guide id="5" pos="2683">
          <p15:clr>
            <a:srgbClr val="A4A3A4"/>
          </p15:clr>
        </p15:guide>
        <p15:guide id="7" pos="3915">
          <p15:clr>
            <a:srgbClr val="A4A3A4"/>
          </p15:clr>
        </p15:guide>
        <p15:guide id="8" pos="3785">
          <p15:clr>
            <a:srgbClr val="A4A3A4"/>
          </p15:clr>
        </p15:guide>
        <p15:guide id="9" pos="5019">
          <p15:clr>
            <a:srgbClr val="A4A3A4"/>
          </p15:clr>
        </p15:guide>
        <p15:guide id="10" pos="5138">
          <p15:clr>
            <a:srgbClr val="A4A3A4"/>
          </p15:clr>
        </p15:guide>
        <p15:guide id="11" pos="6241">
          <p15:clr>
            <a:srgbClr val="A4A3A4"/>
          </p15:clr>
        </p15:guide>
        <p15:guide id="12" pos="6357">
          <p15:clr>
            <a:srgbClr val="A4A3A4"/>
          </p15:clr>
        </p15:guide>
        <p15:guide id="13" pos="7453">
          <p15:clr>
            <a:srgbClr val="A4A3A4"/>
          </p15:clr>
        </p15:guide>
        <p15:guide id="16" orient="horz" pos="225">
          <p15:clr>
            <a:srgbClr val="A4A3A4"/>
          </p15:clr>
        </p15:guide>
        <p15:guide id="17" orient="horz" pos="1018">
          <p15:clr>
            <a:srgbClr val="A4A3A4"/>
          </p15:clr>
        </p15:guide>
        <p15:guide id="18" orient="horz" pos="772">
          <p15:clr>
            <a:srgbClr val="A4A3A4"/>
          </p15:clr>
        </p15:guide>
        <p15:guide id="19" orient="horz" pos="4099">
          <p15:clr>
            <a:srgbClr val="A4A3A4"/>
          </p15:clr>
        </p15:guide>
        <p15:guide id="20" pos="225">
          <p15:clr>
            <a:srgbClr val="A4A3A4"/>
          </p15:clr>
        </p15:guide>
        <p15:guide id="21" orient="horz" pos="3936">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C7DE6F3-16F9-490D-ABA4-B5B9ADC4904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1E4F6596-C700-4162-970F-133626164C5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402F04B-84C7-4BA6-8F2C-5126AD8D0B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0B09F8C2-0D05-4738-A6D4-7C4CE11DCC89}" type="datetimeFigureOut">
              <a:rPr lang="en-GB"/>
              <a:pPr>
                <a:defRPr/>
              </a:pPr>
              <a:t>03/08/2022</a:t>
            </a:fld>
            <a:endParaRPr lang="en-GB"/>
          </a:p>
        </p:txBody>
      </p:sp>
      <p:sp>
        <p:nvSpPr>
          <p:cNvPr id="5" name="Footer Placeholder 4">
            <a:extLst>
              <a:ext uri="{FF2B5EF4-FFF2-40B4-BE49-F238E27FC236}">
                <a16:creationId xmlns:a16="http://schemas.microsoft.com/office/drawing/2014/main" id="{4F59A036-D691-4497-B02F-BD1BF8B5DC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847B0485-7715-4EF6-9CD4-54021C098A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0BC60EA7-2F15-45ED-B47B-9AC1E99A46D2}" type="slidenum">
              <a:rPr lang="en-GB"/>
              <a:pPr>
                <a:defRPr/>
              </a:pPr>
              <a:t>‹#›</a:t>
            </a:fld>
            <a:endParaRPr lang="en-GB"/>
          </a:p>
        </p:txBody>
      </p:sp>
    </p:spTree>
    <p:extLst>
      <p:ext uri="{BB962C8B-B14F-4D97-AF65-F5344CB8AC3E}">
        <p14:creationId xmlns:p14="http://schemas.microsoft.com/office/powerpoint/2010/main" val="412754572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image" Target="../media/image25.png"/><Relationship Id="rId1" Type="http://schemas.openxmlformats.org/officeDocument/2006/relationships/slideLayout" Target="../slideLayouts/slideLayout29.xml"/><Relationship Id="rId6" Type="http://schemas.openxmlformats.org/officeDocument/2006/relationships/image" Target="../media/image46.png"/><Relationship Id="rId5" Type="http://schemas.openxmlformats.org/officeDocument/2006/relationships/image" Target="../media/image51.png"/><Relationship Id="rId4" Type="http://schemas.microsoft.com/office/2007/relationships/hdphoto" Target="../media/hdphoto1.wdp"/><Relationship Id="rId9"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5.jpeg"/><Relationship Id="rId1" Type="http://schemas.openxmlformats.org/officeDocument/2006/relationships/slideLayout" Target="../slideLayouts/slideLayout45.xml"/><Relationship Id="rId5" Type="http://schemas.openxmlformats.org/officeDocument/2006/relationships/hyperlink" Target="https://www.mandgplc.com/careers/graduates-interns-and-apprentices" TargetMode="Externa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5.png"/><Relationship Id="rId1" Type="http://schemas.openxmlformats.org/officeDocument/2006/relationships/slideLayout" Target="../slideLayouts/slideLayout29.xml"/><Relationship Id="rId5" Type="http://schemas.openxmlformats.org/officeDocument/2006/relationships/image" Target="../media/image30.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TqHQzuLps-k" TargetMode="External"/><Relationship Id="rId2" Type="http://schemas.openxmlformats.org/officeDocument/2006/relationships/image" Target="../media/image57.png"/><Relationship Id="rId1" Type="http://schemas.openxmlformats.org/officeDocument/2006/relationships/slideLayout" Target="../slideLayouts/slideLayout29.xml"/><Relationship Id="rId4" Type="http://schemas.openxmlformats.org/officeDocument/2006/relationships/image" Target="../media/image58.jpe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5.png"/><Relationship Id="rId1" Type="http://schemas.openxmlformats.org/officeDocument/2006/relationships/slideLayout" Target="../slideLayouts/slideLayout40.xml"/><Relationship Id="rId5" Type="http://schemas.openxmlformats.org/officeDocument/2006/relationships/image" Target="../media/image61.png"/><Relationship Id="rId4" Type="http://schemas.openxmlformats.org/officeDocument/2006/relationships/image" Target="../media/image60.svg"/></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40.xml"/><Relationship Id="rId4" Type="http://schemas.openxmlformats.org/officeDocument/2006/relationships/image" Target="../media/image64.svg"/></Relationships>
</file>

<file path=ppt/slides/_rels/slide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40.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9.xml"/><Relationship Id="rId4" Type="http://schemas.openxmlformats.org/officeDocument/2006/relationships/image" Target="../media/image40.jpe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9.xml"/><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25.png"/><Relationship Id="rId1" Type="http://schemas.openxmlformats.org/officeDocument/2006/relationships/slideLayout" Target="../slideLayouts/slideLayout29.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9E2775-B5E8-4814-AF38-7B76B8966F94}"/>
              </a:ext>
            </a:extLst>
          </p:cNvPr>
          <p:cNvSpPr/>
          <p:nvPr/>
        </p:nvSpPr>
        <p:spPr>
          <a:xfrm>
            <a:off x="0" y="5229225"/>
            <a:ext cx="12192000" cy="1628774"/>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6" name="Picture 6" descr="A picture containing drawing&#10;&#10;Description automatically generated">
            <a:extLst>
              <a:ext uri="{FF2B5EF4-FFF2-40B4-BE49-F238E27FC236}">
                <a16:creationId xmlns:a16="http://schemas.microsoft.com/office/drawing/2014/main" id="{F5B7585D-4A8C-4ED0-A1DC-6B76AB998D5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376898" y="73026"/>
            <a:ext cx="1815101" cy="124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7">
            <a:extLst>
              <a:ext uri="{FF2B5EF4-FFF2-40B4-BE49-F238E27FC236}">
                <a16:creationId xmlns:a16="http://schemas.microsoft.com/office/drawing/2014/main" id="{B0F84475-BBC7-4F97-BF9E-14DF55BACB28}"/>
              </a:ext>
            </a:extLst>
          </p:cNvPr>
          <p:cNvSpPr txBox="1">
            <a:spLocks noChangeArrowheads="1"/>
          </p:cNvSpPr>
          <p:nvPr/>
        </p:nvSpPr>
        <p:spPr bwMode="auto">
          <a:xfrm>
            <a:off x="3582535" y="1735568"/>
            <a:ext cx="528091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003764"/>
                </a:solidFill>
                <a:effectLst/>
                <a:uLnTx/>
                <a:uFillTx/>
                <a:latin typeface="IBM Plex Serif SemiBold" pitchFamily="18" charset="0"/>
                <a:ea typeface="+mn-ea"/>
                <a:cs typeface="+mn-cs"/>
              </a:rPr>
              <a:t>Career pathways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003764"/>
                </a:solidFill>
                <a:effectLst/>
                <a:uLnTx/>
                <a:uFillTx/>
                <a:latin typeface="IBM Plex Serif SemiBold" pitchFamily="18" charset="0"/>
                <a:ea typeface="+mn-ea"/>
                <a:cs typeface="+mn-cs"/>
              </a:rPr>
              <a:t>Investment Management</a:t>
            </a:r>
          </a:p>
        </p:txBody>
      </p:sp>
      <p:pic>
        <p:nvPicPr>
          <p:cNvPr id="4" name="Picture 3" descr="A picture containing text, outdoor, sign&#10;&#10;Description automatically generated">
            <a:extLst>
              <a:ext uri="{FF2B5EF4-FFF2-40B4-BE49-F238E27FC236}">
                <a16:creationId xmlns:a16="http://schemas.microsoft.com/office/drawing/2014/main" id="{E14D1172-7552-454C-87BB-55CD8A80A9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923" y="153313"/>
            <a:ext cx="1163334" cy="11633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6ADD7-9331-4588-98FA-DCBA1F3CCD7C}"/>
              </a:ext>
            </a:extLst>
          </p:cNvPr>
          <p:cNvSpPr>
            <a:spLocks noGrp="1"/>
          </p:cNvSpPr>
          <p:nvPr>
            <p:ph type="title"/>
          </p:nvPr>
        </p:nvSpPr>
        <p:spPr>
          <a:xfrm>
            <a:off x="2735090" y="489234"/>
            <a:ext cx="7427481" cy="865545"/>
          </a:xfrm>
        </p:spPr>
        <p:txBody>
          <a:bodyPr/>
          <a:lstStyle/>
          <a:p>
            <a:r>
              <a:rPr lang="en-GB" sz="4400" dirty="0">
                <a:solidFill>
                  <a:srgbClr val="E1251B"/>
                </a:solidFill>
                <a:latin typeface="IBM Plex Serif SemiBold"/>
              </a:rPr>
              <a:t>The application process</a:t>
            </a:r>
          </a:p>
        </p:txBody>
      </p:sp>
      <p:sp>
        <p:nvSpPr>
          <p:cNvPr id="3" name="Content Placeholder 2">
            <a:extLst>
              <a:ext uri="{FF2B5EF4-FFF2-40B4-BE49-F238E27FC236}">
                <a16:creationId xmlns:a16="http://schemas.microsoft.com/office/drawing/2014/main" id="{652EAA91-6416-4642-9BE1-872DA5573755}"/>
              </a:ext>
            </a:extLst>
          </p:cNvPr>
          <p:cNvSpPr>
            <a:spLocks noGrp="1"/>
          </p:cNvSpPr>
          <p:nvPr>
            <p:ph idx="1"/>
          </p:nvPr>
        </p:nvSpPr>
        <p:spPr>
          <a:xfrm>
            <a:off x="2661719" y="1523335"/>
            <a:ext cx="9169920" cy="4739512"/>
          </a:xfrm>
        </p:spPr>
        <p:txBody>
          <a:bodyPr/>
          <a:lstStyle/>
          <a:p>
            <a:pPr marL="0" indent="0" fontAlgn="base">
              <a:lnSpc>
                <a:spcPct val="100000"/>
              </a:lnSpc>
              <a:buNone/>
            </a:pPr>
            <a:r>
              <a:rPr lang="en-GB" sz="2000" dirty="0">
                <a:solidFill>
                  <a:schemeClr val="tx1">
                    <a:lumMod val="50000"/>
                  </a:schemeClr>
                </a:solidFill>
                <a:latin typeface="Open Sans" panose="020B0606030504020204"/>
              </a:rPr>
              <a:t>Complete a simple online registration and application form. This should take roughly 30 minutes to complete.</a:t>
            </a:r>
          </a:p>
          <a:p>
            <a:pPr marL="0" indent="0" fontAlgn="base">
              <a:lnSpc>
                <a:spcPct val="100000"/>
              </a:lnSpc>
              <a:buNone/>
            </a:pPr>
            <a:r>
              <a:rPr lang="en-GB" sz="2000" dirty="0">
                <a:solidFill>
                  <a:schemeClr val="tx1">
                    <a:lumMod val="50000"/>
                  </a:schemeClr>
                </a:solidFill>
                <a:latin typeface="Open Sans" panose="020B0606030504020204"/>
              </a:rPr>
              <a:t>A half-hour telephone interview covering your strengths, key skills and competencies required for the role.</a:t>
            </a:r>
          </a:p>
          <a:p>
            <a:pPr marL="0" indent="0" fontAlgn="base">
              <a:lnSpc>
                <a:spcPct val="100000"/>
              </a:lnSpc>
              <a:buNone/>
            </a:pPr>
            <a:r>
              <a:rPr lang="en-GB" sz="2000" dirty="0">
                <a:solidFill>
                  <a:schemeClr val="tx1">
                    <a:lumMod val="50000"/>
                  </a:schemeClr>
                </a:solidFill>
                <a:latin typeface="Open Sans" panose="020B0606030504020204"/>
              </a:rPr>
              <a:t>You will be invited to complete a set of psychometric tests which will include verbal and numerical reasoning as well as error checking and personality tests. Allow up to 40 minutes for these.</a:t>
            </a:r>
          </a:p>
          <a:p>
            <a:pPr marL="0" indent="0" fontAlgn="base">
              <a:lnSpc>
                <a:spcPct val="100000"/>
              </a:lnSpc>
              <a:buNone/>
            </a:pPr>
            <a:r>
              <a:rPr lang="en-GB" sz="2000" dirty="0">
                <a:solidFill>
                  <a:schemeClr val="tx1">
                    <a:lumMod val="50000"/>
                  </a:schemeClr>
                </a:solidFill>
                <a:latin typeface="Open Sans" panose="020B0606030504020204"/>
              </a:rPr>
              <a:t>You’ll be invited to a one-way online video interview which will take approximately 20 minutes to complete.</a:t>
            </a:r>
          </a:p>
          <a:p>
            <a:pPr marL="0" indent="0" fontAlgn="base">
              <a:lnSpc>
                <a:spcPct val="100000"/>
              </a:lnSpc>
              <a:buNone/>
            </a:pPr>
            <a:r>
              <a:rPr lang="en-GB" sz="2000" dirty="0">
                <a:solidFill>
                  <a:schemeClr val="tx1">
                    <a:lumMod val="50000"/>
                  </a:schemeClr>
                </a:solidFill>
                <a:latin typeface="Open Sans" panose="020B0606030504020204"/>
              </a:rPr>
              <a:t>Finally, shortlisted candidates will be invited to a half-day assessment centre which will include a competency based interview with the hiring manager and a group or individual exercise.</a:t>
            </a:r>
          </a:p>
          <a:p>
            <a:pPr marL="0" indent="0">
              <a:buNone/>
            </a:pPr>
            <a:endParaRPr lang="en-GB" sz="2000" dirty="0"/>
          </a:p>
        </p:txBody>
      </p:sp>
      <p:pic>
        <p:nvPicPr>
          <p:cNvPr id="5" name="Picture 6" descr="A picture containing drawing&#10;&#10;Description automatically generated">
            <a:extLst>
              <a:ext uri="{FF2B5EF4-FFF2-40B4-BE49-F238E27FC236}">
                <a16:creationId xmlns:a16="http://schemas.microsoft.com/office/drawing/2014/main" id="{E5677E8A-4241-470E-8F97-1D0BC49030B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442610" y="73025"/>
            <a:ext cx="1645062" cy="113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2052;p240">
            <a:extLst>
              <a:ext uri="{FF2B5EF4-FFF2-40B4-BE49-F238E27FC236}">
                <a16:creationId xmlns:a16="http://schemas.microsoft.com/office/drawing/2014/main" id="{3FAFE122-0AF0-4210-8BB1-913A20A22785}"/>
              </a:ext>
            </a:extLst>
          </p:cNvPr>
          <p:cNvPicPr preferRelativeResize="0"/>
          <p:nvPr/>
        </p:nvPicPr>
        <p:blipFill rotWithShape="1">
          <a:blip r:embed="rId3" cstate="screen">
            <a:alphaModFix/>
            <a:duotone>
              <a:schemeClr val="bg2">
                <a:shade val="45000"/>
                <a:satMod val="135000"/>
              </a:schemeClr>
              <a:prstClr val="white"/>
            </a:duotone>
            <a:extLst>
              <a:ext uri="{BEBA8EAE-BF5A-486C-A8C5-ECC9F3942E4B}">
                <a14:imgProps xmlns:a14="http://schemas.microsoft.com/office/drawing/2010/main">
                  <a14:imgLayer r:embed="rId4">
                    <a14:imgEffect>
                      <a14:colorTemperature colorTemp="7603"/>
                    </a14:imgEffect>
                    <a14:imgEffect>
                      <a14:saturation sat="101000"/>
                    </a14:imgEffect>
                  </a14:imgLayer>
                </a14:imgProps>
              </a:ext>
              <a:ext uri="{28A0092B-C50C-407E-A947-70E740481C1C}">
                <a14:useLocalDpi xmlns:a14="http://schemas.microsoft.com/office/drawing/2010/main"/>
              </a:ext>
            </a:extLst>
          </a:blip>
          <a:srcRect/>
          <a:stretch/>
        </p:blipFill>
        <p:spPr>
          <a:xfrm>
            <a:off x="1579443" y="1550103"/>
            <a:ext cx="653115" cy="564557"/>
          </a:xfrm>
          <a:prstGeom prst="rect">
            <a:avLst/>
          </a:prstGeom>
          <a:noFill/>
          <a:ln>
            <a:noFill/>
          </a:ln>
        </p:spPr>
      </p:pic>
      <p:pic>
        <p:nvPicPr>
          <p:cNvPr id="8" name="Google Shape;2053;p240">
            <a:extLst>
              <a:ext uri="{FF2B5EF4-FFF2-40B4-BE49-F238E27FC236}">
                <a16:creationId xmlns:a16="http://schemas.microsoft.com/office/drawing/2014/main" id="{048C9D56-8681-41D2-AE38-85B417A8F108}"/>
              </a:ext>
            </a:extLst>
          </p:cNvPr>
          <p:cNvPicPr preferRelativeResize="0"/>
          <p:nvPr/>
        </p:nvPicPr>
        <p:blipFill rotWithShape="1">
          <a:blip r:embed="rId5"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617540" y="2378665"/>
            <a:ext cx="576922" cy="564557"/>
          </a:xfrm>
          <a:prstGeom prst="rect">
            <a:avLst/>
          </a:prstGeom>
          <a:noFill/>
          <a:ln>
            <a:noFill/>
          </a:ln>
        </p:spPr>
      </p:pic>
      <p:pic>
        <p:nvPicPr>
          <p:cNvPr id="9" name="Google Shape;2054;p240">
            <a:extLst>
              <a:ext uri="{FF2B5EF4-FFF2-40B4-BE49-F238E27FC236}">
                <a16:creationId xmlns:a16="http://schemas.microsoft.com/office/drawing/2014/main" id="{8D0576DB-B39A-4BFB-B12F-E680051798BA}"/>
              </a:ext>
            </a:extLst>
          </p:cNvPr>
          <p:cNvPicPr preferRelativeResize="0"/>
          <p:nvPr/>
        </p:nvPicPr>
        <p:blipFill rotWithShape="1">
          <a:blip r:embed="rId6"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617540" y="3182199"/>
            <a:ext cx="576922" cy="627368"/>
          </a:xfrm>
          <a:prstGeom prst="rect">
            <a:avLst/>
          </a:prstGeom>
          <a:noFill/>
          <a:ln>
            <a:noFill/>
          </a:ln>
        </p:spPr>
      </p:pic>
      <p:pic>
        <p:nvPicPr>
          <p:cNvPr id="10" name="Google Shape;2056;p240">
            <a:extLst>
              <a:ext uri="{FF2B5EF4-FFF2-40B4-BE49-F238E27FC236}">
                <a16:creationId xmlns:a16="http://schemas.microsoft.com/office/drawing/2014/main" id="{44B5F6F8-FE27-4388-9BCE-12500688DE69}"/>
              </a:ext>
            </a:extLst>
          </p:cNvPr>
          <p:cNvPicPr preferRelativeResize="0"/>
          <p:nvPr/>
        </p:nvPicPr>
        <p:blipFill rotWithShape="1">
          <a:blip r:embed="rId7"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602117" y="4174854"/>
            <a:ext cx="576922" cy="568487"/>
          </a:xfrm>
          <a:prstGeom prst="rect">
            <a:avLst/>
          </a:prstGeom>
          <a:noFill/>
          <a:ln>
            <a:noFill/>
          </a:ln>
        </p:spPr>
      </p:pic>
      <p:pic>
        <p:nvPicPr>
          <p:cNvPr id="11" name="Google Shape;2055;p240">
            <a:extLst>
              <a:ext uri="{FF2B5EF4-FFF2-40B4-BE49-F238E27FC236}">
                <a16:creationId xmlns:a16="http://schemas.microsoft.com/office/drawing/2014/main" id="{3E253F7C-9B5D-4F0D-8993-A7CC0B9D8BE0}"/>
              </a:ext>
            </a:extLst>
          </p:cNvPr>
          <p:cNvPicPr preferRelativeResize="0"/>
          <p:nvPr/>
        </p:nvPicPr>
        <p:blipFill rotWithShape="1">
          <a:blip r:embed="rId8" cstate="screen">
            <a:alphaModFix/>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650926" y="5041199"/>
            <a:ext cx="576922" cy="568487"/>
          </a:xfrm>
          <a:prstGeom prst="rect">
            <a:avLst/>
          </a:prstGeom>
          <a:noFill/>
          <a:ln>
            <a:noFill/>
          </a:ln>
        </p:spPr>
      </p:pic>
      <p:pic>
        <p:nvPicPr>
          <p:cNvPr id="12" name="Picture 11" descr="A picture containing text, outdoor, sign&#10;&#10;Description automatically generated">
            <a:extLst>
              <a:ext uri="{FF2B5EF4-FFF2-40B4-BE49-F238E27FC236}">
                <a16:creationId xmlns:a16="http://schemas.microsoft.com/office/drawing/2014/main" id="{46A462A3-0A79-4F0C-96CA-975C5E53DD1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60001" y="191445"/>
            <a:ext cx="1011599" cy="1011599"/>
          </a:xfrm>
          <a:prstGeom prst="rect">
            <a:avLst/>
          </a:prstGeom>
        </p:spPr>
      </p:pic>
    </p:spTree>
    <p:extLst>
      <p:ext uri="{BB962C8B-B14F-4D97-AF65-F5344CB8AC3E}">
        <p14:creationId xmlns:p14="http://schemas.microsoft.com/office/powerpoint/2010/main" val="1356474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using a computer&#10;&#10;Description automatically generated with low confidence">
            <a:extLst>
              <a:ext uri="{FF2B5EF4-FFF2-40B4-BE49-F238E27FC236}">
                <a16:creationId xmlns:a16="http://schemas.microsoft.com/office/drawing/2014/main" id="{C3D8B7AE-0DA6-4D3D-A4ED-31674D7879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1"/>
          <a:stretch/>
        </p:blipFill>
        <p:spPr>
          <a:xfrm>
            <a:off x="8677275" y="0"/>
            <a:ext cx="3514725" cy="6857990"/>
          </a:xfrm>
          <a:prstGeom prst="rect">
            <a:avLst/>
          </a:prstGeom>
          <a:effectLst/>
        </p:spPr>
      </p:pic>
      <p:pic>
        <p:nvPicPr>
          <p:cNvPr id="3" name="Picture 2" descr="A picture containing text, outdoor, sign&#10;&#10;Description automatically generated">
            <a:extLst>
              <a:ext uri="{FF2B5EF4-FFF2-40B4-BE49-F238E27FC236}">
                <a16:creationId xmlns:a16="http://schemas.microsoft.com/office/drawing/2014/main" id="{F223742D-C6C6-4935-A3D6-1F4FF4B879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2577" y="132619"/>
            <a:ext cx="993298" cy="993298"/>
          </a:xfrm>
          <a:prstGeom prst="rect">
            <a:avLst/>
          </a:prstGeom>
        </p:spPr>
      </p:pic>
      <p:pic>
        <p:nvPicPr>
          <p:cNvPr id="4" name="Picture 6" descr="A picture containing drawing&#10;&#10;Description automatically generated">
            <a:extLst>
              <a:ext uri="{FF2B5EF4-FFF2-40B4-BE49-F238E27FC236}">
                <a16:creationId xmlns:a16="http://schemas.microsoft.com/office/drawing/2014/main" id="{6441DBE6-23D2-41E9-BCF6-388D9EC0CEF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996" y="5732083"/>
            <a:ext cx="1446026" cy="99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F6A90229-8A1C-4C95-8277-CD9A40122AC8}"/>
              </a:ext>
            </a:extLst>
          </p:cNvPr>
          <p:cNvSpPr txBox="1">
            <a:spLocks/>
          </p:cNvSpPr>
          <p:nvPr/>
        </p:nvSpPr>
        <p:spPr>
          <a:xfrm>
            <a:off x="1559122" y="2255031"/>
            <a:ext cx="6586489" cy="3435085"/>
          </a:xfrm>
          <a:prstGeom prst="rect">
            <a:avLst/>
          </a:prstGeom>
        </p:spPr>
        <p:txBody>
          <a:bodyPr>
            <a:normAutofit lnSpcReduction="10000"/>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Open Sans" panose="020B0606030504020204"/>
              </a:rPr>
              <a:t>Enjoy structured on-the-job training</a:t>
            </a:r>
          </a:p>
          <a:p>
            <a:r>
              <a:rPr lang="en-GB" sz="2400" dirty="0">
                <a:latin typeface="Open Sans" panose="020B0606030504020204"/>
              </a:rPr>
              <a:t>Gain a recognised qualification</a:t>
            </a:r>
          </a:p>
          <a:p>
            <a:r>
              <a:rPr lang="en-GB" sz="2400" dirty="0">
                <a:latin typeface="Open Sans" panose="020B0606030504020204"/>
              </a:rPr>
              <a:t>Study in under 2 years</a:t>
            </a:r>
          </a:p>
          <a:p>
            <a:r>
              <a:rPr lang="en-GB" sz="2400" dirty="0">
                <a:latin typeface="Open Sans" panose="020B0606030504020204"/>
              </a:rPr>
              <a:t>Enjoy a salary </a:t>
            </a:r>
          </a:p>
          <a:p>
            <a:r>
              <a:rPr lang="en-GB" sz="2400" dirty="0">
                <a:latin typeface="Open Sans" panose="020B0606030504020204"/>
              </a:rPr>
              <a:t>Gain real work experience while learning</a:t>
            </a:r>
          </a:p>
          <a:p>
            <a:pPr marL="0" indent="0" fontAlgn="auto">
              <a:spcAft>
                <a:spcPts val="0"/>
              </a:spcAft>
              <a:buFont typeface="Arial" panose="020B0604020202020204" pitchFamily="34" charset="0"/>
              <a:buNone/>
              <a:defRPr/>
            </a:pPr>
            <a:endParaRPr lang="en-GB" sz="2400" dirty="0">
              <a:solidFill>
                <a:schemeClr val="tx1">
                  <a:lumMod val="95000"/>
                  <a:lumOff val="5000"/>
                </a:schemeClr>
              </a:solidFill>
              <a:latin typeface="Open Sans" panose="020B0606030504020204"/>
            </a:endParaRPr>
          </a:p>
          <a:p>
            <a:pPr marL="0" indent="0" fontAlgn="auto">
              <a:spcAft>
                <a:spcPts val="0"/>
              </a:spcAft>
              <a:buFont typeface="Arial" panose="020B0604020202020204" pitchFamily="34" charset="0"/>
              <a:buNone/>
              <a:defRPr/>
            </a:pPr>
            <a:r>
              <a:rPr lang="en-GB" sz="2400" dirty="0">
                <a:solidFill>
                  <a:schemeClr val="tx1">
                    <a:lumMod val="95000"/>
                    <a:lumOff val="5000"/>
                  </a:schemeClr>
                </a:solidFill>
                <a:latin typeface="Open Sans" panose="020B0606030504020204"/>
              </a:rPr>
              <a:t>For more details on the M&amp;G Apprenticeship Programmes click </a:t>
            </a:r>
            <a:r>
              <a:rPr lang="en-GB" sz="2400" dirty="0">
                <a:solidFill>
                  <a:srgbClr val="E1251B"/>
                </a:solidFill>
                <a:latin typeface="Open Sans" panose="020B0606030504020204"/>
                <a:hlinkClick r:id="rId5">
                  <a:extLst>
                    <a:ext uri="{A12FA001-AC4F-418D-AE19-62706E023703}">
                      <ahyp:hlinkClr xmlns:ahyp="http://schemas.microsoft.com/office/drawing/2018/hyperlinkcolor" val="tx"/>
                    </a:ext>
                  </a:extLst>
                </a:hlinkClick>
              </a:rPr>
              <a:t>here</a:t>
            </a:r>
            <a:endParaRPr lang="en-GB" sz="2400" dirty="0">
              <a:solidFill>
                <a:srgbClr val="E1251B"/>
              </a:solidFill>
              <a:latin typeface="Open Sans" panose="020B0606030504020204"/>
            </a:endParaRPr>
          </a:p>
        </p:txBody>
      </p:sp>
      <p:sp>
        <p:nvSpPr>
          <p:cNvPr id="6" name="Title 1">
            <a:extLst>
              <a:ext uri="{FF2B5EF4-FFF2-40B4-BE49-F238E27FC236}">
                <a16:creationId xmlns:a16="http://schemas.microsoft.com/office/drawing/2014/main" id="{1E57821E-707B-4627-B409-0055AEB839C8}"/>
              </a:ext>
            </a:extLst>
          </p:cNvPr>
          <p:cNvSpPr txBox="1">
            <a:spLocks/>
          </p:cNvSpPr>
          <p:nvPr/>
        </p:nvSpPr>
        <p:spPr>
          <a:xfrm>
            <a:off x="1559123" y="629268"/>
            <a:ext cx="6586489" cy="1286160"/>
          </a:xfrm>
          <a:prstGeom prst="rect">
            <a:avLst/>
          </a:prstGeom>
        </p:spPr>
        <p:txBody>
          <a:bodyPr anchor="b">
            <a:norm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GB" sz="4100" b="1" dirty="0">
                <a:solidFill>
                  <a:srgbClr val="003764"/>
                </a:solidFill>
                <a:latin typeface="IBM Plex Serif SemiBold"/>
              </a:rPr>
              <a:t>Apprenticeships are a great way to get started</a:t>
            </a:r>
          </a:p>
        </p:txBody>
      </p:sp>
    </p:spTree>
    <p:extLst>
      <p:ext uri="{BB962C8B-B14F-4D97-AF65-F5344CB8AC3E}">
        <p14:creationId xmlns:p14="http://schemas.microsoft.com/office/powerpoint/2010/main" val="245390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6ADD7-9331-4588-98FA-DCBA1F3CCD7C}"/>
              </a:ext>
            </a:extLst>
          </p:cNvPr>
          <p:cNvSpPr>
            <a:spLocks noGrp="1"/>
          </p:cNvSpPr>
          <p:nvPr>
            <p:ph type="title"/>
          </p:nvPr>
        </p:nvSpPr>
        <p:spPr>
          <a:xfrm>
            <a:off x="1715856" y="525930"/>
            <a:ext cx="9649752" cy="865545"/>
          </a:xfrm>
        </p:spPr>
        <p:txBody>
          <a:bodyPr/>
          <a:lstStyle/>
          <a:p>
            <a:r>
              <a:rPr lang="en-GB" sz="4000" b="1" dirty="0">
                <a:solidFill>
                  <a:srgbClr val="003764"/>
                </a:solidFill>
                <a:latin typeface="IBM Plex Serif SemiBold"/>
              </a:rPr>
              <a:t>Meet Ethan </a:t>
            </a:r>
          </a:p>
        </p:txBody>
      </p:sp>
      <p:sp>
        <p:nvSpPr>
          <p:cNvPr id="3" name="Content Placeholder 2">
            <a:extLst>
              <a:ext uri="{FF2B5EF4-FFF2-40B4-BE49-F238E27FC236}">
                <a16:creationId xmlns:a16="http://schemas.microsoft.com/office/drawing/2014/main" id="{652EAA91-6416-4642-9BE1-872DA5573755}"/>
              </a:ext>
            </a:extLst>
          </p:cNvPr>
          <p:cNvSpPr>
            <a:spLocks noGrp="1"/>
          </p:cNvSpPr>
          <p:nvPr>
            <p:ph idx="1"/>
          </p:nvPr>
        </p:nvSpPr>
        <p:spPr>
          <a:xfrm>
            <a:off x="6930561" y="2705656"/>
            <a:ext cx="4901076" cy="3094546"/>
          </a:xfrm>
        </p:spPr>
        <p:txBody>
          <a:bodyPr/>
          <a:lstStyle/>
          <a:p>
            <a:pPr marL="0" indent="0">
              <a:buNone/>
            </a:pPr>
            <a:r>
              <a:rPr lang="en-GB" sz="1800" i="1" dirty="0">
                <a:solidFill>
                  <a:schemeClr val="tx1">
                    <a:lumMod val="50000"/>
                  </a:schemeClr>
                </a:solidFill>
                <a:latin typeface="Open Sans" panose="020B0606030504020204"/>
              </a:rPr>
              <a:t>“I started my apprenticeship at M&amp;G during a challenging year but thanks to a strong structure, a fantastic network and the support that surrounds me, I have had a very positive experience so far. I feel motivated and challenged but also inspired by my role, my colleagues, and the progress that I have made so far. As someone who’s totally new to this industry, I find it exciting and rewarding. Already it’s difficult to envisage myself working anywhere else - I am excited about the future opportunities which are open to me in M&amp;G”</a:t>
            </a:r>
          </a:p>
        </p:txBody>
      </p:sp>
      <p:pic>
        <p:nvPicPr>
          <p:cNvPr id="5" name="Picture 6" descr="A picture containing drawing&#10;&#10;Description automatically generated">
            <a:extLst>
              <a:ext uri="{FF2B5EF4-FFF2-40B4-BE49-F238E27FC236}">
                <a16:creationId xmlns:a16="http://schemas.microsoft.com/office/drawing/2014/main" id="{E5677E8A-4241-470E-8F97-1D0BC49030B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557754" y="73025"/>
            <a:ext cx="152991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AF8A22F6-AF38-4382-AB29-9288A68195CD}"/>
              </a:ext>
            </a:extLst>
          </p:cNvPr>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1715857" y="2762106"/>
            <a:ext cx="5030545" cy="2638391"/>
          </a:xfrm>
          <a:prstGeom prst="rect">
            <a:avLst/>
          </a:prstGeom>
          <a:noFill/>
          <a:ln>
            <a:noFill/>
          </a:ln>
        </p:spPr>
      </p:pic>
      <p:sp>
        <p:nvSpPr>
          <p:cNvPr id="8" name="Content Placeholder 2">
            <a:extLst>
              <a:ext uri="{FF2B5EF4-FFF2-40B4-BE49-F238E27FC236}">
                <a16:creationId xmlns:a16="http://schemas.microsoft.com/office/drawing/2014/main" id="{18C645CD-30A4-4CDF-967D-86FE7313E104}"/>
              </a:ext>
            </a:extLst>
          </p:cNvPr>
          <p:cNvSpPr txBox="1">
            <a:spLocks/>
          </p:cNvSpPr>
          <p:nvPr/>
        </p:nvSpPr>
        <p:spPr>
          <a:xfrm>
            <a:off x="1734228" y="1621449"/>
            <a:ext cx="8723543" cy="865545"/>
          </a:xfrm>
          <a:prstGeom prst="rect">
            <a:avLst/>
          </a:prstGeom>
        </p:spPr>
        <p:txBody>
          <a:bodyPr vert="horz" lIns="0" tIns="45720" rIns="91440" bIns="45720" rtlCol="0">
            <a:noAutofit/>
          </a:bodyPr>
          <a:lstStyle>
            <a:lvl1pPr marL="177800" indent="-177800"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buFont typeface="Arial" panose="020B0604020202020204" pitchFamily="34" charset="0"/>
              <a:buChar char="•"/>
              <a:tabLst/>
              <a:defRPr sz="2400" kern="1200">
                <a:solidFill>
                  <a:schemeClr val="tx1"/>
                </a:solidFill>
                <a:latin typeface="+mn-lt"/>
                <a:ea typeface="+mn-ea"/>
                <a:cs typeface="+mn-cs"/>
              </a:defRPr>
            </a:lvl2pPr>
            <a:lvl3pPr marL="534988" indent="-179388" algn="l" defTabSz="914400" rtl="0" eaLnBrk="1" latinLnBrk="0" hangingPunct="1">
              <a:lnSpc>
                <a:spcPct val="90000"/>
              </a:lnSpc>
              <a:spcBef>
                <a:spcPts val="700"/>
              </a:spcBef>
              <a:buFont typeface="Arial" panose="020B0604020202020204" pitchFamily="34" charset="0"/>
              <a:buChar char="•"/>
              <a:tabLst/>
              <a:defRPr sz="2000" kern="1200">
                <a:solidFill>
                  <a:schemeClr val="tx1"/>
                </a:solidFill>
                <a:latin typeface="+mn-lt"/>
                <a:ea typeface="+mn-ea"/>
                <a:cs typeface="+mn-cs"/>
              </a:defRPr>
            </a:lvl3pPr>
            <a:lvl4pPr marL="712788" indent="-177800" algn="l" defTabSz="914400" rtl="0" eaLnBrk="1" latinLnBrk="0" hangingPunct="1">
              <a:lnSpc>
                <a:spcPct val="90000"/>
              </a:lnSpc>
              <a:spcBef>
                <a:spcPts val="700"/>
              </a:spcBef>
              <a:buFont typeface="Arial" panose="020B0604020202020204" pitchFamily="34" charset="0"/>
              <a:buChar char="•"/>
              <a:tabLst/>
              <a:defRPr sz="2000" kern="1200">
                <a:solidFill>
                  <a:schemeClr val="tx1"/>
                </a:solidFill>
                <a:latin typeface="+mn-lt"/>
                <a:ea typeface="+mn-ea"/>
                <a:cs typeface="+mn-cs"/>
              </a:defRPr>
            </a:lvl4pPr>
            <a:lvl5pPr marL="892175" indent="-17938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0" i="0" u="none" strike="noStrike" kern="1200" cap="none" spc="0" normalizeH="0" baseline="0" noProof="0" dirty="0">
                <a:ln>
                  <a:noFill/>
                </a:ln>
                <a:solidFill>
                  <a:srgbClr val="003764"/>
                </a:solidFill>
                <a:effectLst/>
                <a:uLnTx/>
                <a:uFillTx/>
                <a:latin typeface="Open Sans" panose="020B0606030504020204"/>
              </a:rPr>
              <a:t>Ethan joined M&amp;G as a Technical Valuations Analyst Apprentice in 2020. Learn more about his experience on his apprenticeship journey. </a:t>
            </a:r>
          </a:p>
        </p:txBody>
      </p:sp>
      <p:pic>
        <p:nvPicPr>
          <p:cNvPr id="9" name="Picture 8" descr="A picture containing text, outdoor, sign&#10;&#10;Description automatically generated">
            <a:extLst>
              <a:ext uri="{FF2B5EF4-FFF2-40B4-BE49-F238E27FC236}">
                <a16:creationId xmlns:a16="http://schemas.microsoft.com/office/drawing/2014/main" id="{9193C066-DDC0-4E33-97BC-CFFE07A936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8076" y="95910"/>
            <a:ext cx="961080" cy="961080"/>
          </a:xfrm>
          <a:prstGeom prst="rect">
            <a:avLst/>
          </a:prstGeom>
        </p:spPr>
      </p:pic>
    </p:spTree>
    <p:extLst>
      <p:ext uri="{BB962C8B-B14F-4D97-AF65-F5344CB8AC3E}">
        <p14:creationId xmlns:p14="http://schemas.microsoft.com/office/powerpoint/2010/main" val="972439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6ADD7-9331-4588-98FA-DCBA1F3CCD7C}"/>
              </a:ext>
            </a:extLst>
          </p:cNvPr>
          <p:cNvSpPr>
            <a:spLocks noGrp="1"/>
          </p:cNvSpPr>
          <p:nvPr>
            <p:ph type="title"/>
          </p:nvPr>
        </p:nvSpPr>
        <p:spPr>
          <a:xfrm>
            <a:off x="609599" y="360000"/>
            <a:ext cx="11222037" cy="865545"/>
          </a:xfrm>
        </p:spPr>
        <p:txBody>
          <a:bodyPr/>
          <a:lstStyle/>
          <a:p>
            <a:r>
              <a:rPr lang="en-GB" b="1" dirty="0">
                <a:solidFill>
                  <a:srgbClr val="003764"/>
                </a:solidFill>
                <a:latin typeface="Open Sans" panose="020B0606030504020204"/>
              </a:rPr>
              <a:t>Video: </a:t>
            </a:r>
            <a:r>
              <a:rPr lang="en-GB" dirty="0">
                <a:solidFill>
                  <a:srgbClr val="003764"/>
                </a:solidFill>
                <a:latin typeface="Open Sans" panose="020B0606030504020204"/>
              </a:rPr>
              <a:t>Meet Hiba</a:t>
            </a:r>
            <a:br>
              <a:rPr lang="en-GB" dirty="0">
                <a:solidFill>
                  <a:srgbClr val="003764"/>
                </a:solidFill>
                <a:latin typeface="Open Sans" panose="020B0606030504020204"/>
              </a:rPr>
            </a:br>
            <a:endParaRPr lang="en-GB" dirty="0">
              <a:solidFill>
                <a:srgbClr val="003764"/>
              </a:solidFill>
              <a:latin typeface="Open Sans" panose="020B0606030504020204"/>
            </a:endParaRPr>
          </a:p>
        </p:txBody>
      </p:sp>
      <p:pic>
        <p:nvPicPr>
          <p:cNvPr id="5" name="Picture 6" descr="A picture containing drawing&#10;&#10;Description automatically generated">
            <a:extLst>
              <a:ext uri="{FF2B5EF4-FFF2-40B4-BE49-F238E27FC236}">
                <a16:creationId xmlns:a16="http://schemas.microsoft.com/office/drawing/2014/main" id="{E5677E8A-4241-470E-8F97-1D0BC49030B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48950" y="73025"/>
            <a:ext cx="1438722" cy="98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hlinkClick r:id="rId3"/>
            <a:extLst>
              <a:ext uri="{FF2B5EF4-FFF2-40B4-BE49-F238E27FC236}">
                <a16:creationId xmlns:a16="http://schemas.microsoft.com/office/drawing/2014/main" id="{BEB1F6A5-DF17-4DB4-AF09-8BFDA1F385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599" y="1225545"/>
            <a:ext cx="8982076" cy="5179759"/>
          </a:xfrm>
          <a:prstGeom prst="rect">
            <a:avLst/>
          </a:prstGeom>
        </p:spPr>
      </p:pic>
    </p:spTree>
    <p:extLst>
      <p:ext uri="{BB962C8B-B14F-4D97-AF65-F5344CB8AC3E}">
        <p14:creationId xmlns:p14="http://schemas.microsoft.com/office/powerpoint/2010/main" val="1797631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D96DAB-90EB-4C3D-8EE7-9FBD869ACB4A}"/>
              </a:ext>
            </a:extLst>
          </p:cNvPr>
          <p:cNvSpPr/>
          <p:nvPr/>
        </p:nvSpPr>
        <p:spPr>
          <a:xfrm>
            <a:off x="2324100" y="2171468"/>
            <a:ext cx="9867900" cy="4658788"/>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99C6E911-D730-47F9-BA7B-1FAC417644FC}"/>
              </a:ext>
            </a:extLst>
          </p:cNvPr>
          <p:cNvSpPr/>
          <p:nvPr/>
        </p:nvSpPr>
        <p:spPr>
          <a:xfrm>
            <a:off x="2324100" y="-18489"/>
            <a:ext cx="9867900" cy="221932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A96DC2-1E9B-4A84-896D-2EAA5610243C}"/>
              </a:ext>
            </a:extLst>
          </p:cNvPr>
          <p:cNvSpPr>
            <a:spLocks noGrp="1"/>
          </p:cNvSpPr>
          <p:nvPr>
            <p:ph type="title"/>
          </p:nvPr>
        </p:nvSpPr>
        <p:spPr>
          <a:xfrm>
            <a:off x="2664219" y="426535"/>
            <a:ext cx="8917967" cy="1325563"/>
          </a:xfrm>
        </p:spPr>
        <p:txBody>
          <a:bodyPr/>
          <a:lstStyle/>
          <a:p>
            <a:pPr algn="ctr"/>
            <a:r>
              <a:rPr lang="en-GB" sz="3600" b="1" dirty="0">
                <a:solidFill>
                  <a:schemeClr val="bg1"/>
                </a:solidFill>
                <a:latin typeface="IBM Plex Serif SemiBold"/>
              </a:rPr>
              <a:t>What are your opportunities after an M&amp;G apprenticeship</a:t>
            </a:r>
            <a:endParaRPr lang="en-GB" sz="3600" dirty="0">
              <a:solidFill>
                <a:schemeClr val="bg1"/>
              </a:solidFill>
              <a:latin typeface="IBM Plex Serif SemiBold"/>
            </a:endParaRPr>
          </a:p>
        </p:txBody>
      </p:sp>
      <p:pic>
        <p:nvPicPr>
          <p:cNvPr id="11" name="Picture 6" descr="A picture containing drawing&#10;&#10;Description automatically generated">
            <a:extLst>
              <a:ext uri="{FF2B5EF4-FFF2-40B4-BE49-F238E27FC236}">
                <a16:creationId xmlns:a16="http://schemas.microsoft.com/office/drawing/2014/main" id="{0CF55772-57A3-49D1-9705-ADC99A905F0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115" y="5709487"/>
            <a:ext cx="1476218" cy="101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3CFB38B9-942B-4B07-9DED-92DF4C8C6F43}"/>
              </a:ext>
            </a:extLst>
          </p:cNvPr>
          <p:cNvGrpSpPr/>
          <p:nvPr/>
        </p:nvGrpSpPr>
        <p:grpSpPr>
          <a:xfrm>
            <a:off x="4149368" y="2446933"/>
            <a:ext cx="5460712" cy="1218773"/>
            <a:chOff x="1864761" y="2418277"/>
            <a:chExt cx="5460712" cy="978613"/>
          </a:xfrm>
        </p:grpSpPr>
        <p:pic>
          <p:nvPicPr>
            <p:cNvPr id="7" name="Graphic 6" descr="Badge Tick1 with solid fill">
              <a:extLst>
                <a:ext uri="{FF2B5EF4-FFF2-40B4-BE49-F238E27FC236}">
                  <a16:creationId xmlns:a16="http://schemas.microsoft.com/office/drawing/2014/main" id="{6D26218F-EE88-4438-A8FC-B5179083505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64761" y="2450386"/>
              <a:ext cx="1155840" cy="914400"/>
            </a:xfrm>
            <a:prstGeom prst="rect">
              <a:avLst/>
            </a:prstGeom>
          </p:spPr>
        </p:pic>
        <p:sp>
          <p:nvSpPr>
            <p:cNvPr id="12" name="Rectangle: Rounded Corners 11">
              <a:extLst>
                <a:ext uri="{FF2B5EF4-FFF2-40B4-BE49-F238E27FC236}">
                  <a16:creationId xmlns:a16="http://schemas.microsoft.com/office/drawing/2014/main" id="{7CEFCA21-4E44-4768-B871-02F1A8B3C216}"/>
                </a:ext>
              </a:extLst>
            </p:cNvPr>
            <p:cNvSpPr/>
            <p:nvPr/>
          </p:nvSpPr>
          <p:spPr>
            <a:xfrm>
              <a:off x="3046284" y="2418279"/>
              <a:ext cx="4279189" cy="9786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3764"/>
                  </a:solidFill>
                  <a:effectLst/>
                  <a:uLnTx/>
                  <a:uFillTx/>
                  <a:latin typeface="Open Sans" panose="020B0606030504020204"/>
                  <a:ea typeface="+mn-ea"/>
                  <a:cs typeface="+mn-cs"/>
                </a:rPr>
                <a:t>Take the practical skills and knowledge you have developed straight into the world of work!</a:t>
              </a:r>
            </a:p>
          </p:txBody>
        </p:sp>
      </p:grpSp>
      <p:grpSp>
        <p:nvGrpSpPr>
          <p:cNvPr id="24" name="Group 23">
            <a:extLst>
              <a:ext uri="{FF2B5EF4-FFF2-40B4-BE49-F238E27FC236}">
                <a16:creationId xmlns:a16="http://schemas.microsoft.com/office/drawing/2014/main" id="{253B1B8C-EF3C-48F1-8EA0-77C597B4C0F0}"/>
              </a:ext>
            </a:extLst>
          </p:cNvPr>
          <p:cNvGrpSpPr/>
          <p:nvPr/>
        </p:nvGrpSpPr>
        <p:grpSpPr>
          <a:xfrm>
            <a:off x="4149368" y="3891475"/>
            <a:ext cx="5460712" cy="1218773"/>
            <a:chOff x="1864761" y="2418279"/>
            <a:chExt cx="5460712" cy="978613"/>
          </a:xfrm>
        </p:grpSpPr>
        <p:pic>
          <p:nvPicPr>
            <p:cNvPr id="25" name="Graphic 24" descr="Badge Tick1 with solid fill">
              <a:extLst>
                <a:ext uri="{FF2B5EF4-FFF2-40B4-BE49-F238E27FC236}">
                  <a16:creationId xmlns:a16="http://schemas.microsoft.com/office/drawing/2014/main" id="{41DBD538-5505-46DB-811C-27AF372B4AD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64761" y="2450386"/>
              <a:ext cx="1155840" cy="914400"/>
            </a:xfrm>
            <a:prstGeom prst="rect">
              <a:avLst/>
            </a:prstGeom>
          </p:spPr>
        </p:pic>
        <p:sp>
          <p:nvSpPr>
            <p:cNvPr id="26" name="Rectangle: Rounded Corners 25">
              <a:extLst>
                <a:ext uri="{FF2B5EF4-FFF2-40B4-BE49-F238E27FC236}">
                  <a16:creationId xmlns:a16="http://schemas.microsoft.com/office/drawing/2014/main" id="{A4CFFE5C-C886-49BB-8685-1366BC057E9B}"/>
                </a:ext>
              </a:extLst>
            </p:cNvPr>
            <p:cNvSpPr/>
            <p:nvPr/>
          </p:nvSpPr>
          <p:spPr>
            <a:xfrm>
              <a:off x="3046284" y="2418279"/>
              <a:ext cx="4279189" cy="9786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3764"/>
                  </a:solidFill>
                  <a:effectLst/>
                  <a:uLnTx/>
                  <a:uFillTx/>
                  <a:latin typeface="Open Sans" panose="020B0606030504020204"/>
                  <a:ea typeface="+mn-ea"/>
                  <a:cs typeface="+mn-cs"/>
                </a:rPr>
                <a:t>Continue your studies through further education </a:t>
              </a:r>
            </a:p>
          </p:txBody>
        </p:sp>
      </p:grpSp>
      <p:grpSp>
        <p:nvGrpSpPr>
          <p:cNvPr id="27" name="Group 26">
            <a:extLst>
              <a:ext uri="{FF2B5EF4-FFF2-40B4-BE49-F238E27FC236}">
                <a16:creationId xmlns:a16="http://schemas.microsoft.com/office/drawing/2014/main" id="{20E6AAF7-1B11-4402-BAAD-E658DFE3C4ED}"/>
              </a:ext>
            </a:extLst>
          </p:cNvPr>
          <p:cNvGrpSpPr/>
          <p:nvPr/>
        </p:nvGrpSpPr>
        <p:grpSpPr>
          <a:xfrm>
            <a:off x="4149368" y="5415985"/>
            <a:ext cx="5460712" cy="1218773"/>
            <a:chOff x="1864761" y="2418279"/>
            <a:chExt cx="5460712" cy="978613"/>
          </a:xfrm>
        </p:grpSpPr>
        <p:pic>
          <p:nvPicPr>
            <p:cNvPr id="28" name="Graphic 27" descr="Badge Tick1 with solid fill">
              <a:extLst>
                <a:ext uri="{FF2B5EF4-FFF2-40B4-BE49-F238E27FC236}">
                  <a16:creationId xmlns:a16="http://schemas.microsoft.com/office/drawing/2014/main" id="{ECA248DA-640B-4DDF-B6C0-040B180B4CD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64761" y="2450386"/>
              <a:ext cx="1155840" cy="914400"/>
            </a:xfrm>
            <a:prstGeom prst="rect">
              <a:avLst/>
            </a:prstGeom>
          </p:spPr>
        </p:pic>
        <p:sp>
          <p:nvSpPr>
            <p:cNvPr id="29" name="Rectangle: Rounded Corners 28">
              <a:extLst>
                <a:ext uri="{FF2B5EF4-FFF2-40B4-BE49-F238E27FC236}">
                  <a16:creationId xmlns:a16="http://schemas.microsoft.com/office/drawing/2014/main" id="{B595DBBD-0175-40D0-AB18-140BEC4CDC20}"/>
                </a:ext>
              </a:extLst>
            </p:cNvPr>
            <p:cNvSpPr/>
            <p:nvPr/>
          </p:nvSpPr>
          <p:spPr>
            <a:xfrm>
              <a:off x="3046284" y="2418279"/>
              <a:ext cx="4279189" cy="9786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3764"/>
                  </a:solidFill>
                  <a:effectLst/>
                  <a:uLnTx/>
                  <a:uFillTx/>
                  <a:latin typeface="Open Sans" panose="020B0606030504020204"/>
                  <a:ea typeface="+mn-ea"/>
                  <a:cs typeface="+mn-cs"/>
                </a:rPr>
                <a:t>Complete ‘top up’ year(s) to achieve a degree qualification. </a:t>
              </a:r>
            </a:p>
          </p:txBody>
        </p:sp>
      </p:grpSp>
      <p:pic>
        <p:nvPicPr>
          <p:cNvPr id="15" name="Picture 14" descr="A picture containing text, outdoor, sign&#10;&#10;Description automatically generated">
            <a:extLst>
              <a:ext uri="{FF2B5EF4-FFF2-40B4-BE49-F238E27FC236}">
                <a16:creationId xmlns:a16="http://schemas.microsoft.com/office/drawing/2014/main" id="{139E3FA2-EFF9-47A4-B2E8-98C88FA2E4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5636" y="134475"/>
            <a:ext cx="1080713" cy="1080713"/>
          </a:xfrm>
          <a:prstGeom prst="rect">
            <a:avLst/>
          </a:prstGeom>
        </p:spPr>
      </p:pic>
    </p:spTree>
    <p:extLst>
      <p:ext uri="{BB962C8B-B14F-4D97-AF65-F5344CB8AC3E}">
        <p14:creationId xmlns:p14="http://schemas.microsoft.com/office/powerpoint/2010/main" val="301085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5FF065-A0AF-42D3-BEF7-AC7F1BE1356D}"/>
              </a:ext>
            </a:extLst>
          </p:cNvPr>
          <p:cNvSpPr/>
          <p:nvPr/>
        </p:nvSpPr>
        <p:spPr>
          <a:xfrm>
            <a:off x="0" y="-13751"/>
            <a:ext cx="8679377" cy="6858000"/>
          </a:xfrm>
          <a:prstGeom prst="rect">
            <a:avLst/>
          </a:prstGeom>
          <a:solidFill>
            <a:srgbClr val="0037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descr="A person writing on a book&#10;&#10;Description automatically generated with medium confidence">
            <a:extLst>
              <a:ext uri="{FF2B5EF4-FFF2-40B4-BE49-F238E27FC236}">
                <a16:creationId xmlns:a16="http://schemas.microsoft.com/office/drawing/2014/main" id="{BCB5BAF6-A76E-48D7-9922-A4934E7159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79376" y="-13751"/>
            <a:ext cx="3512624" cy="6858000"/>
          </a:xfrm>
          <a:prstGeom prst="rect">
            <a:avLst/>
          </a:prstGeom>
        </p:spPr>
      </p:pic>
      <p:sp>
        <p:nvSpPr>
          <p:cNvPr id="2" name="Title 1">
            <a:extLst>
              <a:ext uri="{FF2B5EF4-FFF2-40B4-BE49-F238E27FC236}">
                <a16:creationId xmlns:a16="http://schemas.microsoft.com/office/drawing/2014/main" id="{54E709D4-F47E-4255-95F3-D678C5BDDCC6}"/>
              </a:ext>
            </a:extLst>
          </p:cNvPr>
          <p:cNvSpPr>
            <a:spLocks noGrp="1"/>
          </p:cNvSpPr>
          <p:nvPr>
            <p:ph type="title"/>
          </p:nvPr>
        </p:nvSpPr>
        <p:spPr>
          <a:xfrm>
            <a:off x="2148507" y="169910"/>
            <a:ext cx="3605022" cy="775306"/>
          </a:xfrm>
        </p:spPr>
        <p:txBody>
          <a:bodyPr/>
          <a:lstStyle/>
          <a:p>
            <a:r>
              <a:rPr lang="en-GB" b="1" dirty="0">
                <a:solidFill>
                  <a:schemeClr val="bg1"/>
                </a:solidFill>
                <a:latin typeface="IBM Plex Serif SemiBold"/>
              </a:rPr>
              <a:t>Next steps…</a:t>
            </a:r>
          </a:p>
        </p:txBody>
      </p:sp>
      <p:grpSp>
        <p:nvGrpSpPr>
          <p:cNvPr id="19" name="Group 18">
            <a:extLst>
              <a:ext uri="{FF2B5EF4-FFF2-40B4-BE49-F238E27FC236}">
                <a16:creationId xmlns:a16="http://schemas.microsoft.com/office/drawing/2014/main" id="{1D89B11C-6D84-45CA-B9F5-C3732D372430}"/>
              </a:ext>
            </a:extLst>
          </p:cNvPr>
          <p:cNvGrpSpPr/>
          <p:nvPr/>
        </p:nvGrpSpPr>
        <p:grpSpPr>
          <a:xfrm>
            <a:off x="573514" y="1112120"/>
            <a:ext cx="7027522" cy="1094644"/>
            <a:chOff x="1864761" y="2418279"/>
            <a:chExt cx="5460712" cy="978613"/>
          </a:xfrm>
        </p:grpSpPr>
        <p:pic>
          <p:nvPicPr>
            <p:cNvPr id="20" name="Graphic 19" descr="Badge Tick1 with solid fill">
              <a:extLst>
                <a:ext uri="{FF2B5EF4-FFF2-40B4-BE49-F238E27FC236}">
                  <a16:creationId xmlns:a16="http://schemas.microsoft.com/office/drawing/2014/main" id="{6101EF43-DF4D-4A63-97A5-4B3D454258D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64761" y="2450385"/>
              <a:ext cx="779489" cy="842262"/>
            </a:xfrm>
            <a:prstGeom prst="rect">
              <a:avLst/>
            </a:prstGeom>
          </p:spPr>
        </p:pic>
        <p:sp>
          <p:nvSpPr>
            <p:cNvPr id="21" name="Rectangle: Rounded Corners 20">
              <a:extLst>
                <a:ext uri="{FF2B5EF4-FFF2-40B4-BE49-F238E27FC236}">
                  <a16:creationId xmlns:a16="http://schemas.microsoft.com/office/drawing/2014/main" id="{DAA46350-A6FB-45D1-AE1A-13228F3F740A}"/>
                </a:ext>
              </a:extLst>
            </p:cNvPr>
            <p:cNvSpPr/>
            <p:nvPr/>
          </p:nvSpPr>
          <p:spPr>
            <a:xfrm>
              <a:off x="2711011" y="2418279"/>
              <a:ext cx="4614462" cy="978613"/>
            </a:xfrm>
            <a:prstGeom prst="roundRect">
              <a:avLst/>
            </a:prstGeom>
            <a:solidFill>
              <a:srgbClr val="00376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Open Sans" panose="020B0606030504020204"/>
                  <a:ea typeface="+mn-ea"/>
                  <a:cs typeface="+mn-cs"/>
                </a:rPr>
                <a:t>Attend Open Days and Careers Fairs</a:t>
              </a:r>
            </a:p>
          </p:txBody>
        </p:sp>
      </p:grpSp>
      <p:sp>
        <p:nvSpPr>
          <p:cNvPr id="24" name="Rectangle: Rounded Corners 23">
            <a:extLst>
              <a:ext uri="{FF2B5EF4-FFF2-40B4-BE49-F238E27FC236}">
                <a16:creationId xmlns:a16="http://schemas.microsoft.com/office/drawing/2014/main" id="{9D1AB0CE-BF6C-45B0-9698-3F57A662B2A6}"/>
              </a:ext>
            </a:extLst>
          </p:cNvPr>
          <p:cNvSpPr/>
          <p:nvPr/>
        </p:nvSpPr>
        <p:spPr>
          <a:xfrm>
            <a:off x="1662574" y="2443052"/>
            <a:ext cx="5938462" cy="1094645"/>
          </a:xfrm>
          <a:prstGeom prst="roundRect">
            <a:avLst/>
          </a:prstGeom>
          <a:solidFill>
            <a:srgbClr val="00376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Open Sans" panose="020B0606030504020204"/>
                <a:ea typeface="+mn-ea"/>
                <a:cs typeface="+mn-cs"/>
              </a:rPr>
              <a:t>Speak to your school or college careers advisor </a:t>
            </a:r>
          </a:p>
        </p:txBody>
      </p:sp>
      <p:sp>
        <p:nvSpPr>
          <p:cNvPr id="27" name="Rectangle: Rounded Corners 26">
            <a:extLst>
              <a:ext uri="{FF2B5EF4-FFF2-40B4-BE49-F238E27FC236}">
                <a16:creationId xmlns:a16="http://schemas.microsoft.com/office/drawing/2014/main" id="{F5CD219C-0A94-4C58-9BB5-2E186BE1D29F}"/>
              </a:ext>
            </a:extLst>
          </p:cNvPr>
          <p:cNvSpPr/>
          <p:nvPr/>
        </p:nvSpPr>
        <p:spPr>
          <a:xfrm>
            <a:off x="1662574" y="3809899"/>
            <a:ext cx="5938462" cy="1094646"/>
          </a:xfrm>
          <a:prstGeom prst="roundRect">
            <a:avLst/>
          </a:prstGeom>
          <a:solidFill>
            <a:srgbClr val="003764"/>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900" b="0" i="0" u="none" strike="noStrike" kern="1200" cap="none" spc="0" normalizeH="0" baseline="0" noProof="0" dirty="0">
                <a:ln>
                  <a:noFill/>
                </a:ln>
                <a:solidFill>
                  <a:prstClr val="white"/>
                </a:solidFill>
                <a:effectLst/>
                <a:uLnTx/>
                <a:uFillTx/>
                <a:latin typeface="Open Sans" panose="020B0606030504020204"/>
                <a:ea typeface="+mn-ea"/>
                <a:cs typeface="+mn-cs"/>
              </a:rPr>
              <a:t>Interested in an apprenticeship? Check out: https://www.apprenticeships.gov.uk/apprentices or visit https://www.investment2020.org.uk/  </a:t>
            </a:r>
            <a:r>
              <a:rPr kumimoji="0" lang="en-GB" sz="1900" b="0" i="0" u="none" strike="noStrike" kern="1200" cap="none" spc="0" normalizeH="0" baseline="0" noProof="0" dirty="0">
                <a:ln>
                  <a:noFill/>
                </a:ln>
                <a:solidFill>
                  <a:srgbClr val="003764"/>
                </a:solidFill>
                <a:effectLst/>
                <a:uLnTx/>
                <a:uFillTx/>
                <a:latin typeface="Open Sans" panose="020B0606030504020204"/>
                <a:ea typeface="+mn-ea"/>
                <a:cs typeface="+mn-cs"/>
              </a:rPr>
              <a:t> </a:t>
            </a:r>
          </a:p>
        </p:txBody>
      </p:sp>
      <p:sp>
        <p:nvSpPr>
          <p:cNvPr id="30" name="Rectangle: Rounded Corners 29">
            <a:extLst>
              <a:ext uri="{FF2B5EF4-FFF2-40B4-BE49-F238E27FC236}">
                <a16:creationId xmlns:a16="http://schemas.microsoft.com/office/drawing/2014/main" id="{DB2A0454-AEBC-49F9-ABE9-61EB1481A0BC}"/>
              </a:ext>
            </a:extLst>
          </p:cNvPr>
          <p:cNvSpPr/>
          <p:nvPr/>
        </p:nvSpPr>
        <p:spPr>
          <a:xfrm>
            <a:off x="1662574" y="5176747"/>
            <a:ext cx="5938462" cy="1094647"/>
          </a:xfrm>
          <a:prstGeom prst="roundRect">
            <a:avLst/>
          </a:prstGeom>
          <a:solidFill>
            <a:srgbClr val="00376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900" b="0" i="0" u="none" strike="noStrike" kern="1200" cap="none" spc="0" normalizeH="0" baseline="0" noProof="0" dirty="0">
                <a:ln>
                  <a:noFill/>
                </a:ln>
                <a:solidFill>
                  <a:prstClr val="white"/>
                </a:solidFill>
                <a:effectLst/>
                <a:uLnTx/>
                <a:uFillTx/>
                <a:latin typeface="Open Sans" panose="020B0606030504020204"/>
                <a:ea typeface="+mn-ea"/>
                <a:cs typeface="+mn-cs"/>
              </a:rPr>
              <a:t>Are you still looking for guidance on what career is right for you?: Check out: https://nationalcareers.service.gov.uk/ </a:t>
            </a:r>
          </a:p>
        </p:txBody>
      </p:sp>
      <p:pic>
        <p:nvPicPr>
          <p:cNvPr id="17" name="Graphic 16" descr="Badge Tick1 with solid fill">
            <a:extLst>
              <a:ext uri="{FF2B5EF4-FFF2-40B4-BE49-F238E27FC236}">
                <a16:creationId xmlns:a16="http://schemas.microsoft.com/office/drawing/2014/main" id="{49235237-5BE0-4232-9BFF-0ABF2613A02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3514" y="2485529"/>
            <a:ext cx="1003143" cy="942126"/>
          </a:xfrm>
          <a:prstGeom prst="rect">
            <a:avLst/>
          </a:prstGeom>
        </p:spPr>
      </p:pic>
      <p:pic>
        <p:nvPicPr>
          <p:cNvPr id="31" name="Graphic 30" descr="Badge Tick1 with solid fill">
            <a:extLst>
              <a:ext uri="{FF2B5EF4-FFF2-40B4-BE49-F238E27FC236}">
                <a16:creationId xmlns:a16="http://schemas.microsoft.com/office/drawing/2014/main" id="{A5E5E19E-E7DD-44D9-8BCD-45B5A908B46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3513" y="3875167"/>
            <a:ext cx="1003143" cy="942126"/>
          </a:xfrm>
          <a:prstGeom prst="rect">
            <a:avLst/>
          </a:prstGeom>
        </p:spPr>
      </p:pic>
      <p:pic>
        <p:nvPicPr>
          <p:cNvPr id="32" name="Graphic 31" descr="Badge Tick1 with solid fill">
            <a:extLst>
              <a:ext uri="{FF2B5EF4-FFF2-40B4-BE49-F238E27FC236}">
                <a16:creationId xmlns:a16="http://schemas.microsoft.com/office/drawing/2014/main" id="{B02D0D06-3ED8-4037-B0BE-54E6C16EB24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4234" y="5212663"/>
            <a:ext cx="1003143" cy="942126"/>
          </a:xfrm>
          <a:prstGeom prst="rect">
            <a:avLst/>
          </a:prstGeom>
        </p:spPr>
      </p:pic>
    </p:spTree>
    <p:extLst>
      <p:ext uri="{BB962C8B-B14F-4D97-AF65-F5344CB8AC3E}">
        <p14:creationId xmlns:p14="http://schemas.microsoft.com/office/powerpoint/2010/main" val="414506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89FE4-C9A2-4806-915C-9B8FE0E09677}"/>
              </a:ext>
            </a:extLst>
          </p:cNvPr>
          <p:cNvSpPr/>
          <p:nvPr/>
        </p:nvSpPr>
        <p:spPr>
          <a:xfrm>
            <a:off x="1876425" y="4621212"/>
            <a:ext cx="10315575" cy="221932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3F25905-8293-4946-921C-E1E907A215EE}"/>
              </a:ext>
            </a:extLst>
          </p:cNvPr>
          <p:cNvSpPr/>
          <p:nvPr/>
        </p:nvSpPr>
        <p:spPr>
          <a:xfrm>
            <a:off x="1876425" y="0"/>
            <a:ext cx="10315575" cy="463867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652" name="Picture 6" descr="A picture containing drawing&#10;&#10;Description automatically generated">
            <a:extLst>
              <a:ext uri="{FF2B5EF4-FFF2-40B4-BE49-F238E27FC236}">
                <a16:creationId xmlns:a16="http://schemas.microsoft.com/office/drawing/2014/main" id="{072AA007-6216-4185-89C1-01BA5D82A0F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928912"/>
            <a:ext cx="1352550" cy="9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7">
            <a:extLst>
              <a:ext uri="{FF2B5EF4-FFF2-40B4-BE49-F238E27FC236}">
                <a16:creationId xmlns:a16="http://schemas.microsoft.com/office/drawing/2014/main" id="{E8BA40E9-EF17-4EF4-B971-653FE0D6CEA5}"/>
              </a:ext>
            </a:extLst>
          </p:cNvPr>
          <p:cNvSpPr txBox="1">
            <a:spLocks noChangeArrowheads="1"/>
          </p:cNvSpPr>
          <p:nvPr/>
        </p:nvSpPr>
        <p:spPr bwMode="auto">
          <a:xfrm>
            <a:off x="2981325" y="1127125"/>
            <a:ext cx="92138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5400" b="0" i="0" u="none" strike="noStrike" kern="1200" cap="none" spc="0" normalizeH="0" baseline="0" noProof="0" dirty="0">
                <a:ln>
                  <a:noFill/>
                </a:ln>
                <a:solidFill>
                  <a:prstClr val="white"/>
                </a:solidFill>
                <a:effectLst/>
                <a:uLnTx/>
                <a:uFillTx/>
                <a:latin typeface="IBM Plex Serif SemiBold" pitchFamily="18" charset="0"/>
                <a:ea typeface="+mn-ea"/>
                <a:cs typeface="+mn-cs"/>
              </a:rPr>
              <a:t>Thank you</a:t>
            </a:r>
            <a:endParaRPr kumimoji="0" lang="en-GB" altLang="en-US" sz="4000" b="0" i="0" u="none" strike="noStrike" kern="1200" cap="none" spc="0" normalizeH="0" baseline="0" noProof="0" dirty="0">
              <a:ln>
                <a:noFill/>
              </a:ln>
              <a:solidFill>
                <a:srgbClr val="003764"/>
              </a:solidFill>
              <a:effectLst/>
              <a:uLnTx/>
              <a:uFillTx/>
              <a:latin typeface="IBM Plex Serif SemiBold" pitchFamily="18" charset="0"/>
              <a:ea typeface="+mn-ea"/>
              <a:cs typeface="+mn-cs"/>
            </a:endParaRPr>
          </a:p>
        </p:txBody>
      </p:sp>
      <p:sp>
        <p:nvSpPr>
          <p:cNvPr id="27654" name="TextBox 10">
            <a:extLst>
              <a:ext uri="{FF2B5EF4-FFF2-40B4-BE49-F238E27FC236}">
                <a16:creationId xmlns:a16="http://schemas.microsoft.com/office/drawing/2014/main" id="{8A707EE4-4D0B-4A8A-9072-11ED7ADB509D}"/>
              </a:ext>
            </a:extLst>
          </p:cNvPr>
          <p:cNvSpPr txBox="1">
            <a:spLocks noChangeArrowheads="1"/>
          </p:cNvSpPr>
          <p:nvPr/>
        </p:nvSpPr>
        <p:spPr bwMode="auto">
          <a:xfrm>
            <a:off x="2952750" y="5146675"/>
            <a:ext cx="690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1200" cap="none" spc="0" normalizeH="0" baseline="0" noProof="0" dirty="0">
                <a:ln>
                  <a:noFill/>
                </a:ln>
                <a:solidFill>
                  <a:prstClr val="white"/>
                </a:solidFill>
                <a:effectLst/>
                <a:uLnTx/>
                <a:uFillTx/>
                <a:latin typeface="Open Sans" pitchFamily="34" charset="0"/>
                <a:ea typeface="+mn-ea"/>
                <a:cs typeface="Open Sans" pitchFamily="34" charset="0"/>
              </a:rPr>
              <a:t>Any questions?</a:t>
            </a:r>
          </a:p>
        </p:txBody>
      </p:sp>
      <p:sp>
        <p:nvSpPr>
          <p:cNvPr id="3" name="TextBox 2">
            <a:extLst>
              <a:ext uri="{FF2B5EF4-FFF2-40B4-BE49-F238E27FC236}">
                <a16:creationId xmlns:a16="http://schemas.microsoft.com/office/drawing/2014/main" id="{5529FB0D-88EA-41CE-8263-14E78E0F9BEE}"/>
              </a:ext>
            </a:extLst>
          </p:cNvPr>
          <p:cNvSpPr txBox="1"/>
          <p:nvPr/>
        </p:nvSpPr>
        <p:spPr>
          <a:xfrm>
            <a:off x="9867900" y="5324812"/>
            <a:ext cx="2167847"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Additional image sources: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 Mallorca; A. Neel; K. Farmer; J.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Schnobrich</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and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fotografierende</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 all from the website Unsplash.com</a:t>
            </a:r>
          </a:p>
        </p:txBody>
      </p:sp>
      <p:pic>
        <p:nvPicPr>
          <p:cNvPr id="8" name="Picture 7" descr="A picture containing text, outdoor, sign&#10;&#10;Description automatically generated">
            <a:extLst>
              <a:ext uri="{FF2B5EF4-FFF2-40B4-BE49-F238E27FC236}">
                <a16:creationId xmlns:a16="http://schemas.microsoft.com/office/drawing/2014/main" id="{13011B99-C1BC-4A6D-A66C-7298626DAC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6634" y="176373"/>
            <a:ext cx="828354" cy="8283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6B2F27-4C2D-4092-AA5D-971E7F2DAFE4}"/>
              </a:ext>
            </a:extLst>
          </p:cNvPr>
          <p:cNvSpPr/>
          <p:nvPr/>
        </p:nvSpPr>
        <p:spPr>
          <a:xfrm>
            <a:off x="-12700" y="1528763"/>
            <a:ext cx="3959225" cy="342582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Rectangle 13">
            <a:extLst>
              <a:ext uri="{FF2B5EF4-FFF2-40B4-BE49-F238E27FC236}">
                <a16:creationId xmlns:a16="http://schemas.microsoft.com/office/drawing/2014/main" id="{A4C4F8BF-4840-479D-A915-E568DFAF7555}"/>
              </a:ext>
            </a:extLst>
          </p:cNvPr>
          <p:cNvSpPr/>
          <p:nvPr/>
        </p:nvSpPr>
        <p:spPr>
          <a:xfrm>
            <a:off x="0" y="4954588"/>
            <a:ext cx="3935413" cy="1903412"/>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68" name="TextBox 7">
            <a:extLst>
              <a:ext uri="{FF2B5EF4-FFF2-40B4-BE49-F238E27FC236}">
                <a16:creationId xmlns:a16="http://schemas.microsoft.com/office/drawing/2014/main" id="{A3F49EC5-E919-43CC-BD55-5220D5745451}"/>
              </a:ext>
            </a:extLst>
          </p:cNvPr>
          <p:cNvSpPr txBox="1">
            <a:spLocks noChangeArrowheads="1"/>
          </p:cNvSpPr>
          <p:nvPr/>
        </p:nvSpPr>
        <p:spPr bwMode="auto">
          <a:xfrm>
            <a:off x="577303" y="578645"/>
            <a:ext cx="363274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600" b="1">
                <a:solidFill>
                  <a:srgbClr val="003764"/>
                </a:solidFill>
                <a:latin typeface="IBM Plex Serif SemiBold" pitchFamily="18" charset="0"/>
              </a:rPr>
              <a:t>What we do</a:t>
            </a:r>
          </a:p>
        </p:txBody>
      </p:sp>
      <p:sp>
        <p:nvSpPr>
          <p:cNvPr id="11" name="TextBox 10">
            <a:extLst>
              <a:ext uri="{FF2B5EF4-FFF2-40B4-BE49-F238E27FC236}">
                <a16:creationId xmlns:a16="http://schemas.microsoft.com/office/drawing/2014/main" id="{76BF3E63-02E4-4A2F-BF17-BB6AB8E60C60}"/>
              </a:ext>
            </a:extLst>
          </p:cNvPr>
          <p:cNvSpPr txBox="1">
            <a:spLocks noChangeArrowheads="1"/>
          </p:cNvSpPr>
          <p:nvPr/>
        </p:nvSpPr>
        <p:spPr bwMode="auto">
          <a:xfrm>
            <a:off x="-60325" y="1601788"/>
            <a:ext cx="3959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2800" b="1">
                <a:solidFill>
                  <a:schemeClr val="bg1"/>
                </a:solidFill>
                <a:latin typeface="Open Sans" pitchFamily="34" charset="0"/>
                <a:cs typeface="Open Sans" pitchFamily="34" charset="0"/>
              </a:rPr>
              <a:t>Inspire excellence</a:t>
            </a:r>
          </a:p>
          <a:p>
            <a:pPr algn="ctr" eaLnBrk="1" hangingPunct="1"/>
            <a:endParaRPr lang="en-GB" altLang="en-US" sz="2000" b="1">
              <a:solidFill>
                <a:schemeClr val="bg1"/>
              </a:solidFill>
              <a:latin typeface="Open Sans" pitchFamily="34" charset="0"/>
              <a:cs typeface="Open Sans" pitchFamily="34" charset="0"/>
            </a:endParaRPr>
          </a:p>
        </p:txBody>
      </p:sp>
      <p:sp>
        <p:nvSpPr>
          <p:cNvPr id="15" name="Rectangle 14">
            <a:extLst>
              <a:ext uri="{FF2B5EF4-FFF2-40B4-BE49-F238E27FC236}">
                <a16:creationId xmlns:a16="http://schemas.microsoft.com/office/drawing/2014/main" id="{35D48334-3C3B-4A02-88F9-F9DBE5A897BE}"/>
              </a:ext>
            </a:extLst>
          </p:cNvPr>
          <p:cNvSpPr/>
          <p:nvPr/>
        </p:nvSpPr>
        <p:spPr>
          <a:xfrm>
            <a:off x="4148138" y="4948238"/>
            <a:ext cx="3944937" cy="1903412"/>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 name="Rectangle 15">
            <a:extLst>
              <a:ext uri="{FF2B5EF4-FFF2-40B4-BE49-F238E27FC236}">
                <a16:creationId xmlns:a16="http://schemas.microsoft.com/office/drawing/2014/main" id="{D19AB817-DCDE-4323-B995-6F80CE2D4391}"/>
              </a:ext>
            </a:extLst>
          </p:cNvPr>
          <p:cNvSpPr/>
          <p:nvPr/>
        </p:nvSpPr>
        <p:spPr>
          <a:xfrm>
            <a:off x="4138613" y="1522413"/>
            <a:ext cx="3959225" cy="342582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Rectangle 16">
            <a:extLst>
              <a:ext uri="{FF2B5EF4-FFF2-40B4-BE49-F238E27FC236}">
                <a16:creationId xmlns:a16="http://schemas.microsoft.com/office/drawing/2014/main" id="{40DF6557-706D-44F6-9C34-ACB9F00489F0}"/>
              </a:ext>
            </a:extLst>
          </p:cNvPr>
          <p:cNvSpPr/>
          <p:nvPr/>
        </p:nvSpPr>
        <p:spPr>
          <a:xfrm>
            <a:off x="8243888" y="4954588"/>
            <a:ext cx="3959225" cy="1903412"/>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 name="Rectangle 17">
            <a:extLst>
              <a:ext uri="{FF2B5EF4-FFF2-40B4-BE49-F238E27FC236}">
                <a16:creationId xmlns:a16="http://schemas.microsoft.com/office/drawing/2014/main" id="{9837FC3B-4C47-4634-8D4C-D08948ACA625}"/>
              </a:ext>
            </a:extLst>
          </p:cNvPr>
          <p:cNvSpPr/>
          <p:nvPr/>
        </p:nvSpPr>
        <p:spPr>
          <a:xfrm>
            <a:off x="8245475" y="1531938"/>
            <a:ext cx="3959225" cy="342582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 name="TextBox 18">
            <a:extLst>
              <a:ext uri="{FF2B5EF4-FFF2-40B4-BE49-F238E27FC236}">
                <a16:creationId xmlns:a16="http://schemas.microsoft.com/office/drawing/2014/main" id="{A8E4607A-3DC6-494D-92E4-91559D7213C8}"/>
              </a:ext>
            </a:extLst>
          </p:cNvPr>
          <p:cNvSpPr txBox="1">
            <a:spLocks noChangeArrowheads="1"/>
          </p:cNvSpPr>
          <p:nvPr/>
        </p:nvSpPr>
        <p:spPr bwMode="auto">
          <a:xfrm>
            <a:off x="4092575" y="1595438"/>
            <a:ext cx="3959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2800" b="1">
                <a:solidFill>
                  <a:schemeClr val="bg1"/>
                </a:solidFill>
                <a:latin typeface="Open Sans" pitchFamily="34" charset="0"/>
                <a:cs typeface="Open Sans" pitchFamily="34" charset="0"/>
              </a:rPr>
              <a:t>Develop excellence</a:t>
            </a:r>
          </a:p>
        </p:txBody>
      </p:sp>
      <p:sp>
        <p:nvSpPr>
          <p:cNvPr id="20" name="TextBox 19">
            <a:extLst>
              <a:ext uri="{FF2B5EF4-FFF2-40B4-BE49-F238E27FC236}">
                <a16:creationId xmlns:a16="http://schemas.microsoft.com/office/drawing/2014/main" id="{09F82F14-2F30-4F05-BB68-05412BA62FA3}"/>
              </a:ext>
            </a:extLst>
          </p:cNvPr>
          <p:cNvSpPr txBox="1">
            <a:spLocks noChangeArrowheads="1"/>
          </p:cNvSpPr>
          <p:nvPr/>
        </p:nvSpPr>
        <p:spPr bwMode="auto">
          <a:xfrm>
            <a:off x="8255000" y="1573213"/>
            <a:ext cx="3959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2800" b="1">
                <a:solidFill>
                  <a:schemeClr val="bg1"/>
                </a:solidFill>
                <a:latin typeface="Open Sans" pitchFamily="34" charset="0"/>
                <a:cs typeface="Open Sans" pitchFamily="34" charset="0"/>
              </a:rPr>
              <a:t>Innovate excellence</a:t>
            </a:r>
          </a:p>
        </p:txBody>
      </p:sp>
      <p:sp>
        <p:nvSpPr>
          <p:cNvPr id="3" name="Rectangle 2">
            <a:extLst>
              <a:ext uri="{FF2B5EF4-FFF2-40B4-BE49-F238E27FC236}">
                <a16:creationId xmlns:a16="http://schemas.microsoft.com/office/drawing/2014/main" id="{371361A8-79E5-49F2-A253-5DD915711F00}"/>
              </a:ext>
            </a:extLst>
          </p:cNvPr>
          <p:cNvSpPr>
            <a:spLocks noChangeArrowheads="1"/>
          </p:cNvSpPr>
          <p:nvPr/>
        </p:nvSpPr>
        <p:spPr bwMode="auto">
          <a:xfrm>
            <a:off x="144463" y="4987925"/>
            <a:ext cx="380206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600">
                <a:solidFill>
                  <a:schemeClr val="bg1"/>
                </a:solidFill>
                <a:latin typeface="Open Sans" pitchFamily="34" charset="0"/>
                <a:cs typeface="Open Sans" pitchFamily="34" charset="0"/>
              </a:rPr>
              <a:t>We inspire young people via our careers advice resources to choose excellence through apprenticeships and technical education as a prestigious career route on their path to reaching their potential, whatever their background.</a:t>
            </a:r>
          </a:p>
        </p:txBody>
      </p:sp>
      <p:sp>
        <p:nvSpPr>
          <p:cNvPr id="4" name="Rectangle 3">
            <a:extLst>
              <a:ext uri="{FF2B5EF4-FFF2-40B4-BE49-F238E27FC236}">
                <a16:creationId xmlns:a16="http://schemas.microsoft.com/office/drawing/2014/main" id="{536BF13E-2EDB-4901-A405-327DE523A7CF}"/>
              </a:ext>
            </a:extLst>
          </p:cNvPr>
          <p:cNvSpPr>
            <a:spLocks noChangeArrowheads="1"/>
          </p:cNvSpPr>
          <p:nvPr/>
        </p:nvSpPr>
        <p:spPr bwMode="auto">
          <a:xfrm>
            <a:off x="4210050" y="4987925"/>
            <a:ext cx="38877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600">
                <a:solidFill>
                  <a:schemeClr val="bg1"/>
                </a:solidFill>
                <a:latin typeface="Open Sans" pitchFamily="34" charset="0"/>
                <a:cs typeface="Open Sans" pitchFamily="34" charset="0"/>
              </a:rPr>
              <a:t>We develop excellence in young people by testing and assessing their skills and knowledge against their peers through our national and international competitions programmes, improving their confidence and potential. </a:t>
            </a:r>
          </a:p>
        </p:txBody>
      </p:sp>
      <p:sp>
        <p:nvSpPr>
          <p:cNvPr id="5" name="Rectangle 4">
            <a:extLst>
              <a:ext uri="{FF2B5EF4-FFF2-40B4-BE49-F238E27FC236}">
                <a16:creationId xmlns:a16="http://schemas.microsoft.com/office/drawing/2014/main" id="{FD0CA972-2277-4457-9CC2-55A79D79D631}"/>
              </a:ext>
            </a:extLst>
          </p:cNvPr>
          <p:cNvSpPr>
            <a:spLocks noChangeArrowheads="1"/>
          </p:cNvSpPr>
          <p:nvPr/>
        </p:nvSpPr>
        <p:spPr bwMode="auto">
          <a:xfrm>
            <a:off x="8277225" y="4964113"/>
            <a:ext cx="37703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600">
                <a:solidFill>
                  <a:schemeClr val="bg1"/>
                </a:solidFill>
                <a:latin typeface="Open Sans" pitchFamily="34" charset="0"/>
                <a:cs typeface="Open Sans" pitchFamily="34" charset="0"/>
              </a:rPr>
              <a:t>We innovate to mainstream global excellence to help improve standards of teaching, training and assessment through international benchmarking to help young people, employers and the UK economy succeed.</a:t>
            </a:r>
          </a:p>
        </p:txBody>
      </p:sp>
      <p:pic>
        <p:nvPicPr>
          <p:cNvPr id="21" name="Picture 20">
            <a:extLst>
              <a:ext uri="{FF2B5EF4-FFF2-40B4-BE49-F238E27FC236}">
                <a16:creationId xmlns:a16="http://schemas.microsoft.com/office/drawing/2014/main" id="{8FF3B73B-1FA5-489C-A061-FF90A083C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940" t="17519" r="42331" b="32767"/>
          <a:stretch>
            <a:fillRect/>
          </a:stretch>
        </p:blipFill>
        <p:spPr bwMode="auto">
          <a:xfrm>
            <a:off x="8248650" y="2192338"/>
            <a:ext cx="39544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78927D4C-0EB4-4CA2-A3E6-ACA60529E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501" t="11163" r="21336" b="19269"/>
          <a:stretch>
            <a:fillRect/>
          </a:stretch>
        </p:blipFill>
        <p:spPr bwMode="auto">
          <a:xfrm>
            <a:off x="4160838" y="2206625"/>
            <a:ext cx="39243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8D50AC73-1235-437A-A5E6-306E18DB82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7352" t="18449" r="24509" b="11008"/>
          <a:stretch>
            <a:fillRect/>
          </a:stretch>
        </p:blipFill>
        <p:spPr bwMode="auto">
          <a:xfrm>
            <a:off x="-14288" y="2254250"/>
            <a:ext cx="3949701"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A picture containing drawing&#10;&#10;Description automatically generated">
            <a:extLst>
              <a:ext uri="{FF2B5EF4-FFF2-40B4-BE49-F238E27FC236}">
                <a16:creationId xmlns:a16="http://schemas.microsoft.com/office/drawing/2014/main" id="{D4678B47-E8FA-4AAA-BA4F-4DDD87DF68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1" grpId="0"/>
      <p:bldP spid="15" grpId="0" animBg="1"/>
      <p:bldP spid="16" grpId="0" animBg="1"/>
      <p:bldP spid="17" grpId="0" animBg="1"/>
      <p:bldP spid="18" grpId="0" animBg="1"/>
      <p:bldP spid="19" grpId="0"/>
      <p:bldP spid="20" grpId="0"/>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6" descr="A picture containing drawing&#10;&#10;Description automatically generated">
            <a:extLst>
              <a:ext uri="{FF2B5EF4-FFF2-40B4-BE49-F238E27FC236}">
                <a16:creationId xmlns:a16="http://schemas.microsoft.com/office/drawing/2014/main" id="{F5B7585D-4A8C-4ED0-A1DC-6B76AB998D5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12756" y="73025"/>
            <a:ext cx="1579243" cy="108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7">
            <a:extLst>
              <a:ext uri="{FF2B5EF4-FFF2-40B4-BE49-F238E27FC236}">
                <a16:creationId xmlns:a16="http://schemas.microsoft.com/office/drawing/2014/main" id="{B0F84475-BBC7-4F97-BF9E-14DF55BACB28}"/>
              </a:ext>
            </a:extLst>
          </p:cNvPr>
          <p:cNvSpPr txBox="1">
            <a:spLocks noChangeArrowheads="1"/>
          </p:cNvSpPr>
          <p:nvPr/>
        </p:nvSpPr>
        <p:spPr bwMode="auto">
          <a:xfrm>
            <a:off x="2013734" y="388391"/>
            <a:ext cx="83634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i="0" u="none" strike="noStrike" kern="1200" cap="none" spc="0" normalizeH="0" baseline="0" noProof="0" dirty="0">
                <a:ln>
                  <a:noFill/>
                </a:ln>
                <a:solidFill>
                  <a:srgbClr val="003764"/>
                </a:solidFill>
                <a:effectLst/>
                <a:uLnTx/>
                <a:uFillTx/>
                <a:latin typeface="IBM Plex Serif SemiBold" pitchFamily="18" charset="0"/>
                <a:ea typeface="+mn-ea"/>
                <a:cs typeface="+mn-cs"/>
              </a:rPr>
              <a:t>By the end of this session, learners will be able to:</a:t>
            </a:r>
          </a:p>
        </p:txBody>
      </p:sp>
      <p:pic>
        <p:nvPicPr>
          <p:cNvPr id="4" name="Picture 3" descr="A picture containing text, outdoor, sign&#10;&#10;Description automatically generated">
            <a:extLst>
              <a:ext uri="{FF2B5EF4-FFF2-40B4-BE49-F238E27FC236}">
                <a16:creationId xmlns:a16="http://schemas.microsoft.com/office/drawing/2014/main" id="{E14D1172-7552-454C-87BB-55CD8A80A9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6579" y="201250"/>
            <a:ext cx="956581" cy="956581"/>
          </a:xfrm>
          <a:prstGeom prst="rect">
            <a:avLst/>
          </a:prstGeom>
        </p:spPr>
      </p:pic>
      <p:grpSp>
        <p:nvGrpSpPr>
          <p:cNvPr id="9" name="Group 8">
            <a:extLst>
              <a:ext uri="{FF2B5EF4-FFF2-40B4-BE49-F238E27FC236}">
                <a16:creationId xmlns:a16="http://schemas.microsoft.com/office/drawing/2014/main" id="{D4110023-07E9-4608-98D1-683C65DE0BC1}"/>
              </a:ext>
            </a:extLst>
          </p:cNvPr>
          <p:cNvGrpSpPr/>
          <p:nvPr/>
        </p:nvGrpSpPr>
        <p:grpSpPr>
          <a:xfrm>
            <a:off x="2330378" y="2067111"/>
            <a:ext cx="7531243" cy="978613"/>
            <a:chOff x="2106201" y="2418279"/>
            <a:chExt cx="5047139" cy="978613"/>
          </a:xfrm>
        </p:grpSpPr>
        <p:pic>
          <p:nvPicPr>
            <p:cNvPr id="10" name="Graphic 9" descr="Badge Tick1 with solid fill">
              <a:extLst>
                <a:ext uri="{FF2B5EF4-FFF2-40B4-BE49-F238E27FC236}">
                  <a16:creationId xmlns:a16="http://schemas.microsoft.com/office/drawing/2014/main" id="{758AC294-A8CD-4BE0-9A83-69736CBB681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106201" y="2450386"/>
              <a:ext cx="640337" cy="914400"/>
            </a:xfrm>
            <a:prstGeom prst="rect">
              <a:avLst/>
            </a:prstGeom>
          </p:spPr>
        </p:pic>
        <p:sp>
          <p:nvSpPr>
            <p:cNvPr id="11" name="Rectangle: Rounded Corners 10">
              <a:extLst>
                <a:ext uri="{FF2B5EF4-FFF2-40B4-BE49-F238E27FC236}">
                  <a16:creationId xmlns:a16="http://schemas.microsoft.com/office/drawing/2014/main" id="{AFE77F38-BFD2-4523-ABA9-EA142F90600E}"/>
                </a:ext>
              </a:extLst>
            </p:cNvPr>
            <p:cNvSpPr/>
            <p:nvPr/>
          </p:nvSpPr>
          <p:spPr>
            <a:xfrm>
              <a:off x="2874151" y="2418279"/>
              <a:ext cx="4279189" cy="978613"/>
            </a:xfrm>
            <a:prstGeom prst="roundRect">
              <a:avLst/>
            </a:prstGeom>
            <a:solidFill>
              <a:srgbClr val="0037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chemeClr val="bg1"/>
                  </a:solidFill>
                  <a:effectLst/>
                  <a:uLnTx/>
                  <a:uFillTx/>
                  <a:latin typeface="Open Sans" panose="020B0606030504020204"/>
                  <a:ea typeface="+mn-ea"/>
                  <a:cs typeface="+mn-cs"/>
                </a:rPr>
                <a:t>Understand what Investment Management is all about</a:t>
              </a:r>
            </a:p>
          </p:txBody>
        </p:sp>
      </p:grpSp>
      <p:grpSp>
        <p:nvGrpSpPr>
          <p:cNvPr id="12" name="Group 11">
            <a:extLst>
              <a:ext uri="{FF2B5EF4-FFF2-40B4-BE49-F238E27FC236}">
                <a16:creationId xmlns:a16="http://schemas.microsoft.com/office/drawing/2014/main" id="{4832FBA2-21A1-4030-92AC-5925B8C9AC9E}"/>
              </a:ext>
            </a:extLst>
          </p:cNvPr>
          <p:cNvGrpSpPr/>
          <p:nvPr/>
        </p:nvGrpSpPr>
        <p:grpSpPr>
          <a:xfrm>
            <a:off x="2330378" y="3436706"/>
            <a:ext cx="7531243" cy="978613"/>
            <a:chOff x="2106201" y="2418279"/>
            <a:chExt cx="5047139" cy="978613"/>
          </a:xfrm>
        </p:grpSpPr>
        <p:pic>
          <p:nvPicPr>
            <p:cNvPr id="13" name="Graphic 12" descr="Badge Tick1 with solid fill">
              <a:extLst>
                <a:ext uri="{FF2B5EF4-FFF2-40B4-BE49-F238E27FC236}">
                  <a16:creationId xmlns:a16="http://schemas.microsoft.com/office/drawing/2014/main" id="{212B8914-D2D6-4348-9DA8-29EB767285F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106201" y="2450386"/>
              <a:ext cx="640337" cy="914400"/>
            </a:xfrm>
            <a:prstGeom prst="rect">
              <a:avLst/>
            </a:prstGeom>
          </p:spPr>
        </p:pic>
        <p:sp>
          <p:nvSpPr>
            <p:cNvPr id="14" name="Rectangle: Rounded Corners 13">
              <a:extLst>
                <a:ext uri="{FF2B5EF4-FFF2-40B4-BE49-F238E27FC236}">
                  <a16:creationId xmlns:a16="http://schemas.microsoft.com/office/drawing/2014/main" id="{5FB13799-343B-403E-AFFD-F859B9CCDB18}"/>
                </a:ext>
              </a:extLst>
            </p:cNvPr>
            <p:cNvSpPr/>
            <p:nvPr/>
          </p:nvSpPr>
          <p:spPr>
            <a:xfrm>
              <a:off x="2874151" y="2418279"/>
              <a:ext cx="4279189" cy="978613"/>
            </a:xfrm>
            <a:prstGeom prst="roundRect">
              <a:avLst/>
            </a:prstGeom>
            <a:solidFill>
              <a:srgbClr val="0037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chemeClr val="bg1"/>
                  </a:solidFill>
                  <a:effectLst/>
                  <a:uLnTx/>
                  <a:uFillTx/>
                  <a:latin typeface="Open Sans" panose="020B0606030504020204"/>
                  <a:ea typeface="+mn-ea"/>
                  <a:cs typeface="+mn-cs"/>
                </a:rPr>
                <a:t>Identify career pathways in Investment Management</a:t>
              </a:r>
            </a:p>
          </p:txBody>
        </p:sp>
      </p:grpSp>
      <p:grpSp>
        <p:nvGrpSpPr>
          <p:cNvPr id="15" name="Group 14">
            <a:extLst>
              <a:ext uri="{FF2B5EF4-FFF2-40B4-BE49-F238E27FC236}">
                <a16:creationId xmlns:a16="http://schemas.microsoft.com/office/drawing/2014/main" id="{88578DB9-9FCA-4116-922E-C0AD902202F0}"/>
              </a:ext>
            </a:extLst>
          </p:cNvPr>
          <p:cNvGrpSpPr/>
          <p:nvPr/>
        </p:nvGrpSpPr>
        <p:grpSpPr>
          <a:xfrm>
            <a:off x="2330378" y="4878784"/>
            <a:ext cx="7531243" cy="978613"/>
            <a:chOff x="2106201" y="2418279"/>
            <a:chExt cx="5047139" cy="978613"/>
          </a:xfrm>
        </p:grpSpPr>
        <p:pic>
          <p:nvPicPr>
            <p:cNvPr id="16" name="Graphic 15" descr="Badge Tick1 with solid fill">
              <a:extLst>
                <a:ext uri="{FF2B5EF4-FFF2-40B4-BE49-F238E27FC236}">
                  <a16:creationId xmlns:a16="http://schemas.microsoft.com/office/drawing/2014/main" id="{CBE8FA28-78B6-4D99-9B35-999333C1C55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106201" y="2450386"/>
              <a:ext cx="640337" cy="914400"/>
            </a:xfrm>
            <a:prstGeom prst="rect">
              <a:avLst/>
            </a:prstGeom>
          </p:spPr>
        </p:pic>
        <p:sp>
          <p:nvSpPr>
            <p:cNvPr id="17" name="Rectangle: Rounded Corners 16">
              <a:extLst>
                <a:ext uri="{FF2B5EF4-FFF2-40B4-BE49-F238E27FC236}">
                  <a16:creationId xmlns:a16="http://schemas.microsoft.com/office/drawing/2014/main" id="{D28A7AEC-E69D-4280-9BA7-61F798B072FC}"/>
                </a:ext>
              </a:extLst>
            </p:cNvPr>
            <p:cNvSpPr/>
            <p:nvPr/>
          </p:nvSpPr>
          <p:spPr>
            <a:xfrm>
              <a:off x="2874151" y="2418279"/>
              <a:ext cx="4279189" cy="978613"/>
            </a:xfrm>
            <a:prstGeom prst="roundRect">
              <a:avLst/>
            </a:prstGeom>
            <a:solidFill>
              <a:srgbClr val="0037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chemeClr val="bg1"/>
                  </a:solidFill>
                  <a:effectLst/>
                  <a:uLnTx/>
                  <a:uFillTx/>
                  <a:latin typeface="Open Sans" panose="020B0606030504020204"/>
                  <a:ea typeface="+mn-ea"/>
                  <a:cs typeface="+mn-cs"/>
                </a:rPr>
                <a:t>Be inspired by real life stories from apprentices at M&amp;G plc</a:t>
              </a:r>
            </a:p>
          </p:txBody>
        </p:sp>
      </p:grpSp>
    </p:spTree>
    <p:extLst>
      <p:ext uri="{BB962C8B-B14F-4D97-AF65-F5344CB8AC3E}">
        <p14:creationId xmlns:p14="http://schemas.microsoft.com/office/powerpoint/2010/main" val="50324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DFF9-7298-45DD-8B8F-DD499C3D9053}"/>
              </a:ext>
            </a:extLst>
          </p:cNvPr>
          <p:cNvSpPr>
            <a:spLocks noGrp="1"/>
          </p:cNvSpPr>
          <p:nvPr>
            <p:ph type="title"/>
          </p:nvPr>
        </p:nvSpPr>
        <p:spPr>
          <a:xfrm>
            <a:off x="1366463" y="459390"/>
            <a:ext cx="6008564" cy="1325563"/>
          </a:xfrm>
        </p:spPr>
        <p:txBody>
          <a:bodyPr/>
          <a:lstStyle/>
          <a:p>
            <a:r>
              <a:rPr lang="en-GB" sz="3600" b="1" dirty="0">
                <a:solidFill>
                  <a:srgbClr val="003764"/>
                </a:solidFill>
                <a:latin typeface="IBM Plex Serif SemiBold"/>
              </a:rPr>
              <a:t>What do we mean by Investment Management?</a:t>
            </a:r>
          </a:p>
        </p:txBody>
      </p:sp>
      <p:sp>
        <p:nvSpPr>
          <p:cNvPr id="3" name="Content Placeholder 2">
            <a:extLst>
              <a:ext uri="{FF2B5EF4-FFF2-40B4-BE49-F238E27FC236}">
                <a16:creationId xmlns:a16="http://schemas.microsoft.com/office/drawing/2014/main" id="{C1041EB4-D4FD-46A3-8A3B-D56E4F8079D0}"/>
              </a:ext>
            </a:extLst>
          </p:cNvPr>
          <p:cNvSpPr>
            <a:spLocks noGrp="1"/>
          </p:cNvSpPr>
          <p:nvPr>
            <p:ph idx="1"/>
          </p:nvPr>
        </p:nvSpPr>
        <p:spPr>
          <a:xfrm>
            <a:off x="1174627" y="1784953"/>
            <a:ext cx="7263831" cy="4196306"/>
          </a:xfrm>
        </p:spPr>
        <p:txBody>
          <a:bodyPr/>
          <a:lstStyle/>
          <a:p>
            <a:r>
              <a:rPr lang="en-GB" sz="1850" dirty="0">
                <a:latin typeface="Open Sans" panose="020B0606030504020204"/>
              </a:rPr>
              <a:t>The aim of the Investment Management industry is to manage people’s money so that they are able to achieve their own financial goals. ( whether you’re saving for an iPhone, a deposit on a flat or even your pension for retirement one day)</a:t>
            </a:r>
          </a:p>
          <a:p>
            <a:r>
              <a:rPr lang="en-GB" sz="1850" dirty="0">
                <a:latin typeface="Open Sans" panose="020B0606030504020204"/>
              </a:rPr>
              <a:t>Investment managers help to grow peoples money by investing in businesses and projects all around the world. The aim is to invest in businesses that will be able to provide you (the investor) with a return on your investment (taking you closer to achieving your financial goals). </a:t>
            </a:r>
          </a:p>
          <a:p>
            <a:r>
              <a:rPr lang="en-GB" sz="1850" dirty="0">
                <a:latin typeface="Open Sans" panose="020B0606030504020204"/>
              </a:rPr>
              <a:t>Along with financial gain, you can also choose to invest in businesses that care for the planet, or ones that help improve communities - you can help drive change for the greater good through your investment choices.</a:t>
            </a:r>
          </a:p>
          <a:p>
            <a:r>
              <a:rPr lang="en-GB" sz="1850" dirty="0">
                <a:latin typeface="Open Sans" panose="020B0606030504020204"/>
              </a:rPr>
              <a:t>This industry offers a variety of career pathways – there’s something for everyone.</a:t>
            </a:r>
          </a:p>
        </p:txBody>
      </p:sp>
      <p:pic>
        <p:nvPicPr>
          <p:cNvPr id="5" name="Picture 4" descr="A picture containing text, outdoor, sign&#10;&#10;Description automatically generated">
            <a:extLst>
              <a:ext uri="{FF2B5EF4-FFF2-40B4-BE49-F238E27FC236}">
                <a16:creationId xmlns:a16="http://schemas.microsoft.com/office/drawing/2014/main" id="{40B09F89-DFC5-4F1F-91D7-F96B5FA0E2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022" y="137945"/>
            <a:ext cx="827826" cy="827826"/>
          </a:xfrm>
          <a:prstGeom prst="rect">
            <a:avLst/>
          </a:prstGeom>
        </p:spPr>
      </p:pic>
      <p:pic>
        <p:nvPicPr>
          <p:cNvPr id="11" name="Picture 10" descr="Engineering drawing&#10;&#10;Description automatically generated with low confidence">
            <a:extLst>
              <a:ext uri="{FF2B5EF4-FFF2-40B4-BE49-F238E27FC236}">
                <a16:creationId xmlns:a16="http://schemas.microsoft.com/office/drawing/2014/main" id="{C9714D02-B943-40CB-B0CB-EBA2EF6B32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78237" y="0"/>
            <a:ext cx="3513763" cy="6858000"/>
          </a:xfrm>
          <a:prstGeom prst="rect">
            <a:avLst/>
          </a:prstGeom>
        </p:spPr>
      </p:pic>
      <p:pic>
        <p:nvPicPr>
          <p:cNvPr id="6" name="Picture 6" descr="A picture containing drawing&#10;&#10;Description automatically generated">
            <a:extLst>
              <a:ext uri="{FF2B5EF4-FFF2-40B4-BE49-F238E27FC236}">
                <a16:creationId xmlns:a16="http://schemas.microsoft.com/office/drawing/2014/main" id="{932A2AC5-7D3C-4E57-A337-99E5006DF1A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558" y="5848151"/>
            <a:ext cx="1205135" cy="82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308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6ADD7-9331-4588-98FA-DCBA1F3CCD7C}"/>
              </a:ext>
            </a:extLst>
          </p:cNvPr>
          <p:cNvSpPr>
            <a:spLocks noGrp="1"/>
          </p:cNvSpPr>
          <p:nvPr>
            <p:ph type="title"/>
          </p:nvPr>
        </p:nvSpPr>
        <p:spPr>
          <a:xfrm>
            <a:off x="2766203" y="286535"/>
            <a:ext cx="6551170" cy="994779"/>
          </a:xfrm>
        </p:spPr>
        <p:txBody>
          <a:bodyPr/>
          <a:lstStyle/>
          <a:p>
            <a:r>
              <a:rPr kumimoji="0" lang="en-GB" sz="3600" i="0" u="none" strike="noStrike" kern="1200" cap="none" spc="0" normalizeH="0" baseline="0" noProof="0" dirty="0">
                <a:ln>
                  <a:noFill/>
                </a:ln>
                <a:solidFill>
                  <a:srgbClr val="003764"/>
                </a:solidFill>
                <a:effectLst/>
                <a:uLnTx/>
                <a:uFillTx/>
                <a:latin typeface="IBM Plex Serif SemiBold"/>
                <a:ea typeface="+mj-ea"/>
                <a:cs typeface="+mj-cs"/>
              </a:rPr>
              <a:t>What types of careers are on offer in this industry?</a:t>
            </a:r>
            <a:endParaRPr lang="en-GB" sz="3600" dirty="0"/>
          </a:p>
        </p:txBody>
      </p:sp>
      <p:pic>
        <p:nvPicPr>
          <p:cNvPr id="5" name="Picture 6" descr="A picture containing drawing&#10;&#10;Description automatically generated">
            <a:extLst>
              <a:ext uri="{FF2B5EF4-FFF2-40B4-BE49-F238E27FC236}">
                <a16:creationId xmlns:a16="http://schemas.microsoft.com/office/drawing/2014/main" id="{E5677E8A-4241-470E-8F97-1D0BC49030B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467096" y="73025"/>
            <a:ext cx="1620575" cy="11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A5E55E88-EE83-443D-A467-4E5484D254F8}"/>
              </a:ext>
            </a:extLst>
          </p:cNvPr>
          <p:cNvSpPr/>
          <p:nvPr/>
        </p:nvSpPr>
        <p:spPr>
          <a:xfrm>
            <a:off x="601417" y="4027426"/>
            <a:ext cx="3329288" cy="2470573"/>
          </a:xfrm>
          <a:prstGeom prst="rect">
            <a:avLst/>
          </a:prstGeom>
          <a:solidFill>
            <a:schemeClr val="bg1"/>
          </a:solidFill>
          <a:ln w="66675">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solidFill>
                <a:schemeClr val="tx2"/>
              </a:solidFill>
            </a:endParaRPr>
          </a:p>
          <a:p>
            <a:r>
              <a:rPr lang="en-GB" dirty="0">
                <a:solidFill>
                  <a:srgbClr val="003764"/>
                </a:solidFill>
                <a:latin typeface="Open Sans" panose="020B0606030504020204"/>
              </a:rPr>
              <a:t>There are a range of roles related to the investment of funds such as:</a:t>
            </a:r>
          </a:p>
          <a:p>
            <a:endParaRPr lang="en-GB" dirty="0">
              <a:solidFill>
                <a:srgbClr val="003764"/>
              </a:solidFill>
              <a:latin typeface="Open Sans" panose="020B0606030504020204"/>
            </a:endParaRPr>
          </a:p>
          <a:p>
            <a:pPr marL="285750" indent="-285750">
              <a:buFont typeface="Arial" panose="020B0604020202020204" pitchFamily="34" charset="0"/>
              <a:buChar char="•"/>
            </a:pPr>
            <a:r>
              <a:rPr lang="en-GB" dirty="0">
                <a:solidFill>
                  <a:srgbClr val="003764"/>
                </a:solidFill>
                <a:latin typeface="Open Sans" panose="020B0606030504020204"/>
              </a:rPr>
              <a:t>Research</a:t>
            </a:r>
          </a:p>
          <a:p>
            <a:pPr marL="285750" indent="-285750">
              <a:buFont typeface="Arial" panose="020B0604020202020204" pitchFamily="34" charset="0"/>
              <a:buChar char="•"/>
            </a:pPr>
            <a:r>
              <a:rPr lang="en-GB" dirty="0">
                <a:solidFill>
                  <a:srgbClr val="003764"/>
                </a:solidFill>
                <a:latin typeface="Open Sans" panose="020B0606030504020204"/>
              </a:rPr>
              <a:t>Asset allocation</a:t>
            </a:r>
          </a:p>
          <a:p>
            <a:pPr marL="285750" indent="-285750">
              <a:buFont typeface="Arial" panose="020B0604020202020204" pitchFamily="34" charset="0"/>
              <a:buChar char="•"/>
            </a:pPr>
            <a:r>
              <a:rPr lang="en-GB" dirty="0">
                <a:solidFill>
                  <a:srgbClr val="003764"/>
                </a:solidFill>
                <a:latin typeface="Open Sans" panose="020B0606030504020204"/>
              </a:rPr>
              <a:t>Wealth management</a:t>
            </a:r>
          </a:p>
          <a:p>
            <a:pPr marL="285750" indent="-285750">
              <a:buFont typeface="Arial" panose="020B0604020202020204" pitchFamily="34" charset="0"/>
              <a:buChar char="•"/>
            </a:pPr>
            <a:r>
              <a:rPr lang="en-GB" dirty="0">
                <a:solidFill>
                  <a:srgbClr val="003764"/>
                </a:solidFill>
                <a:latin typeface="Open Sans" panose="020B0606030504020204"/>
              </a:rPr>
              <a:t>Consulting</a:t>
            </a:r>
          </a:p>
          <a:p>
            <a:pPr marL="285750" indent="-285750">
              <a:buFont typeface="Arial" panose="020B0604020202020204" pitchFamily="34" charset="0"/>
              <a:buChar char="•"/>
            </a:pPr>
            <a:endParaRPr lang="en-GB" sz="2000" dirty="0">
              <a:solidFill>
                <a:schemeClr val="tx2"/>
              </a:solidFill>
            </a:endParaRPr>
          </a:p>
        </p:txBody>
      </p:sp>
      <p:sp>
        <p:nvSpPr>
          <p:cNvPr id="10" name="Rectangle 9">
            <a:extLst>
              <a:ext uri="{FF2B5EF4-FFF2-40B4-BE49-F238E27FC236}">
                <a16:creationId xmlns:a16="http://schemas.microsoft.com/office/drawing/2014/main" id="{DC3088F0-0C71-4698-BDC0-8F9285E9C4B6}"/>
              </a:ext>
            </a:extLst>
          </p:cNvPr>
          <p:cNvSpPr/>
          <p:nvPr/>
        </p:nvSpPr>
        <p:spPr>
          <a:xfrm>
            <a:off x="4216059" y="4027425"/>
            <a:ext cx="3651463" cy="2470575"/>
          </a:xfrm>
          <a:prstGeom prst="rect">
            <a:avLst/>
          </a:prstGeom>
          <a:solidFill>
            <a:schemeClr val="bg1"/>
          </a:solidFill>
          <a:ln w="63500">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3764"/>
                </a:solidFill>
                <a:latin typeface="Open Sans" panose="020B0606030504020204"/>
              </a:rPr>
              <a:t>Like all businesses, you can work in various departments within investment management such as:</a:t>
            </a:r>
          </a:p>
          <a:p>
            <a:endParaRPr lang="en-GB" dirty="0">
              <a:solidFill>
                <a:srgbClr val="003764"/>
              </a:solidFill>
              <a:latin typeface="Open Sans" panose="020B0606030504020204"/>
            </a:endParaRPr>
          </a:p>
          <a:p>
            <a:pPr marL="342900" indent="-342900">
              <a:buFont typeface="Arial" panose="020B0604020202020204" pitchFamily="34" charset="0"/>
              <a:buChar char="•"/>
            </a:pPr>
            <a:r>
              <a:rPr lang="en-GB" dirty="0">
                <a:solidFill>
                  <a:srgbClr val="003764"/>
                </a:solidFill>
                <a:latin typeface="Open Sans" panose="020B0606030504020204"/>
              </a:rPr>
              <a:t>Compliance and Legal</a:t>
            </a:r>
          </a:p>
          <a:p>
            <a:pPr marL="342900" indent="-342900">
              <a:buFont typeface="Arial" panose="020B0604020202020204" pitchFamily="34" charset="0"/>
              <a:buChar char="•"/>
            </a:pPr>
            <a:r>
              <a:rPr lang="en-GB" dirty="0">
                <a:solidFill>
                  <a:srgbClr val="003764"/>
                </a:solidFill>
                <a:latin typeface="Open Sans" panose="020B0606030504020204"/>
              </a:rPr>
              <a:t>HR</a:t>
            </a:r>
          </a:p>
          <a:p>
            <a:pPr marL="342900" indent="-342900">
              <a:buFont typeface="Arial" panose="020B0604020202020204" pitchFamily="34" charset="0"/>
              <a:buChar char="•"/>
            </a:pPr>
            <a:r>
              <a:rPr lang="en-GB" dirty="0">
                <a:solidFill>
                  <a:srgbClr val="003764"/>
                </a:solidFill>
                <a:latin typeface="Open Sans" panose="020B0606030504020204"/>
              </a:rPr>
              <a:t>Sales &amp; Marketing</a:t>
            </a:r>
          </a:p>
          <a:p>
            <a:pPr marL="342900" indent="-342900">
              <a:buFont typeface="Arial" panose="020B0604020202020204" pitchFamily="34" charset="0"/>
              <a:buChar char="•"/>
            </a:pPr>
            <a:r>
              <a:rPr lang="en-GB" dirty="0">
                <a:solidFill>
                  <a:srgbClr val="003764"/>
                </a:solidFill>
                <a:latin typeface="Open Sans" panose="020B0606030504020204"/>
              </a:rPr>
              <a:t>Finance &amp; Accounting</a:t>
            </a:r>
          </a:p>
        </p:txBody>
      </p:sp>
      <p:sp>
        <p:nvSpPr>
          <p:cNvPr id="11" name="Rectangle 10">
            <a:extLst>
              <a:ext uri="{FF2B5EF4-FFF2-40B4-BE49-F238E27FC236}">
                <a16:creationId xmlns:a16="http://schemas.microsoft.com/office/drawing/2014/main" id="{42A50048-16CB-4F12-92F5-546762F10964}"/>
              </a:ext>
            </a:extLst>
          </p:cNvPr>
          <p:cNvSpPr/>
          <p:nvPr/>
        </p:nvSpPr>
        <p:spPr>
          <a:xfrm>
            <a:off x="8091739" y="4027425"/>
            <a:ext cx="3372014" cy="2470574"/>
          </a:xfrm>
          <a:prstGeom prst="rect">
            <a:avLst/>
          </a:prstGeom>
          <a:solidFill>
            <a:schemeClr val="bg1"/>
          </a:solidFill>
          <a:ln w="63500">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3764"/>
                </a:solidFill>
                <a:latin typeface="Open Sans" panose="020B0606030504020204"/>
              </a:rPr>
              <a:t>There are specialist roles that include: </a:t>
            </a:r>
          </a:p>
          <a:p>
            <a:endParaRPr lang="en-GB" dirty="0">
              <a:solidFill>
                <a:srgbClr val="003764"/>
              </a:solidFill>
              <a:latin typeface="Open Sans" panose="020B0606030504020204"/>
            </a:endParaRPr>
          </a:p>
          <a:p>
            <a:endParaRPr lang="en-GB" dirty="0">
              <a:solidFill>
                <a:srgbClr val="003764"/>
              </a:solidFill>
              <a:latin typeface="Open Sans" panose="020B0606030504020204"/>
            </a:endParaRPr>
          </a:p>
          <a:p>
            <a:pPr marL="285750" indent="-285750">
              <a:buFont typeface="Arial" panose="020B0604020202020204" pitchFamily="34" charset="0"/>
              <a:buChar char="•"/>
            </a:pPr>
            <a:r>
              <a:rPr lang="en-GB" dirty="0">
                <a:solidFill>
                  <a:srgbClr val="003764"/>
                </a:solidFill>
                <a:latin typeface="Open Sans" panose="020B0606030504020204"/>
              </a:rPr>
              <a:t>Working with specialist systems for trading</a:t>
            </a:r>
          </a:p>
          <a:p>
            <a:pPr marL="285750" indent="-285750">
              <a:buFont typeface="Arial" panose="020B0604020202020204" pitchFamily="34" charset="0"/>
              <a:buChar char="•"/>
            </a:pPr>
            <a:r>
              <a:rPr lang="en-GB" dirty="0">
                <a:solidFill>
                  <a:srgbClr val="003764"/>
                </a:solidFill>
                <a:latin typeface="Open Sans" panose="020B0606030504020204"/>
              </a:rPr>
              <a:t>IT or tech infrastructure</a:t>
            </a:r>
          </a:p>
          <a:p>
            <a:pPr marL="285750" indent="-285750">
              <a:buFont typeface="Arial" panose="020B0604020202020204" pitchFamily="34" charset="0"/>
              <a:buChar char="•"/>
            </a:pPr>
            <a:r>
              <a:rPr lang="en-GB" dirty="0">
                <a:solidFill>
                  <a:srgbClr val="003764"/>
                </a:solidFill>
                <a:latin typeface="Open Sans" panose="020B0606030504020204"/>
              </a:rPr>
              <a:t>Cyber security</a:t>
            </a:r>
          </a:p>
        </p:txBody>
      </p:sp>
      <p:sp>
        <p:nvSpPr>
          <p:cNvPr id="14" name="Arrow: Down 13">
            <a:extLst>
              <a:ext uri="{FF2B5EF4-FFF2-40B4-BE49-F238E27FC236}">
                <a16:creationId xmlns:a16="http://schemas.microsoft.com/office/drawing/2014/main" id="{028854D6-3388-41C6-B6B4-17FD016261FF}"/>
              </a:ext>
            </a:extLst>
          </p:cNvPr>
          <p:cNvSpPr/>
          <p:nvPr/>
        </p:nvSpPr>
        <p:spPr>
          <a:xfrm>
            <a:off x="5841443" y="3384049"/>
            <a:ext cx="400692" cy="565728"/>
          </a:xfrm>
          <a:prstGeom prst="downArrow">
            <a:avLst/>
          </a:prstGeom>
          <a:solidFill>
            <a:srgbClr val="E12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Down 14">
            <a:extLst>
              <a:ext uri="{FF2B5EF4-FFF2-40B4-BE49-F238E27FC236}">
                <a16:creationId xmlns:a16="http://schemas.microsoft.com/office/drawing/2014/main" id="{F4A595AB-6FDC-433D-BCE1-F9BB4D7D3F3D}"/>
              </a:ext>
            </a:extLst>
          </p:cNvPr>
          <p:cNvSpPr/>
          <p:nvPr/>
        </p:nvSpPr>
        <p:spPr>
          <a:xfrm>
            <a:off x="9577399" y="3384049"/>
            <a:ext cx="400692" cy="565728"/>
          </a:xfrm>
          <a:prstGeom prst="downArrow">
            <a:avLst/>
          </a:prstGeom>
          <a:solidFill>
            <a:srgbClr val="E12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Down 15">
            <a:extLst>
              <a:ext uri="{FF2B5EF4-FFF2-40B4-BE49-F238E27FC236}">
                <a16:creationId xmlns:a16="http://schemas.microsoft.com/office/drawing/2014/main" id="{407EA120-6073-4580-9A31-2DDD46FD60AC}"/>
              </a:ext>
            </a:extLst>
          </p:cNvPr>
          <p:cNvSpPr/>
          <p:nvPr/>
        </p:nvSpPr>
        <p:spPr>
          <a:xfrm>
            <a:off x="2065715" y="3378041"/>
            <a:ext cx="400692" cy="565728"/>
          </a:xfrm>
          <a:prstGeom prst="downArrow">
            <a:avLst/>
          </a:prstGeom>
          <a:solidFill>
            <a:srgbClr val="E12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 picture containing text, outdoor, sign&#10;&#10;Description automatically generated">
            <a:extLst>
              <a:ext uri="{FF2B5EF4-FFF2-40B4-BE49-F238E27FC236}">
                <a16:creationId xmlns:a16="http://schemas.microsoft.com/office/drawing/2014/main" id="{8CB4F529-73B2-4DB2-B922-6C009B6DC1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326" y="191445"/>
            <a:ext cx="994779" cy="994779"/>
          </a:xfrm>
          <a:prstGeom prst="rect">
            <a:avLst/>
          </a:prstGeom>
        </p:spPr>
      </p:pic>
      <p:sp>
        <p:nvSpPr>
          <p:cNvPr id="21" name="Oval 20">
            <a:extLst>
              <a:ext uri="{FF2B5EF4-FFF2-40B4-BE49-F238E27FC236}">
                <a16:creationId xmlns:a16="http://schemas.microsoft.com/office/drawing/2014/main" id="{FAAA2F1F-D75D-47ED-B194-60E09A2168C2}"/>
              </a:ext>
            </a:extLst>
          </p:cNvPr>
          <p:cNvSpPr/>
          <p:nvPr/>
        </p:nvSpPr>
        <p:spPr>
          <a:xfrm>
            <a:off x="4931451" y="1647825"/>
            <a:ext cx="2220675" cy="1658576"/>
          </a:xfrm>
          <a:prstGeom prst="ellipse">
            <a:avLst/>
          </a:prstGeom>
          <a:solidFill>
            <a:srgbClr val="E12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Open Sans" panose="020B0606030504020204"/>
              </a:rPr>
              <a:t>Company roles</a:t>
            </a:r>
          </a:p>
        </p:txBody>
      </p:sp>
      <p:sp>
        <p:nvSpPr>
          <p:cNvPr id="22" name="Oval 21">
            <a:extLst>
              <a:ext uri="{FF2B5EF4-FFF2-40B4-BE49-F238E27FC236}">
                <a16:creationId xmlns:a16="http://schemas.microsoft.com/office/drawing/2014/main" id="{46807A11-BF98-4781-8FD6-70BE333B6A7C}"/>
              </a:ext>
            </a:extLst>
          </p:cNvPr>
          <p:cNvSpPr/>
          <p:nvPr/>
        </p:nvSpPr>
        <p:spPr>
          <a:xfrm>
            <a:off x="1155723" y="1635808"/>
            <a:ext cx="2220675" cy="1658576"/>
          </a:xfrm>
          <a:prstGeom prst="ellipse">
            <a:avLst/>
          </a:prstGeom>
          <a:solidFill>
            <a:srgbClr val="E12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Open Sans" panose="020B0606030504020204"/>
              </a:rPr>
              <a:t>Fund roles</a:t>
            </a:r>
          </a:p>
        </p:txBody>
      </p:sp>
      <p:sp>
        <p:nvSpPr>
          <p:cNvPr id="23" name="Oval 22">
            <a:extLst>
              <a:ext uri="{FF2B5EF4-FFF2-40B4-BE49-F238E27FC236}">
                <a16:creationId xmlns:a16="http://schemas.microsoft.com/office/drawing/2014/main" id="{ECE173D5-3B42-49DF-9BE5-CA8B3CD84FF9}"/>
              </a:ext>
            </a:extLst>
          </p:cNvPr>
          <p:cNvSpPr/>
          <p:nvPr/>
        </p:nvSpPr>
        <p:spPr>
          <a:xfrm>
            <a:off x="8667407" y="1647825"/>
            <a:ext cx="2220675" cy="1658576"/>
          </a:xfrm>
          <a:prstGeom prst="ellipse">
            <a:avLst/>
          </a:prstGeom>
          <a:solidFill>
            <a:srgbClr val="E12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Open Sans" panose="020B0606030504020204"/>
              </a:rPr>
              <a:t>Systems and IT roles</a:t>
            </a:r>
          </a:p>
        </p:txBody>
      </p:sp>
    </p:spTree>
    <p:extLst>
      <p:ext uri="{BB962C8B-B14F-4D97-AF65-F5344CB8AC3E}">
        <p14:creationId xmlns:p14="http://schemas.microsoft.com/office/powerpoint/2010/main" val="1287374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6ADD7-9331-4588-98FA-DCBA1F3CCD7C}"/>
              </a:ext>
            </a:extLst>
          </p:cNvPr>
          <p:cNvSpPr>
            <a:spLocks noGrp="1"/>
          </p:cNvSpPr>
          <p:nvPr>
            <p:ph type="title"/>
          </p:nvPr>
        </p:nvSpPr>
        <p:spPr>
          <a:xfrm>
            <a:off x="2332967" y="355596"/>
            <a:ext cx="7716355" cy="865545"/>
          </a:xfrm>
        </p:spPr>
        <p:txBody>
          <a:bodyPr/>
          <a:lstStyle/>
          <a:p>
            <a:r>
              <a:rPr kumimoji="0" lang="en-GB" sz="4400" b="1" i="0" u="none" strike="noStrike" kern="1200" cap="none" spc="0" normalizeH="0" baseline="0" noProof="0" dirty="0">
                <a:ln>
                  <a:noFill/>
                </a:ln>
                <a:solidFill>
                  <a:srgbClr val="DA291C"/>
                </a:solidFill>
                <a:effectLst/>
                <a:uLnTx/>
                <a:uFillTx/>
                <a:latin typeface="IBM Plex Serif SemiBold"/>
                <a:ea typeface="+mj-ea"/>
                <a:cs typeface="+mj-cs"/>
              </a:rPr>
              <a:t>Could this industry be for you?</a:t>
            </a:r>
            <a:endParaRPr lang="en-GB" dirty="0"/>
          </a:p>
        </p:txBody>
      </p:sp>
      <p:pic>
        <p:nvPicPr>
          <p:cNvPr id="5" name="Picture 6" descr="A picture containing drawing&#10;&#10;Description automatically generated">
            <a:extLst>
              <a:ext uri="{FF2B5EF4-FFF2-40B4-BE49-F238E27FC236}">
                <a16:creationId xmlns:a16="http://schemas.microsoft.com/office/drawing/2014/main" id="{E5677E8A-4241-470E-8F97-1D0BC49030B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292312" y="73025"/>
            <a:ext cx="1795360" cy="1233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Rounded Corners 10">
            <a:extLst>
              <a:ext uri="{FF2B5EF4-FFF2-40B4-BE49-F238E27FC236}">
                <a16:creationId xmlns:a16="http://schemas.microsoft.com/office/drawing/2014/main" id="{533E8C84-F61D-4702-B069-AF58175F325F}"/>
              </a:ext>
            </a:extLst>
          </p:cNvPr>
          <p:cNvSpPr/>
          <p:nvPr/>
        </p:nvSpPr>
        <p:spPr>
          <a:xfrm>
            <a:off x="2043947" y="1702040"/>
            <a:ext cx="3266914" cy="1218773"/>
          </a:xfrm>
          <a:prstGeom prst="round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bg1"/>
                </a:solidFill>
                <a:latin typeface="Open Sans" panose="020B0606030504020204"/>
              </a:rPr>
              <a:t>Don’t you need to be a maths whizz?</a:t>
            </a:r>
          </a:p>
        </p:txBody>
      </p:sp>
      <p:sp>
        <p:nvSpPr>
          <p:cNvPr id="12" name="Rectangle: Rounded Corners 11">
            <a:extLst>
              <a:ext uri="{FF2B5EF4-FFF2-40B4-BE49-F238E27FC236}">
                <a16:creationId xmlns:a16="http://schemas.microsoft.com/office/drawing/2014/main" id="{30B82EB7-C2A7-43AF-BB05-A4E2FB86F63B}"/>
              </a:ext>
            </a:extLst>
          </p:cNvPr>
          <p:cNvSpPr/>
          <p:nvPr/>
        </p:nvSpPr>
        <p:spPr>
          <a:xfrm>
            <a:off x="2043947" y="3227492"/>
            <a:ext cx="3199408" cy="1218773"/>
          </a:xfrm>
          <a:prstGeom prst="roundRect">
            <a:avLst/>
          </a:prstGeom>
          <a:solidFill>
            <a:srgbClr val="00376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bg1"/>
                </a:solidFill>
                <a:latin typeface="Open Sans" panose="020B0606030504020204"/>
              </a:rPr>
              <a:t>Don’t you need to have a degree first?</a:t>
            </a:r>
          </a:p>
        </p:txBody>
      </p:sp>
      <p:sp>
        <p:nvSpPr>
          <p:cNvPr id="13" name="Rectangle: Rounded Corners 12">
            <a:extLst>
              <a:ext uri="{FF2B5EF4-FFF2-40B4-BE49-F238E27FC236}">
                <a16:creationId xmlns:a16="http://schemas.microsoft.com/office/drawing/2014/main" id="{4FE31F9C-3DB8-4B0F-8344-0BF09C27FBBB}"/>
              </a:ext>
            </a:extLst>
          </p:cNvPr>
          <p:cNvSpPr/>
          <p:nvPr/>
        </p:nvSpPr>
        <p:spPr>
          <a:xfrm>
            <a:off x="2043946" y="4752944"/>
            <a:ext cx="3199408" cy="1218773"/>
          </a:xfrm>
          <a:prstGeom prst="roundRect">
            <a:avLst/>
          </a:prstGeom>
          <a:solidFill>
            <a:srgbClr val="00376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bg1"/>
                </a:solidFill>
                <a:latin typeface="Open Sans" panose="020B0606030504020204"/>
              </a:rPr>
              <a:t>Is this industry really open to anyone? </a:t>
            </a:r>
          </a:p>
        </p:txBody>
      </p:sp>
      <p:sp>
        <p:nvSpPr>
          <p:cNvPr id="14" name="Rectangle: Rounded Corners 13">
            <a:extLst>
              <a:ext uri="{FF2B5EF4-FFF2-40B4-BE49-F238E27FC236}">
                <a16:creationId xmlns:a16="http://schemas.microsoft.com/office/drawing/2014/main" id="{4A25762B-5CE6-4F41-89F7-FCA25DC16BE5}"/>
              </a:ext>
            </a:extLst>
          </p:cNvPr>
          <p:cNvSpPr/>
          <p:nvPr/>
        </p:nvSpPr>
        <p:spPr>
          <a:xfrm>
            <a:off x="7487215" y="2066188"/>
            <a:ext cx="4344421" cy="3059092"/>
          </a:xfrm>
          <a:prstGeom prst="roundRect">
            <a:avLst/>
          </a:prstGeom>
          <a:solidFill>
            <a:schemeClr val="bg1"/>
          </a:solidFill>
          <a:ln w="34925">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3764"/>
                </a:solidFill>
                <a:latin typeface="Open Sans" panose="020B0606030504020204"/>
              </a:rPr>
              <a:t>Are you… </a:t>
            </a:r>
          </a:p>
          <a:p>
            <a:pPr algn="ctr"/>
            <a:endParaRPr lang="en-GB" sz="1600" dirty="0">
              <a:solidFill>
                <a:srgbClr val="003764"/>
              </a:solidFill>
              <a:latin typeface="Open Sans" panose="020B0606030504020204"/>
            </a:endParaRPr>
          </a:p>
          <a:p>
            <a:pPr algn="ctr"/>
            <a:r>
              <a:rPr lang="en-GB" sz="1600" dirty="0">
                <a:solidFill>
                  <a:srgbClr val="003764"/>
                </a:solidFill>
                <a:latin typeface="Open Sans" panose="020B0606030504020204"/>
              </a:rPr>
              <a:t>Motivated and enthusiastic?</a:t>
            </a:r>
          </a:p>
          <a:p>
            <a:pPr algn="ctr"/>
            <a:r>
              <a:rPr lang="en-GB" sz="1600" dirty="0">
                <a:solidFill>
                  <a:srgbClr val="003764"/>
                </a:solidFill>
                <a:latin typeface="Open Sans" panose="020B0606030504020204"/>
              </a:rPr>
              <a:t>Happy to work as part of a team?</a:t>
            </a:r>
          </a:p>
          <a:p>
            <a:pPr algn="ctr"/>
            <a:r>
              <a:rPr lang="en-GB" sz="1600" dirty="0">
                <a:solidFill>
                  <a:srgbClr val="003764"/>
                </a:solidFill>
                <a:latin typeface="Open Sans" panose="020B0606030504020204"/>
              </a:rPr>
              <a:t>Able to work well under pressure?</a:t>
            </a:r>
          </a:p>
          <a:p>
            <a:pPr algn="ctr"/>
            <a:r>
              <a:rPr lang="en-GB" sz="1600" dirty="0">
                <a:solidFill>
                  <a:schemeClr val="tx2"/>
                </a:solidFill>
                <a:latin typeface="Open Sans" panose="020B0606030504020204"/>
              </a:rPr>
              <a:t> </a:t>
            </a:r>
          </a:p>
          <a:p>
            <a:pPr algn="ctr"/>
            <a:r>
              <a:rPr lang="en-GB" sz="2000" b="1" dirty="0">
                <a:solidFill>
                  <a:srgbClr val="E1251B"/>
                </a:solidFill>
                <a:latin typeface="Open Sans" panose="020B0606030504020204"/>
              </a:rPr>
              <a:t>This industry could be for you!</a:t>
            </a:r>
          </a:p>
        </p:txBody>
      </p:sp>
      <p:sp>
        <p:nvSpPr>
          <p:cNvPr id="16" name="Oval 15">
            <a:extLst>
              <a:ext uri="{FF2B5EF4-FFF2-40B4-BE49-F238E27FC236}">
                <a16:creationId xmlns:a16="http://schemas.microsoft.com/office/drawing/2014/main" id="{753C0015-4385-489F-A802-AED4ED632C62}"/>
              </a:ext>
            </a:extLst>
          </p:cNvPr>
          <p:cNvSpPr/>
          <p:nvPr/>
        </p:nvSpPr>
        <p:spPr>
          <a:xfrm>
            <a:off x="5654527" y="1767074"/>
            <a:ext cx="1288752" cy="1153739"/>
          </a:xfrm>
          <a:prstGeom prst="ellipse">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056D1B1-5E79-4FA0-A546-1C13A8F139AF}"/>
              </a:ext>
            </a:extLst>
          </p:cNvPr>
          <p:cNvSpPr txBox="1"/>
          <p:nvPr/>
        </p:nvSpPr>
        <p:spPr>
          <a:xfrm>
            <a:off x="5957953" y="2128499"/>
            <a:ext cx="681899" cy="430887"/>
          </a:xfrm>
          <a:prstGeom prst="rect">
            <a:avLst/>
          </a:prstGeom>
          <a:noFill/>
          <a:ln>
            <a:noFill/>
          </a:ln>
        </p:spPr>
        <p:txBody>
          <a:bodyPr wrap="square" rtlCol="0">
            <a:spAutoFit/>
          </a:bodyPr>
          <a:lstStyle/>
          <a:p>
            <a:r>
              <a:rPr lang="en-GB" sz="2200" b="1" dirty="0">
                <a:solidFill>
                  <a:schemeClr val="bg1"/>
                </a:solidFill>
                <a:latin typeface="Open Sans" panose="020B0606030504020204"/>
              </a:rPr>
              <a:t>NO</a:t>
            </a:r>
          </a:p>
        </p:txBody>
      </p:sp>
      <p:sp>
        <p:nvSpPr>
          <p:cNvPr id="18" name="Oval 17">
            <a:extLst>
              <a:ext uri="{FF2B5EF4-FFF2-40B4-BE49-F238E27FC236}">
                <a16:creationId xmlns:a16="http://schemas.microsoft.com/office/drawing/2014/main" id="{B0D8F274-FB21-48FC-8A82-43E82671C102}"/>
              </a:ext>
            </a:extLst>
          </p:cNvPr>
          <p:cNvSpPr/>
          <p:nvPr/>
        </p:nvSpPr>
        <p:spPr>
          <a:xfrm>
            <a:off x="5654527" y="3292526"/>
            <a:ext cx="1288752" cy="1153739"/>
          </a:xfrm>
          <a:prstGeom prst="ellipse">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A5613015-1396-440D-A04C-32FCC0445068}"/>
              </a:ext>
            </a:extLst>
          </p:cNvPr>
          <p:cNvSpPr/>
          <p:nvPr/>
        </p:nvSpPr>
        <p:spPr>
          <a:xfrm>
            <a:off x="5654527" y="4817978"/>
            <a:ext cx="1288752" cy="1153739"/>
          </a:xfrm>
          <a:prstGeom prst="ellipse">
            <a:avLst/>
          </a:prstGeom>
          <a:solidFill>
            <a:srgbClr val="E12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picture containing text, outdoor, sign&#10;&#10;Description automatically generated">
            <a:extLst>
              <a:ext uri="{FF2B5EF4-FFF2-40B4-BE49-F238E27FC236}">
                <a16:creationId xmlns:a16="http://schemas.microsoft.com/office/drawing/2014/main" id="{A214CC1F-E035-4F41-B678-5873C5CB03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001" y="191445"/>
            <a:ext cx="1029696" cy="1029696"/>
          </a:xfrm>
          <a:prstGeom prst="rect">
            <a:avLst/>
          </a:prstGeom>
        </p:spPr>
      </p:pic>
      <p:sp>
        <p:nvSpPr>
          <p:cNvPr id="22" name="TextBox 21">
            <a:extLst>
              <a:ext uri="{FF2B5EF4-FFF2-40B4-BE49-F238E27FC236}">
                <a16:creationId xmlns:a16="http://schemas.microsoft.com/office/drawing/2014/main" id="{7B62297C-7DAB-4656-9739-892BF60BF06D}"/>
              </a:ext>
            </a:extLst>
          </p:cNvPr>
          <p:cNvSpPr txBox="1"/>
          <p:nvPr/>
        </p:nvSpPr>
        <p:spPr>
          <a:xfrm>
            <a:off x="5995125" y="3653951"/>
            <a:ext cx="681899" cy="430887"/>
          </a:xfrm>
          <a:prstGeom prst="rect">
            <a:avLst/>
          </a:prstGeom>
          <a:noFill/>
          <a:ln>
            <a:noFill/>
          </a:ln>
        </p:spPr>
        <p:txBody>
          <a:bodyPr wrap="square" rtlCol="0">
            <a:spAutoFit/>
          </a:bodyPr>
          <a:lstStyle/>
          <a:p>
            <a:r>
              <a:rPr lang="en-GB" sz="2200" b="1" dirty="0">
                <a:solidFill>
                  <a:schemeClr val="bg1"/>
                </a:solidFill>
                <a:latin typeface="Open Sans" panose="020B0606030504020204"/>
              </a:rPr>
              <a:t>NO</a:t>
            </a:r>
          </a:p>
        </p:txBody>
      </p:sp>
      <p:sp>
        <p:nvSpPr>
          <p:cNvPr id="23" name="TextBox 22">
            <a:extLst>
              <a:ext uri="{FF2B5EF4-FFF2-40B4-BE49-F238E27FC236}">
                <a16:creationId xmlns:a16="http://schemas.microsoft.com/office/drawing/2014/main" id="{A314C2B9-E89E-448A-BEC3-1318EBD8F034}"/>
              </a:ext>
            </a:extLst>
          </p:cNvPr>
          <p:cNvSpPr txBox="1"/>
          <p:nvPr/>
        </p:nvSpPr>
        <p:spPr>
          <a:xfrm>
            <a:off x="5957953" y="5179403"/>
            <a:ext cx="681899" cy="430887"/>
          </a:xfrm>
          <a:prstGeom prst="rect">
            <a:avLst/>
          </a:prstGeom>
          <a:noFill/>
          <a:ln>
            <a:noFill/>
          </a:ln>
        </p:spPr>
        <p:txBody>
          <a:bodyPr wrap="square" rtlCol="0">
            <a:spAutoFit/>
          </a:bodyPr>
          <a:lstStyle/>
          <a:p>
            <a:r>
              <a:rPr lang="en-GB" sz="2200" b="1" dirty="0">
                <a:solidFill>
                  <a:schemeClr val="bg1"/>
                </a:solidFill>
                <a:latin typeface="Open Sans" panose="020B0606030504020204"/>
              </a:rPr>
              <a:t>YES</a:t>
            </a:r>
          </a:p>
        </p:txBody>
      </p:sp>
    </p:spTree>
    <p:extLst>
      <p:ext uri="{BB962C8B-B14F-4D97-AF65-F5344CB8AC3E}">
        <p14:creationId xmlns:p14="http://schemas.microsoft.com/office/powerpoint/2010/main" val="3889092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6ADD7-9331-4588-98FA-DCBA1F3CCD7C}"/>
              </a:ext>
            </a:extLst>
          </p:cNvPr>
          <p:cNvSpPr>
            <a:spLocks noGrp="1"/>
          </p:cNvSpPr>
          <p:nvPr>
            <p:ph type="title"/>
          </p:nvPr>
        </p:nvSpPr>
        <p:spPr>
          <a:xfrm>
            <a:off x="1744962" y="304452"/>
            <a:ext cx="5979813" cy="865545"/>
          </a:xfrm>
        </p:spPr>
        <p:txBody>
          <a:bodyPr/>
          <a:lstStyle/>
          <a:p>
            <a:r>
              <a:rPr lang="en-GB" sz="3600" b="1" dirty="0">
                <a:solidFill>
                  <a:srgbClr val="003764"/>
                </a:solidFill>
                <a:latin typeface="IBM Plex Serif SemiBold"/>
              </a:rPr>
              <a:t>Apprenticeships with M&amp;G </a:t>
            </a:r>
          </a:p>
        </p:txBody>
      </p:sp>
      <p:sp>
        <p:nvSpPr>
          <p:cNvPr id="3" name="Content Placeholder 2">
            <a:extLst>
              <a:ext uri="{FF2B5EF4-FFF2-40B4-BE49-F238E27FC236}">
                <a16:creationId xmlns:a16="http://schemas.microsoft.com/office/drawing/2014/main" id="{652EAA91-6416-4642-9BE1-872DA5573755}"/>
              </a:ext>
            </a:extLst>
          </p:cNvPr>
          <p:cNvSpPr>
            <a:spLocks noGrp="1"/>
          </p:cNvSpPr>
          <p:nvPr>
            <p:ph idx="1"/>
          </p:nvPr>
        </p:nvSpPr>
        <p:spPr>
          <a:xfrm>
            <a:off x="1598923" y="1134458"/>
            <a:ext cx="7094238" cy="5544959"/>
          </a:xfrm>
        </p:spPr>
        <p:txBody>
          <a:bodyPr/>
          <a:lstStyle/>
          <a:p>
            <a:pPr>
              <a:lnSpc>
                <a:spcPct val="100000"/>
              </a:lnSpc>
            </a:pPr>
            <a:r>
              <a:rPr lang="en-GB" sz="1800" dirty="0">
                <a:solidFill>
                  <a:schemeClr val="tx1">
                    <a:lumMod val="50000"/>
                  </a:schemeClr>
                </a:solidFill>
                <a:latin typeface="Open Sans" panose="020B0606030504020204"/>
              </a:rPr>
              <a:t>Becoming an apprentice is a great way to gain real work experience while learning. The </a:t>
            </a:r>
            <a:r>
              <a:rPr lang="en-GB" sz="1800" b="1" dirty="0">
                <a:solidFill>
                  <a:srgbClr val="E1251B"/>
                </a:solidFill>
                <a:latin typeface="Open Sans" panose="020B0606030504020204"/>
              </a:rPr>
              <a:t>M&amp;G Apprenticeship Programme</a:t>
            </a:r>
            <a:r>
              <a:rPr lang="en-GB" sz="1800" dirty="0">
                <a:solidFill>
                  <a:srgbClr val="E1251B"/>
                </a:solidFill>
                <a:latin typeface="Open Sans" panose="020B0606030504020204"/>
              </a:rPr>
              <a:t> </a:t>
            </a:r>
            <a:r>
              <a:rPr lang="en-GB" sz="1800" dirty="0">
                <a:solidFill>
                  <a:schemeClr val="tx1">
                    <a:lumMod val="50000"/>
                  </a:schemeClr>
                </a:solidFill>
                <a:latin typeface="Open Sans" panose="020B0606030504020204"/>
              </a:rPr>
              <a:t>offers you the chance to gain a qualification while learning on the job and earning a salary.</a:t>
            </a:r>
          </a:p>
          <a:p>
            <a:pPr>
              <a:lnSpc>
                <a:spcPct val="100000"/>
              </a:lnSpc>
            </a:pPr>
            <a:r>
              <a:rPr lang="en-GB" sz="1800" dirty="0">
                <a:solidFill>
                  <a:schemeClr val="tx1">
                    <a:lumMod val="50000"/>
                  </a:schemeClr>
                </a:solidFill>
                <a:latin typeface="Open Sans" panose="020B0606030504020204"/>
              </a:rPr>
              <a:t>Work with people from different teams and develop a range of skills.</a:t>
            </a:r>
          </a:p>
          <a:p>
            <a:pPr>
              <a:lnSpc>
                <a:spcPct val="100000"/>
              </a:lnSpc>
            </a:pPr>
            <a:r>
              <a:rPr lang="en-GB" sz="1800" dirty="0">
                <a:solidFill>
                  <a:schemeClr val="tx1">
                    <a:lumMod val="50000"/>
                  </a:schemeClr>
                </a:solidFill>
                <a:latin typeface="Open Sans" panose="020B0606030504020204"/>
              </a:rPr>
              <a:t>Enjoy personal and professional development, as well as business mentoring support. </a:t>
            </a:r>
          </a:p>
          <a:p>
            <a:pPr>
              <a:lnSpc>
                <a:spcPct val="100000"/>
              </a:lnSpc>
            </a:pPr>
            <a:r>
              <a:rPr lang="en-GB" sz="1800" dirty="0">
                <a:solidFill>
                  <a:schemeClr val="tx1">
                    <a:lumMod val="50000"/>
                  </a:schemeClr>
                </a:solidFill>
                <a:latin typeface="Open Sans" panose="020B0606030504020204"/>
              </a:rPr>
              <a:t>You’ll work within a busy environment learning valuable job skills, building a bank of business knowledge and developing interpersonal and life skills.</a:t>
            </a:r>
          </a:p>
          <a:p>
            <a:pPr marL="0" indent="0">
              <a:lnSpc>
                <a:spcPct val="100000"/>
              </a:lnSpc>
              <a:buNone/>
            </a:pPr>
            <a:endParaRPr lang="en-GB" sz="1800" dirty="0">
              <a:solidFill>
                <a:schemeClr val="tx1">
                  <a:lumMod val="50000"/>
                </a:schemeClr>
              </a:solidFill>
              <a:latin typeface="Open Sans" panose="020B0606030504020204"/>
            </a:endParaRPr>
          </a:p>
          <a:p>
            <a:pPr marL="0" indent="0">
              <a:lnSpc>
                <a:spcPct val="100000"/>
              </a:lnSpc>
              <a:buNone/>
            </a:pPr>
            <a:r>
              <a:rPr lang="en-GB" sz="1800" dirty="0">
                <a:solidFill>
                  <a:schemeClr val="tx1">
                    <a:lumMod val="50000"/>
                  </a:schemeClr>
                </a:solidFill>
                <a:latin typeface="Open Sans" panose="020B0606030504020204"/>
              </a:rPr>
              <a:t>There are </a:t>
            </a:r>
            <a:r>
              <a:rPr lang="en-GB" sz="1800" b="1" dirty="0">
                <a:solidFill>
                  <a:srgbClr val="E1251B"/>
                </a:solidFill>
                <a:latin typeface="Open Sans" panose="020B0606030504020204"/>
              </a:rPr>
              <a:t>3 types of M&amp;G apprenticeship programmes </a:t>
            </a:r>
            <a:r>
              <a:rPr lang="en-GB" sz="1800" dirty="0">
                <a:solidFill>
                  <a:schemeClr val="tx1">
                    <a:lumMod val="50000"/>
                  </a:schemeClr>
                </a:solidFill>
                <a:latin typeface="Open Sans" panose="020B0606030504020204"/>
              </a:rPr>
              <a:t>on offer:</a:t>
            </a:r>
          </a:p>
          <a:p>
            <a:pPr lvl="1">
              <a:buFont typeface="Wingdings" panose="05000000000000000000" pitchFamily="2" charset="2"/>
              <a:buChar char="Ø"/>
            </a:pPr>
            <a:r>
              <a:rPr lang="en-GB" sz="1800" dirty="0">
                <a:solidFill>
                  <a:schemeClr val="tx1">
                    <a:lumMod val="50000"/>
                  </a:schemeClr>
                </a:solidFill>
                <a:latin typeface="Open Sans" panose="020B0606030504020204"/>
              </a:rPr>
              <a:t>Business and Investment apprenticeships</a:t>
            </a:r>
          </a:p>
          <a:p>
            <a:pPr lvl="1">
              <a:buFont typeface="Wingdings" panose="05000000000000000000" pitchFamily="2" charset="2"/>
              <a:buChar char="Ø"/>
            </a:pPr>
            <a:r>
              <a:rPr lang="en-GB" sz="1800" dirty="0">
                <a:solidFill>
                  <a:schemeClr val="tx1">
                    <a:lumMod val="50000"/>
                  </a:schemeClr>
                </a:solidFill>
                <a:latin typeface="Open Sans" panose="020B0606030504020204"/>
              </a:rPr>
              <a:t>Tech, IT and Digital apprenticeships</a:t>
            </a:r>
          </a:p>
          <a:p>
            <a:pPr lvl="1">
              <a:buFont typeface="Wingdings" panose="05000000000000000000" pitchFamily="2" charset="2"/>
              <a:buChar char="Ø"/>
            </a:pPr>
            <a:r>
              <a:rPr lang="en-GB" sz="1800" dirty="0">
                <a:solidFill>
                  <a:schemeClr val="tx1">
                    <a:lumMod val="50000"/>
                  </a:schemeClr>
                </a:solidFill>
                <a:latin typeface="Open Sans" panose="020B0606030504020204"/>
              </a:rPr>
              <a:t>Finance/Accountancy apprenticeships</a:t>
            </a:r>
          </a:p>
          <a:p>
            <a:endParaRPr lang="en-GB" sz="2000" dirty="0"/>
          </a:p>
        </p:txBody>
      </p:sp>
      <p:pic>
        <p:nvPicPr>
          <p:cNvPr id="5" name="Picture 6" descr="A picture containing drawing&#10;&#10;Description automatically generated">
            <a:extLst>
              <a:ext uri="{FF2B5EF4-FFF2-40B4-BE49-F238E27FC236}">
                <a16:creationId xmlns:a16="http://schemas.microsoft.com/office/drawing/2014/main" id="{E5677E8A-4241-470E-8F97-1D0BC49030B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141" y="5593263"/>
            <a:ext cx="1372823" cy="94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text, outdoor, sign&#10;&#10;Description automatically generated">
            <a:extLst>
              <a:ext uri="{FF2B5EF4-FFF2-40B4-BE49-F238E27FC236}">
                <a16:creationId xmlns:a16="http://schemas.microsoft.com/office/drawing/2014/main" id="{33A27939-69D7-44DF-96F0-907C630B8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9986" y="191444"/>
            <a:ext cx="943014" cy="943014"/>
          </a:xfrm>
          <a:prstGeom prst="rect">
            <a:avLst/>
          </a:prstGeom>
        </p:spPr>
      </p:pic>
      <p:pic>
        <p:nvPicPr>
          <p:cNvPr id="6" name="Picture 5" descr="A person using a computer&#10;&#10;Description automatically generated with medium confidence">
            <a:extLst>
              <a:ext uri="{FF2B5EF4-FFF2-40B4-BE49-F238E27FC236}">
                <a16:creationId xmlns:a16="http://schemas.microsoft.com/office/drawing/2014/main" id="{CFB563B3-CC7E-4921-B6BE-27481AEE39F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01125" y="0"/>
            <a:ext cx="3190875" cy="6858000"/>
          </a:xfrm>
          <a:prstGeom prst="rect">
            <a:avLst/>
          </a:prstGeom>
        </p:spPr>
      </p:pic>
    </p:spTree>
    <p:extLst>
      <p:ext uri="{BB962C8B-B14F-4D97-AF65-F5344CB8AC3E}">
        <p14:creationId xmlns:p14="http://schemas.microsoft.com/office/powerpoint/2010/main" val="455609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6ADD7-9331-4588-98FA-DCBA1F3CCD7C}"/>
              </a:ext>
            </a:extLst>
          </p:cNvPr>
          <p:cNvSpPr>
            <a:spLocks noGrp="1"/>
          </p:cNvSpPr>
          <p:nvPr>
            <p:ph type="title"/>
          </p:nvPr>
        </p:nvSpPr>
        <p:spPr>
          <a:xfrm>
            <a:off x="1711104" y="360000"/>
            <a:ext cx="6958333" cy="865545"/>
          </a:xfrm>
        </p:spPr>
        <p:txBody>
          <a:bodyPr/>
          <a:lstStyle/>
          <a:p>
            <a:r>
              <a:rPr lang="en-GB" sz="3600" b="1" dirty="0">
                <a:solidFill>
                  <a:srgbClr val="003764"/>
                </a:solidFill>
                <a:latin typeface="IBM Plex Serif SemiBold"/>
              </a:rPr>
              <a:t>Apprenticeships with M&amp;G </a:t>
            </a:r>
          </a:p>
        </p:txBody>
      </p:sp>
      <p:sp>
        <p:nvSpPr>
          <p:cNvPr id="3" name="Content Placeholder 2">
            <a:extLst>
              <a:ext uri="{FF2B5EF4-FFF2-40B4-BE49-F238E27FC236}">
                <a16:creationId xmlns:a16="http://schemas.microsoft.com/office/drawing/2014/main" id="{652EAA91-6416-4642-9BE1-872DA5573755}"/>
              </a:ext>
            </a:extLst>
          </p:cNvPr>
          <p:cNvSpPr>
            <a:spLocks noGrp="1"/>
          </p:cNvSpPr>
          <p:nvPr>
            <p:ph idx="1"/>
          </p:nvPr>
        </p:nvSpPr>
        <p:spPr>
          <a:xfrm>
            <a:off x="1711105" y="1185198"/>
            <a:ext cx="6347045" cy="5015577"/>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3764"/>
                </a:solidFill>
                <a:effectLst/>
                <a:uLnTx/>
                <a:uFillTx/>
                <a:latin typeface="Open Sans" panose="020B0606030504020204"/>
                <a:ea typeface="+mn-ea"/>
                <a:cs typeface="+mn-cs"/>
              </a:rPr>
              <a:t>With the </a:t>
            </a:r>
            <a:r>
              <a:rPr kumimoji="0" lang="en-GB" sz="2000" b="1" i="0" u="none" strike="noStrike" kern="1200" cap="none" spc="0" normalizeH="0" baseline="0" noProof="0" dirty="0">
                <a:ln>
                  <a:noFill/>
                </a:ln>
                <a:solidFill>
                  <a:srgbClr val="E1251B"/>
                </a:solidFill>
                <a:effectLst/>
                <a:uLnTx/>
                <a:uFillTx/>
                <a:latin typeface="Open Sans" panose="020B0606030504020204"/>
                <a:ea typeface="+mn-ea"/>
                <a:cs typeface="+mn-cs"/>
              </a:rPr>
              <a:t>M&amp;G Apprenticeship Programme</a:t>
            </a:r>
            <a:r>
              <a:rPr kumimoji="0" lang="en-GB" sz="2000" b="0" i="0" u="none" strike="noStrike" kern="1200" cap="none" spc="0" normalizeH="0" baseline="0" noProof="0" dirty="0">
                <a:ln>
                  <a:noFill/>
                </a:ln>
                <a:solidFill>
                  <a:srgbClr val="E1251B"/>
                </a:solidFill>
                <a:effectLst/>
                <a:uLnTx/>
                <a:uFillTx/>
                <a:latin typeface="Open Sans" panose="020B0606030504020204"/>
                <a:ea typeface="+mn-ea"/>
                <a:cs typeface="+mn-cs"/>
              </a:rPr>
              <a:t> </a:t>
            </a:r>
            <a:r>
              <a:rPr kumimoji="0" lang="en-GB" sz="2000" b="0" i="0" u="none" strike="noStrike" kern="1200" cap="none" spc="0" normalizeH="0" baseline="0" noProof="0" dirty="0" err="1">
                <a:ln>
                  <a:noFill/>
                </a:ln>
                <a:solidFill>
                  <a:srgbClr val="003764"/>
                </a:solidFill>
                <a:effectLst/>
                <a:uLnTx/>
                <a:uFillTx/>
                <a:latin typeface="Open Sans" panose="020B0606030504020204"/>
                <a:ea typeface="+mn-ea"/>
                <a:cs typeface="+mn-cs"/>
              </a:rPr>
              <a:t>yo</a:t>
            </a:r>
            <a:r>
              <a:rPr lang="en-GB" sz="2000" dirty="0">
                <a:solidFill>
                  <a:srgbClr val="003764"/>
                </a:solidFill>
                <a:latin typeface="Open Sans" panose="020B0606030504020204"/>
              </a:rPr>
              <a:t>u can kickstart your career in: </a:t>
            </a:r>
          </a:p>
          <a:p>
            <a:pPr lvl="1"/>
            <a:r>
              <a:rPr lang="en-GB" sz="2000" dirty="0">
                <a:solidFill>
                  <a:srgbClr val="003764"/>
                </a:solidFill>
                <a:latin typeface="Open Sans" panose="020B0606030504020204"/>
              </a:rPr>
              <a:t>Digital Marketing</a:t>
            </a:r>
          </a:p>
          <a:p>
            <a:pPr lvl="1"/>
            <a:r>
              <a:rPr lang="en-GB" sz="2000" dirty="0">
                <a:solidFill>
                  <a:srgbClr val="003764"/>
                </a:solidFill>
                <a:latin typeface="Open Sans" panose="020B0606030504020204"/>
              </a:rPr>
              <a:t>Retail</a:t>
            </a:r>
          </a:p>
          <a:p>
            <a:pPr lvl="1"/>
            <a:r>
              <a:rPr lang="en-GB" sz="2000" dirty="0">
                <a:solidFill>
                  <a:srgbClr val="003764"/>
                </a:solidFill>
                <a:latin typeface="Open Sans" panose="020B0606030504020204"/>
              </a:rPr>
              <a:t>Finance</a:t>
            </a:r>
          </a:p>
          <a:p>
            <a:pPr lvl="1"/>
            <a:r>
              <a:rPr lang="en-GB" sz="2000" dirty="0">
                <a:solidFill>
                  <a:srgbClr val="003764"/>
                </a:solidFill>
                <a:latin typeface="Open Sans" panose="020B0606030504020204"/>
              </a:rPr>
              <a:t>Customer Services</a:t>
            </a:r>
          </a:p>
          <a:p>
            <a:pPr lvl="1"/>
            <a:r>
              <a:rPr lang="en-GB" sz="2000" dirty="0">
                <a:solidFill>
                  <a:srgbClr val="003764"/>
                </a:solidFill>
                <a:latin typeface="Open Sans" panose="020B0606030504020204"/>
              </a:rPr>
              <a:t>Data and Business Analytics</a:t>
            </a:r>
          </a:p>
          <a:p>
            <a:pPr lvl="1"/>
            <a:r>
              <a:rPr lang="en-GB" sz="2000" dirty="0">
                <a:solidFill>
                  <a:srgbClr val="003764"/>
                </a:solidFill>
                <a:latin typeface="Open Sans" panose="020B0606030504020204"/>
              </a:rPr>
              <a:t>IT</a:t>
            </a:r>
          </a:p>
          <a:p>
            <a:pPr marL="0" indent="0">
              <a:buNone/>
            </a:pPr>
            <a:endParaRPr lang="en-GB" sz="2000" dirty="0">
              <a:solidFill>
                <a:srgbClr val="003764"/>
              </a:solidFill>
              <a:latin typeface="Open Sans" panose="020B0606030504020204"/>
            </a:endParaRPr>
          </a:p>
          <a:p>
            <a:pPr marL="0" indent="0">
              <a:buNone/>
            </a:pPr>
            <a:r>
              <a:rPr lang="en-GB" sz="2000" dirty="0">
                <a:solidFill>
                  <a:srgbClr val="003764"/>
                </a:solidFill>
                <a:latin typeface="Open Sans" panose="020B0606030504020204"/>
              </a:rPr>
              <a:t>And study a qualification such as:</a:t>
            </a:r>
          </a:p>
          <a:p>
            <a:pPr lvl="1"/>
            <a:r>
              <a:rPr lang="en-GB" sz="2000" dirty="0">
                <a:solidFill>
                  <a:srgbClr val="003764"/>
                </a:solidFill>
                <a:latin typeface="Open Sans" panose="020B0606030504020204"/>
              </a:rPr>
              <a:t>Business Administration</a:t>
            </a:r>
          </a:p>
          <a:p>
            <a:pPr lvl="1"/>
            <a:r>
              <a:rPr lang="en-GB" sz="2000" dirty="0">
                <a:solidFill>
                  <a:srgbClr val="003764"/>
                </a:solidFill>
                <a:latin typeface="Open Sans" panose="020B0606030504020204"/>
              </a:rPr>
              <a:t>Investment Operations Technician </a:t>
            </a:r>
          </a:p>
          <a:p>
            <a:pPr lvl="1"/>
            <a:r>
              <a:rPr lang="en-GB" sz="2000" dirty="0">
                <a:solidFill>
                  <a:srgbClr val="003764"/>
                </a:solidFill>
                <a:latin typeface="Open Sans" panose="020B0606030504020204"/>
              </a:rPr>
              <a:t>Software Development </a:t>
            </a:r>
          </a:p>
          <a:p>
            <a:pPr marL="0" indent="0">
              <a:buNone/>
            </a:pPr>
            <a:endParaRPr lang="en-GB" sz="2000" dirty="0"/>
          </a:p>
        </p:txBody>
      </p:sp>
      <p:pic>
        <p:nvPicPr>
          <p:cNvPr id="5" name="Picture 6" descr="A picture containing drawing&#10;&#10;Description automatically generated">
            <a:extLst>
              <a:ext uri="{FF2B5EF4-FFF2-40B4-BE49-F238E27FC236}">
                <a16:creationId xmlns:a16="http://schemas.microsoft.com/office/drawing/2014/main" id="{E5677E8A-4241-470E-8F97-1D0BC49030B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647" y="5864247"/>
            <a:ext cx="1446688" cy="99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text, outdoor, sign&#10;&#10;Description automatically generated">
            <a:extLst>
              <a:ext uri="{FF2B5EF4-FFF2-40B4-BE49-F238E27FC236}">
                <a16:creationId xmlns:a16="http://schemas.microsoft.com/office/drawing/2014/main" id="{08168B46-0CB0-41C9-8C0F-B1E2B07F48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026" y="183124"/>
            <a:ext cx="1002074" cy="1002074"/>
          </a:xfrm>
          <a:prstGeom prst="rect">
            <a:avLst/>
          </a:prstGeom>
        </p:spPr>
      </p:pic>
      <p:pic>
        <p:nvPicPr>
          <p:cNvPr id="9" name="Picture 8" descr="A stack of colored pencils&#10;&#10;Description automatically generated with low confidence">
            <a:extLst>
              <a:ext uri="{FF2B5EF4-FFF2-40B4-BE49-F238E27FC236}">
                <a16:creationId xmlns:a16="http://schemas.microsoft.com/office/drawing/2014/main" id="{365AC61F-B82D-4C9D-A571-3B59A6D6F33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86825" y="0"/>
            <a:ext cx="3305175" cy="6858000"/>
          </a:xfrm>
          <a:prstGeom prst="rect">
            <a:avLst/>
          </a:prstGeom>
        </p:spPr>
      </p:pic>
    </p:spTree>
    <p:extLst>
      <p:ext uri="{BB962C8B-B14F-4D97-AF65-F5344CB8AC3E}">
        <p14:creationId xmlns:p14="http://schemas.microsoft.com/office/powerpoint/2010/main" val="1643321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6ADD7-9331-4588-98FA-DCBA1F3CCD7C}"/>
              </a:ext>
            </a:extLst>
          </p:cNvPr>
          <p:cNvSpPr>
            <a:spLocks noGrp="1"/>
          </p:cNvSpPr>
          <p:nvPr>
            <p:ph type="title"/>
          </p:nvPr>
        </p:nvSpPr>
        <p:spPr>
          <a:xfrm>
            <a:off x="2258120" y="1040427"/>
            <a:ext cx="7857291" cy="865545"/>
          </a:xfrm>
        </p:spPr>
        <p:txBody>
          <a:bodyPr/>
          <a:lstStyle/>
          <a:p>
            <a:r>
              <a:rPr lang="en-GB" sz="4000" dirty="0">
                <a:solidFill>
                  <a:srgbClr val="003764"/>
                </a:solidFill>
                <a:latin typeface="IBM Plex Serif SemiBold"/>
              </a:rPr>
              <a:t>M&amp;G Apprentice recruitment process</a:t>
            </a:r>
          </a:p>
        </p:txBody>
      </p:sp>
      <p:pic>
        <p:nvPicPr>
          <p:cNvPr id="5" name="Picture 6" descr="A picture containing drawing&#10;&#10;Description automatically generated">
            <a:extLst>
              <a:ext uri="{FF2B5EF4-FFF2-40B4-BE49-F238E27FC236}">
                <a16:creationId xmlns:a16="http://schemas.microsoft.com/office/drawing/2014/main" id="{E5677E8A-4241-470E-8F97-1D0BC49030B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394110" y="73026"/>
            <a:ext cx="1693561" cy="116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oogle Shape;2045;p240">
            <a:extLst>
              <a:ext uri="{FF2B5EF4-FFF2-40B4-BE49-F238E27FC236}">
                <a16:creationId xmlns:a16="http://schemas.microsoft.com/office/drawing/2014/main" id="{AE8A2A15-18E4-45DD-AF5A-A0261A2FB294}"/>
              </a:ext>
            </a:extLst>
          </p:cNvPr>
          <p:cNvGrpSpPr/>
          <p:nvPr/>
        </p:nvGrpSpPr>
        <p:grpSpPr>
          <a:xfrm>
            <a:off x="1439501" y="2553251"/>
            <a:ext cx="9670324" cy="2353727"/>
            <a:chOff x="357188" y="2810901"/>
            <a:chExt cx="10054499" cy="2452944"/>
          </a:xfrm>
        </p:grpSpPr>
        <p:sp>
          <p:nvSpPr>
            <p:cNvPr id="8" name="Google Shape;2047;p240">
              <a:extLst>
                <a:ext uri="{FF2B5EF4-FFF2-40B4-BE49-F238E27FC236}">
                  <a16:creationId xmlns:a16="http://schemas.microsoft.com/office/drawing/2014/main" id="{C8671C94-51D8-40E6-A265-E4449581E4FB}"/>
                </a:ext>
              </a:extLst>
            </p:cNvPr>
            <p:cNvSpPr/>
            <p:nvPr/>
          </p:nvSpPr>
          <p:spPr>
            <a:xfrm>
              <a:off x="592603" y="2810901"/>
              <a:ext cx="1236197" cy="1236197"/>
            </a:xfrm>
            <a:prstGeom prst="ellipse">
              <a:avLst/>
            </a:prstGeom>
            <a:solidFill>
              <a:schemeClr val="lt1"/>
            </a:solidFill>
            <a:ln w="12700" cap="flat" cmpd="sng">
              <a:solidFill>
                <a:srgbClr val="0037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600" b="0" i="0" u="none" strike="noStrike" kern="0" cap="none" spc="0" normalizeH="0" baseline="0" noProof="0" dirty="0">
                <a:ln>
                  <a:noFill/>
                </a:ln>
                <a:solidFill>
                  <a:srgbClr val="055A60"/>
                </a:solidFill>
                <a:effectLst/>
                <a:uLnTx/>
                <a:uFillTx/>
                <a:latin typeface="Calibri"/>
                <a:ea typeface="Calibri"/>
                <a:cs typeface="Calibri"/>
                <a:sym typeface="Calibri"/>
              </a:endParaRPr>
            </a:p>
          </p:txBody>
        </p:sp>
        <p:sp>
          <p:nvSpPr>
            <p:cNvPr id="9" name="Google Shape;2048;p240">
              <a:extLst>
                <a:ext uri="{FF2B5EF4-FFF2-40B4-BE49-F238E27FC236}">
                  <a16:creationId xmlns:a16="http://schemas.microsoft.com/office/drawing/2014/main" id="{590944F5-EA0F-4AC1-8CDF-C6554CFE7735}"/>
                </a:ext>
              </a:extLst>
            </p:cNvPr>
            <p:cNvSpPr/>
            <p:nvPr/>
          </p:nvSpPr>
          <p:spPr>
            <a:xfrm>
              <a:off x="2519375" y="2810901"/>
              <a:ext cx="1236197" cy="1236197"/>
            </a:xfrm>
            <a:prstGeom prst="ellipse">
              <a:avLst/>
            </a:prstGeom>
            <a:solidFill>
              <a:schemeClr val="lt1"/>
            </a:solidFill>
            <a:ln w="12700" cap="flat" cmpd="sng">
              <a:solidFill>
                <a:srgbClr val="0037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600" b="0" i="0" u="none" strike="noStrike" kern="0" cap="none" spc="0" normalizeH="0" baseline="0" noProof="0" dirty="0">
                <a:ln>
                  <a:noFill/>
                </a:ln>
                <a:solidFill>
                  <a:srgbClr val="055A60"/>
                </a:solidFill>
                <a:effectLst/>
                <a:uLnTx/>
                <a:uFillTx/>
                <a:latin typeface="Calibri"/>
                <a:ea typeface="Calibri"/>
                <a:cs typeface="Calibri"/>
                <a:sym typeface="Calibri"/>
              </a:endParaRPr>
            </a:p>
          </p:txBody>
        </p:sp>
        <p:sp>
          <p:nvSpPr>
            <p:cNvPr id="10" name="Google Shape;2049;p240">
              <a:extLst>
                <a:ext uri="{FF2B5EF4-FFF2-40B4-BE49-F238E27FC236}">
                  <a16:creationId xmlns:a16="http://schemas.microsoft.com/office/drawing/2014/main" id="{4436266E-7107-40B8-9666-DCBFF7F68F57}"/>
                </a:ext>
              </a:extLst>
            </p:cNvPr>
            <p:cNvSpPr/>
            <p:nvPr/>
          </p:nvSpPr>
          <p:spPr>
            <a:xfrm>
              <a:off x="4511461" y="2810901"/>
              <a:ext cx="1236197" cy="1236197"/>
            </a:xfrm>
            <a:prstGeom prst="ellipse">
              <a:avLst/>
            </a:prstGeom>
            <a:solidFill>
              <a:schemeClr val="lt1"/>
            </a:solidFill>
            <a:ln w="12700" cap="flat" cmpd="sng">
              <a:solidFill>
                <a:srgbClr val="0037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600" b="0" i="0" u="none" strike="noStrike" kern="0" cap="none" spc="0" normalizeH="0" baseline="0" noProof="0" dirty="0">
                <a:ln>
                  <a:noFill/>
                </a:ln>
                <a:solidFill>
                  <a:srgbClr val="055A60"/>
                </a:solidFill>
                <a:effectLst/>
                <a:uLnTx/>
                <a:uFillTx/>
                <a:latin typeface="Calibri"/>
                <a:ea typeface="Calibri"/>
                <a:cs typeface="Calibri"/>
                <a:sym typeface="Calibri"/>
              </a:endParaRPr>
            </a:p>
          </p:txBody>
        </p:sp>
        <p:sp>
          <p:nvSpPr>
            <p:cNvPr id="11" name="Google Shape;2050;p240">
              <a:extLst>
                <a:ext uri="{FF2B5EF4-FFF2-40B4-BE49-F238E27FC236}">
                  <a16:creationId xmlns:a16="http://schemas.microsoft.com/office/drawing/2014/main" id="{4CB3CA65-56C0-4930-A5E2-E60686EC7CF6}"/>
                </a:ext>
              </a:extLst>
            </p:cNvPr>
            <p:cNvSpPr/>
            <p:nvPr/>
          </p:nvSpPr>
          <p:spPr>
            <a:xfrm>
              <a:off x="6444764" y="2810901"/>
              <a:ext cx="1236197" cy="1236197"/>
            </a:xfrm>
            <a:prstGeom prst="ellipse">
              <a:avLst/>
            </a:prstGeom>
            <a:solidFill>
              <a:schemeClr val="lt1"/>
            </a:solidFill>
            <a:ln w="12700" cap="flat" cmpd="sng">
              <a:solidFill>
                <a:srgbClr val="0037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600" b="0" i="0" u="none" strike="noStrike" kern="0" cap="none" spc="0" normalizeH="0" baseline="0" noProof="0" dirty="0">
                <a:ln>
                  <a:noFill/>
                </a:ln>
                <a:solidFill>
                  <a:srgbClr val="055A60"/>
                </a:solidFill>
                <a:effectLst/>
                <a:uLnTx/>
                <a:uFillTx/>
                <a:latin typeface="Calibri"/>
                <a:ea typeface="Calibri"/>
                <a:cs typeface="Calibri"/>
                <a:sym typeface="Calibri"/>
              </a:endParaRPr>
            </a:p>
          </p:txBody>
        </p:sp>
        <p:sp>
          <p:nvSpPr>
            <p:cNvPr id="12" name="Google Shape;2051;p240">
              <a:extLst>
                <a:ext uri="{FF2B5EF4-FFF2-40B4-BE49-F238E27FC236}">
                  <a16:creationId xmlns:a16="http://schemas.microsoft.com/office/drawing/2014/main" id="{7C806E82-8FF1-42CB-95F1-85B3262698CB}"/>
                </a:ext>
              </a:extLst>
            </p:cNvPr>
            <p:cNvSpPr/>
            <p:nvPr/>
          </p:nvSpPr>
          <p:spPr>
            <a:xfrm>
              <a:off x="8899140" y="2810901"/>
              <a:ext cx="1236197" cy="1236197"/>
            </a:xfrm>
            <a:prstGeom prst="ellipse">
              <a:avLst/>
            </a:prstGeom>
            <a:solidFill>
              <a:schemeClr val="lt1"/>
            </a:solidFill>
            <a:ln w="12700" cap="flat" cmpd="sng">
              <a:solidFill>
                <a:srgbClr val="0037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600" b="0" i="0" u="none" strike="noStrike" kern="0" cap="none" spc="0" normalizeH="0" baseline="0" noProof="0" dirty="0">
                <a:ln>
                  <a:noFill/>
                </a:ln>
                <a:solidFill>
                  <a:srgbClr val="055A60"/>
                </a:solidFill>
                <a:effectLst/>
                <a:uLnTx/>
                <a:uFillTx/>
                <a:latin typeface="Calibri"/>
                <a:ea typeface="Calibri"/>
                <a:cs typeface="Calibri"/>
                <a:sym typeface="Calibri"/>
              </a:endParaRPr>
            </a:p>
          </p:txBody>
        </p:sp>
        <p:pic>
          <p:nvPicPr>
            <p:cNvPr id="13" name="Google Shape;2052;p240">
              <a:extLst>
                <a:ext uri="{FF2B5EF4-FFF2-40B4-BE49-F238E27FC236}">
                  <a16:creationId xmlns:a16="http://schemas.microsoft.com/office/drawing/2014/main" id="{338159FB-BD61-460A-BB30-87C516FA63B0}"/>
                </a:ext>
              </a:extLst>
            </p:cNvPr>
            <p:cNvPicPr preferRelativeResize="0"/>
            <p:nvPr/>
          </p:nvPicPr>
          <p:blipFill rotWithShape="1">
            <a:blip r:embed="rId3" cstate="screen">
              <a:alphaModFix/>
              <a:duotone>
                <a:prstClr val="black"/>
                <a:schemeClr val="accent4">
                  <a:tint val="45000"/>
                  <a:satMod val="400000"/>
                </a:schemeClr>
              </a:duotone>
              <a:extLst>
                <a:ext uri="{28A0092B-C50C-407E-A947-70E740481C1C}">
                  <a14:useLocalDpi xmlns:a14="http://schemas.microsoft.com/office/drawing/2010/main"/>
                </a:ext>
              </a:extLst>
            </a:blip>
            <a:srcRect/>
            <a:stretch/>
          </p:blipFill>
          <p:spPr>
            <a:xfrm>
              <a:off x="881771" y="3102442"/>
              <a:ext cx="653115" cy="653115"/>
            </a:xfrm>
            <a:prstGeom prst="rect">
              <a:avLst/>
            </a:prstGeom>
            <a:noFill/>
            <a:ln>
              <a:noFill/>
            </a:ln>
          </p:spPr>
        </p:pic>
        <p:pic>
          <p:nvPicPr>
            <p:cNvPr id="14" name="Google Shape;2053;p240">
              <a:extLst>
                <a:ext uri="{FF2B5EF4-FFF2-40B4-BE49-F238E27FC236}">
                  <a16:creationId xmlns:a16="http://schemas.microsoft.com/office/drawing/2014/main" id="{01E35207-C560-47F3-88D6-CF10404E3D82}"/>
                </a:ext>
              </a:extLst>
            </p:cNvPr>
            <p:cNvPicPr preferRelativeResize="0"/>
            <p:nvPr/>
          </p:nvPicPr>
          <p:blipFill rotWithShape="1">
            <a:blip r:embed="rId4" cstate="screen">
              <a:alphaModFix/>
              <a:duotone>
                <a:prstClr val="black"/>
                <a:schemeClr val="accent4">
                  <a:tint val="45000"/>
                  <a:satMod val="400000"/>
                </a:schemeClr>
              </a:duotone>
              <a:extLst>
                <a:ext uri="{28A0092B-C50C-407E-A947-70E740481C1C}">
                  <a14:useLocalDpi xmlns:a14="http://schemas.microsoft.com/office/drawing/2010/main"/>
                </a:ext>
              </a:extLst>
            </a:blip>
            <a:srcRect/>
            <a:stretch/>
          </p:blipFill>
          <p:spPr>
            <a:xfrm>
              <a:off x="2810915" y="3146720"/>
              <a:ext cx="653115" cy="564557"/>
            </a:xfrm>
            <a:prstGeom prst="rect">
              <a:avLst/>
            </a:prstGeom>
            <a:noFill/>
            <a:ln>
              <a:noFill/>
            </a:ln>
          </p:spPr>
        </p:pic>
        <p:pic>
          <p:nvPicPr>
            <p:cNvPr id="15" name="Google Shape;2054;p240">
              <a:extLst>
                <a:ext uri="{FF2B5EF4-FFF2-40B4-BE49-F238E27FC236}">
                  <a16:creationId xmlns:a16="http://schemas.microsoft.com/office/drawing/2014/main" id="{10C32F0C-DFED-4013-A3BC-CF46DC721BC0}"/>
                </a:ext>
              </a:extLst>
            </p:cNvPr>
            <p:cNvPicPr preferRelativeResize="0"/>
            <p:nvPr/>
          </p:nvPicPr>
          <p:blipFill rotWithShape="1">
            <a:blip r:embed="rId5" cstate="screen">
              <a:alphaModFix/>
              <a:duotone>
                <a:prstClr val="black"/>
                <a:schemeClr val="accent4">
                  <a:tint val="45000"/>
                  <a:satMod val="400000"/>
                </a:schemeClr>
              </a:duotone>
              <a:extLst>
                <a:ext uri="{28A0092B-C50C-407E-A947-70E740481C1C}">
                  <a14:useLocalDpi xmlns:a14="http://schemas.microsoft.com/office/drawing/2010/main"/>
                </a:ext>
              </a:extLst>
            </a:blip>
            <a:srcRect/>
            <a:stretch/>
          </p:blipFill>
          <p:spPr>
            <a:xfrm>
              <a:off x="4826029" y="3102442"/>
              <a:ext cx="647308" cy="647308"/>
            </a:xfrm>
            <a:prstGeom prst="rect">
              <a:avLst/>
            </a:prstGeom>
            <a:noFill/>
            <a:ln>
              <a:noFill/>
            </a:ln>
          </p:spPr>
        </p:pic>
        <p:pic>
          <p:nvPicPr>
            <p:cNvPr id="16" name="Google Shape;2055;p240">
              <a:extLst>
                <a:ext uri="{FF2B5EF4-FFF2-40B4-BE49-F238E27FC236}">
                  <a16:creationId xmlns:a16="http://schemas.microsoft.com/office/drawing/2014/main" id="{E5CDC97A-24B9-48B8-8DAC-4309C5E04CDA}"/>
                </a:ext>
              </a:extLst>
            </p:cNvPr>
            <p:cNvPicPr preferRelativeResize="0"/>
            <p:nvPr/>
          </p:nvPicPr>
          <p:blipFill rotWithShape="1">
            <a:blip r:embed="rId6" cstate="screen">
              <a:alphaModFix/>
              <a:duotone>
                <a:prstClr val="black"/>
                <a:schemeClr val="accent4">
                  <a:tint val="45000"/>
                  <a:satMod val="400000"/>
                </a:schemeClr>
              </a:duotone>
              <a:extLst>
                <a:ext uri="{28A0092B-C50C-407E-A947-70E740481C1C}">
                  <a14:useLocalDpi xmlns:a14="http://schemas.microsoft.com/office/drawing/2010/main"/>
                </a:ext>
              </a:extLst>
            </a:blip>
            <a:srcRect/>
            <a:stretch/>
          </p:blipFill>
          <p:spPr>
            <a:xfrm>
              <a:off x="9189112" y="3152140"/>
              <a:ext cx="631693" cy="631693"/>
            </a:xfrm>
            <a:prstGeom prst="rect">
              <a:avLst/>
            </a:prstGeom>
            <a:noFill/>
            <a:ln>
              <a:noFill/>
            </a:ln>
          </p:spPr>
        </p:pic>
        <p:pic>
          <p:nvPicPr>
            <p:cNvPr id="17" name="Google Shape;2056;p240">
              <a:extLst>
                <a:ext uri="{FF2B5EF4-FFF2-40B4-BE49-F238E27FC236}">
                  <a16:creationId xmlns:a16="http://schemas.microsoft.com/office/drawing/2014/main" id="{384F1BED-9C20-40DE-A07F-06D59DA4D37C}"/>
                </a:ext>
              </a:extLst>
            </p:cNvPr>
            <p:cNvPicPr preferRelativeResize="0"/>
            <p:nvPr/>
          </p:nvPicPr>
          <p:blipFill rotWithShape="1">
            <a:blip r:embed="rId7" cstate="screen">
              <a:alphaModFix/>
              <a:duotone>
                <a:prstClr val="black"/>
                <a:schemeClr val="accent4">
                  <a:tint val="45000"/>
                  <a:satMod val="400000"/>
                </a:schemeClr>
              </a:duotone>
              <a:extLst>
                <a:ext uri="{28A0092B-C50C-407E-A947-70E740481C1C}">
                  <a14:useLocalDpi xmlns:a14="http://schemas.microsoft.com/office/drawing/2010/main"/>
                </a:ext>
              </a:extLst>
            </a:blip>
            <a:srcRect/>
            <a:stretch/>
          </p:blipFill>
          <p:spPr>
            <a:xfrm>
              <a:off x="6725588" y="3130549"/>
              <a:ext cx="681082" cy="653283"/>
            </a:xfrm>
            <a:prstGeom prst="rect">
              <a:avLst/>
            </a:prstGeom>
            <a:noFill/>
            <a:ln>
              <a:noFill/>
            </a:ln>
          </p:spPr>
        </p:pic>
        <p:sp>
          <p:nvSpPr>
            <p:cNvPr id="18" name="Google Shape;2057;p240">
              <a:extLst>
                <a:ext uri="{FF2B5EF4-FFF2-40B4-BE49-F238E27FC236}">
                  <a16:creationId xmlns:a16="http://schemas.microsoft.com/office/drawing/2014/main" id="{42E744ED-C0EF-467B-A534-DDFEE675A6F1}"/>
                </a:ext>
              </a:extLst>
            </p:cNvPr>
            <p:cNvSpPr txBox="1"/>
            <p:nvPr/>
          </p:nvSpPr>
          <p:spPr>
            <a:xfrm>
              <a:off x="357188" y="4114800"/>
              <a:ext cx="1743075" cy="64633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r>
                <a:rPr kumimoji="0" lang="en-GB" sz="1600" b="0" i="0" u="none" strike="noStrike" kern="0" cap="none" spc="0" normalizeH="0" baseline="0" noProof="0" dirty="0">
                  <a:ln>
                    <a:noFill/>
                  </a:ln>
                  <a:solidFill>
                    <a:srgbClr val="003764"/>
                  </a:solidFill>
                  <a:effectLst/>
                  <a:uLnTx/>
                  <a:uFillTx/>
                  <a:latin typeface="Open Sans"/>
                  <a:ea typeface="Calibri"/>
                  <a:cs typeface="Calibri"/>
                  <a:sym typeface="Calibri"/>
                </a:rPr>
                <a:t>Application form and CV Upload</a:t>
              </a:r>
              <a:endParaRPr kumimoji="0" sz="1200" b="0" i="0" u="none" strike="noStrike" kern="0" cap="none" spc="0" normalizeH="0" baseline="0" noProof="0" dirty="0">
                <a:ln>
                  <a:noFill/>
                </a:ln>
                <a:solidFill>
                  <a:srgbClr val="003764"/>
                </a:solidFill>
                <a:effectLst/>
                <a:uLnTx/>
                <a:uFillTx/>
                <a:latin typeface="Open Sans"/>
                <a:cs typeface="Arial"/>
                <a:sym typeface="Arial"/>
              </a:endParaRPr>
            </a:p>
          </p:txBody>
        </p:sp>
        <p:sp>
          <p:nvSpPr>
            <p:cNvPr id="19" name="Google Shape;2058;p240">
              <a:extLst>
                <a:ext uri="{FF2B5EF4-FFF2-40B4-BE49-F238E27FC236}">
                  <a16:creationId xmlns:a16="http://schemas.microsoft.com/office/drawing/2014/main" id="{DAC3B9BA-7990-44AF-A1B1-3B9D9DBE6EEC}"/>
                </a:ext>
              </a:extLst>
            </p:cNvPr>
            <p:cNvSpPr txBox="1"/>
            <p:nvPr/>
          </p:nvSpPr>
          <p:spPr>
            <a:xfrm>
              <a:off x="2310085" y="4114800"/>
              <a:ext cx="1743075" cy="64633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r>
                <a:rPr kumimoji="0" lang="en-GB" sz="1600" b="0" i="0" u="none" strike="noStrike" kern="0" cap="none" spc="0" normalizeH="0" baseline="0" noProof="0" dirty="0">
                  <a:ln>
                    <a:noFill/>
                  </a:ln>
                  <a:solidFill>
                    <a:srgbClr val="003764"/>
                  </a:solidFill>
                  <a:effectLst/>
                  <a:uLnTx/>
                  <a:uFillTx/>
                  <a:latin typeface="Open Sans"/>
                  <a:ea typeface="Calibri"/>
                  <a:cs typeface="Calibri"/>
                  <a:sym typeface="Calibri"/>
                </a:rPr>
                <a:t>Telephone interview</a:t>
              </a:r>
              <a:endParaRPr kumimoji="0" sz="1200" b="0" i="0" u="none" strike="noStrike" kern="0" cap="none" spc="0" normalizeH="0" baseline="0" noProof="0" dirty="0">
                <a:ln>
                  <a:noFill/>
                </a:ln>
                <a:solidFill>
                  <a:srgbClr val="003764"/>
                </a:solidFill>
                <a:effectLst/>
                <a:uLnTx/>
                <a:uFillTx/>
                <a:latin typeface="Open Sans"/>
                <a:cs typeface="Arial"/>
                <a:sym typeface="Arial"/>
              </a:endParaRPr>
            </a:p>
          </p:txBody>
        </p:sp>
        <p:sp>
          <p:nvSpPr>
            <p:cNvPr id="20" name="Google Shape;2059;p240">
              <a:extLst>
                <a:ext uri="{FF2B5EF4-FFF2-40B4-BE49-F238E27FC236}">
                  <a16:creationId xmlns:a16="http://schemas.microsoft.com/office/drawing/2014/main" id="{3CA86372-ECCC-4947-BEA1-A3F008C743B1}"/>
                </a:ext>
              </a:extLst>
            </p:cNvPr>
            <p:cNvSpPr txBox="1"/>
            <p:nvPr/>
          </p:nvSpPr>
          <p:spPr>
            <a:xfrm>
              <a:off x="4262982" y="4114800"/>
              <a:ext cx="1743075" cy="64633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r>
                <a:rPr kumimoji="0" lang="en-GB" sz="1600" b="0" i="0" u="none" strike="noStrike" kern="0" cap="none" spc="0" normalizeH="0" baseline="0" noProof="0" dirty="0">
                  <a:ln>
                    <a:noFill/>
                  </a:ln>
                  <a:solidFill>
                    <a:srgbClr val="003764"/>
                  </a:solidFill>
                  <a:effectLst/>
                  <a:uLnTx/>
                  <a:uFillTx/>
                  <a:latin typeface="Open Sans"/>
                  <a:ea typeface="Calibri"/>
                  <a:cs typeface="Calibri"/>
                  <a:sym typeface="Calibri"/>
                </a:rPr>
                <a:t>Psychometric tests</a:t>
              </a:r>
              <a:endParaRPr kumimoji="0" sz="1200" b="0" i="0" u="none" strike="noStrike" kern="0" cap="none" spc="0" normalizeH="0" baseline="0" noProof="0" dirty="0">
                <a:ln>
                  <a:noFill/>
                </a:ln>
                <a:solidFill>
                  <a:srgbClr val="003764"/>
                </a:solidFill>
                <a:effectLst/>
                <a:uLnTx/>
                <a:uFillTx/>
                <a:latin typeface="Open Sans"/>
                <a:cs typeface="Arial"/>
                <a:sym typeface="Arial"/>
              </a:endParaRPr>
            </a:p>
          </p:txBody>
        </p:sp>
        <p:sp>
          <p:nvSpPr>
            <p:cNvPr id="21" name="Google Shape;2060;p240">
              <a:extLst>
                <a:ext uri="{FF2B5EF4-FFF2-40B4-BE49-F238E27FC236}">
                  <a16:creationId xmlns:a16="http://schemas.microsoft.com/office/drawing/2014/main" id="{14C897DD-81D6-48F0-B4EA-A994ACA6D6C0}"/>
                </a:ext>
              </a:extLst>
            </p:cNvPr>
            <p:cNvSpPr txBox="1"/>
            <p:nvPr/>
          </p:nvSpPr>
          <p:spPr>
            <a:xfrm>
              <a:off x="6222411" y="4114800"/>
              <a:ext cx="1743075" cy="369332"/>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r>
                <a:rPr kumimoji="0" lang="en-GB" sz="1600" b="0" i="0" u="none" strike="noStrike" kern="0" cap="none" spc="0" normalizeH="0" baseline="0" noProof="0" dirty="0">
                  <a:ln>
                    <a:noFill/>
                  </a:ln>
                  <a:solidFill>
                    <a:srgbClr val="003764"/>
                  </a:solidFill>
                  <a:effectLst/>
                  <a:uLnTx/>
                  <a:uFillTx/>
                  <a:latin typeface="Open Sans"/>
                  <a:ea typeface="Calibri"/>
                  <a:cs typeface="Calibri"/>
                  <a:sym typeface="Calibri"/>
                </a:rPr>
                <a:t>Video Interview</a:t>
              </a:r>
              <a:endParaRPr kumimoji="0" sz="1200" b="0" i="0" u="none" strike="noStrike" kern="0" cap="none" spc="0" normalizeH="0" baseline="0" noProof="0" dirty="0">
                <a:ln>
                  <a:noFill/>
                </a:ln>
                <a:solidFill>
                  <a:srgbClr val="003764"/>
                </a:solidFill>
                <a:effectLst/>
                <a:uLnTx/>
                <a:uFillTx/>
                <a:latin typeface="Open Sans"/>
                <a:cs typeface="Arial"/>
                <a:sym typeface="Arial"/>
              </a:endParaRPr>
            </a:p>
          </p:txBody>
        </p:sp>
        <p:sp>
          <p:nvSpPr>
            <p:cNvPr id="22" name="Google Shape;2061;p240">
              <a:extLst>
                <a:ext uri="{FF2B5EF4-FFF2-40B4-BE49-F238E27FC236}">
                  <a16:creationId xmlns:a16="http://schemas.microsoft.com/office/drawing/2014/main" id="{9F6E2405-A25F-4E52-9711-6031905F47F5}"/>
                </a:ext>
              </a:extLst>
            </p:cNvPr>
            <p:cNvSpPr txBox="1"/>
            <p:nvPr/>
          </p:nvSpPr>
          <p:spPr>
            <a:xfrm>
              <a:off x="8668612" y="4125072"/>
              <a:ext cx="1743075" cy="1138773"/>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r>
                <a:rPr kumimoji="0" lang="en-GB" sz="1600" b="0" i="0" u="none" strike="noStrike" kern="0" cap="none" spc="0" normalizeH="0" baseline="0" noProof="0" dirty="0">
                  <a:ln>
                    <a:noFill/>
                  </a:ln>
                  <a:solidFill>
                    <a:srgbClr val="003764"/>
                  </a:solidFill>
                  <a:effectLst/>
                  <a:uLnTx/>
                  <a:uFillTx/>
                  <a:latin typeface="Open Sans"/>
                  <a:ea typeface="Calibri"/>
                  <a:cs typeface="Calibri"/>
                  <a:sym typeface="Calibri"/>
                </a:rPr>
                <a:t>Assessment Centre Day </a:t>
              </a:r>
              <a:r>
                <a:rPr kumimoji="0" lang="en-GB" sz="1400" b="0" i="0" u="none" strike="noStrike" kern="0" cap="none" spc="0" normalizeH="0" baseline="0" noProof="0" dirty="0">
                  <a:ln>
                    <a:noFill/>
                  </a:ln>
                  <a:solidFill>
                    <a:srgbClr val="003764"/>
                  </a:solidFill>
                  <a:effectLst/>
                  <a:uLnTx/>
                  <a:uFillTx/>
                  <a:latin typeface="Open Sans"/>
                  <a:ea typeface="Calibri"/>
                  <a:cs typeface="Calibri"/>
                  <a:sym typeface="Calibri"/>
                </a:rPr>
                <a:t>(interview and group exercise)</a:t>
              </a:r>
              <a:endParaRPr kumimoji="0" sz="1600" b="0" i="0" u="none" strike="noStrike" kern="0" cap="none" spc="0" normalizeH="0" baseline="0" noProof="0" dirty="0">
                <a:ln>
                  <a:noFill/>
                </a:ln>
                <a:solidFill>
                  <a:srgbClr val="003764"/>
                </a:solidFill>
                <a:effectLst/>
                <a:uLnTx/>
                <a:uFillTx/>
                <a:latin typeface="Open Sans"/>
                <a:ea typeface="Calibri"/>
                <a:cs typeface="Calibri"/>
                <a:sym typeface="Calibri"/>
              </a:endParaRPr>
            </a:p>
          </p:txBody>
        </p:sp>
      </p:grpSp>
      <p:cxnSp>
        <p:nvCxnSpPr>
          <p:cNvPr id="24" name="Straight Connector 23">
            <a:extLst>
              <a:ext uri="{FF2B5EF4-FFF2-40B4-BE49-F238E27FC236}">
                <a16:creationId xmlns:a16="http://schemas.microsoft.com/office/drawing/2014/main" id="{478AB237-1645-4778-8658-DCBED7B87673}"/>
              </a:ext>
            </a:extLst>
          </p:cNvPr>
          <p:cNvCxnSpPr>
            <a:stCxn id="8" idx="6"/>
            <a:endCxn id="9" idx="2"/>
          </p:cNvCxnSpPr>
          <p:nvPr/>
        </p:nvCxnSpPr>
        <p:spPr>
          <a:xfrm>
            <a:off x="2854884" y="3146349"/>
            <a:ext cx="664188" cy="0"/>
          </a:xfrm>
          <a:prstGeom prst="line">
            <a:avLst/>
          </a:prstGeom>
          <a:ln w="12700">
            <a:solidFill>
              <a:srgbClr val="E1251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D65D584-CD8D-4AA1-AD8B-531106947255}"/>
              </a:ext>
            </a:extLst>
          </p:cNvPr>
          <p:cNvCxnSpPr>
            <a:stCxn id="9" idx="6"/>
            <a:endCxn id="10" idx="2"/>
          </p:cNvCxnSpPr>
          <p:nvPr/>
        </p:nvCxnSpPr>
        <p:spPr>
          <a:xfrm>
            <a:off x="4708035" y="3146349"/>
            <a:ext cx="727007" cy="0"/>
          </a:xfrm>
          <a:prstGeom prst="line">
            <a:avLst/>
          </a:prstGeom>
          <a:ln w="12700">
            <a:solidFill>
              <a:srgbClr val="E1251B"/>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C328F36-9F3D-4C56-95CB-9B3F1700B7A3}"/>
              </a:ext>
            </a:extLst>
          </p:cNvPr>
          <p:cNvCxnSpPr>
            <a:stCxn id="10" idx="6"/>
            <a:endCxn id="11" idx="2"/>
          </p:cNvCxnSpPr>
          <p:nvPr/>
        </p:nvCxnSpPr>
        <p:spPr>
          <a:xfrm>
            <a:off x="6624005" y="3146349"/>
            <a:ext cx="670470" cy="0"/>
          </a:xfrm>
          <a:prstGeom prst="line">
            <a:avLst/>
          </a:prstGeom>
          <a:ln w="12700">
            <a:solidFill>
              <a:srgbClr val="E1251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D9BFBC3-7018-41CF-B0D2-287FFF49E718}"/>
              </a:ext>
            </a:extLst>
          </p:cNvPr>
          <p:cNvCxnSpPr>
            <a:stCxn id="11" idx="6"/>
            <a:endCxn id="12" idx="2"/>
          </p:cNvCxnSpPr>
          <p:nvPr/>
        </p:nvCxnSpPr>
        <p:spPr>
          <a:xfrm>
            <a:off x="8483438" y="3146349"/>
            <a:ext cx="1171633" cy="0"/>
          </a:xfrm>
          <a:prstGeom prst="line">
            <a:avLst/>
          </a:prstGeom>
          <a:ln w="12700">
            <a:solidFill>
              <a:srgbClr val="E1251B"/>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5D635CE3-2661-437B-97CC-8F1A24159FC2}"/>
              </a:ext>
            </a:extLst>
          </p:cNvPr>
          <p:cNvSpPr/>
          <p:nvPr/>
        </p:nvSpPr>
        <p:spPr>
          <a:xfrm>
            <a:off x="8809649" y="3061050"/>
            <a:ext cx="371852" cy="206104"/>
          </a:xfrm>
          <a:prstGeom prst="rect">
            <a:avLst/>
          </a:prstGeom>
          <a:noFill/>
          <a:ln>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6" name="Picture 25" descr="A picture containing text, outdoor, sign&#10;&#10;Description automatically generated">
            <a:extLst>
              <a:ext uri="{FF2B5EF4-FFF2-40B4-BE49-F238E27FC236}">
                <a16:creationId xmlns:a16="http://schemas.microsoft.com/office/drawing/2014/main" id="{F8BAFC43-32FA-45DC-90C9-D50067A9783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0001" y="191445"/>
            <a:ext cx="954449" cy="954449"/>
          </a:xfrm>
          <a:prstGeom prst="rect">
            <a:avLst/>
          </a:prstGeom>
        </p:spPr>
      </p:pic>
    </p:spTree>
    <p:extLst>
      <p:ext uri="{BB962C8B-B14F-4D97-AF65-F5344CB8AC3E}">
        <p14:creationId xmlns:p14="http://schemas.microsoft.com/office/powerpoint/2010/main" val="2759247074"/>
      </p:ext>
    </p:extLst>
  </p:cSld>
  <p:clrMapOvr>
    <a:masterClrMapping/>
  </p:clrMapOvr>
</p:sld>
</file>

<file path=ppt/theme/theme1.xml><?xml version="1.0" encoding="utf-8"?>
<a:theme xmlns:a="http://schemas.openxmlformats.org/drawingml/2006/main" name="M&amp;G plc template 16x9">
  <a:themeElements>
    <a:clrScheme name="M&amp;G">
      <a:dk1>
        <a:srgbClr val="5B656E"/>
      </a:dk1>
      <a:lt1>
        <a:srgbClr val="FFFFFF"/>
      </a:lt1>
      <a:dk2>
        <a:srgbClr val="055A60"/>
      </a:dk2>
      <a:lt2>
        <a:srgbClr val="EB5C37"/>
      </a:lt2>
      <a:accent1>
        <a:srgbClr val="7EBD5F"/>
      </a:accent1>
      <a:accent2>
        <a:srgbClr val="E98276"/>
      </a:accent2>
      <a:accent3>
        <a:srgbClr val="7B76B6"/>
      </a:accent3>
      <a:accent4>
        <a:srgbClr val="65B4E5"/>
      </a:accent4>
      <a:accent5>
        <a:srgbClr val="FFB81C"/>
      </a:accent5>
      <a:accent6>
        <a:srgbClr val="E58EBB"/>
      </a:accent6>
      <a:hlink>
        <a:srgbClr val="EB5C37"/>
      </a:hlink>
      <a:folHlink>
        <a:srgbClr val="16596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Violet 100%">
      <a:srgbClr val="7B76B6"/>
    </a:custClr>
    <a:custClr name="Violet 80%">
      <a:srgbClr val="9591C5"/>
    </a:custClr>
    <a:custClr name="Violet 60%">
      <a:srgbClr val="B0ADD3"/>
    </a:custClr>
    <a:custClr name="Violet 40%">
      <a:srgbClr val="CAC8E2"/>
    </a:custClr>
    <a:custClr name="Violet 20%">
      <a:srgbClr val="E5E4F0"/>
    </a:custClr>
    <a:custClr name="Light Pink 100%">
      <a:srgbClr val="E58EBB"/>
    </a:custClr>
    <a:custClr name="Light Pink 80%">
      <a:srgbClr val="EAA5C9"/>
    </a:custClr>
    <a:custClr name="Light Pink 60%">
      <a:srgbClr val="EFBBD6"/>
    </a:custClr>
    <a:custClr name="Light Pink 40%">
      <a:srgbClr val="F5D2E4"/>
    </a:custClr>
    <a:custClr name="Light Pink 20%">
      <a:srgbClr val="FAE8F1"/>
    </a:custClr>
    <a:custClr name="Petrol 100%">
      <a:srgbClr val="0097A9"/>
    </a:custClr>
    <a:custClr name="Petrol 80%">
      <a:srgbClr val="33ACBA"/>
    </a:custClr>
    <a:custClr name="Petrol 60%">
      <a:srgbClr val="66C1CB"/>
    </a:custClr>
    <a:custClr name="Petrol 40%">
      <a:srgbClr val="99D5DD"/>
    </a:custClr>
    <a:custClr name="Petrol 20%">
      <a:srgbClr val="CCEAEE"/>
    </a:custClr>
    <a:custClr name="Yellow 100%">
      <a:srgbClr val="FFB81C"/>
    </a:custClr>
    <a:custClr name="Yellow 80%">
      <a:srgbClr val="FFC649"/>
    </a:custClr>
    <a:custClr name="Yellow 60%">
      <a:srgbClr val="FFD477"/>
    </a:custClr>
    <a:custClr name="Yellow 40%">
      <a:srgbClr val="FFE3A4"/>
    </a:custClr>
    <a:custClr name="Yellow 20%">
      <a:srgbClr val="FFF1D2"/>
    </a:custClr>
    <a:custClr name="Light Blue 100%">
      <a:srgbClr val="65B4E5"/>
    </a:custClr>
    <a:custClr name="Light Blue 80%">
      <a:srgbClr val="8DC3EB"/>
    </a:custClr>
    <a:custClr name="Light Blue 60%">
      <a:srgbClr val="ADD2F1"/>
    </a:custClr>
    <a:custClr name="Light Blue 40%">
      <a:srgbClr val="CBE1F6"/>
    </a:custClr>
    <a:custClr name="Light Blue 20%">
      <a:srgbClr val="E5F0FB"/>
    </a:custClr>
    <a:custClr name="Light Green 100%">
      <a:srgbClr val="7EBD5F"/>
    </a:custClr>
    <a:custClr name="Light Green 80%">
      <a:srgbClr val="98CA7F"/>
    </a:custClr>
    <a:custClr name="Light Green 60%">
      <a:srgbClr val="B2D79F"/>
    </a:custClr>
    <a:custClr name="Light Green 40%">
      <a:srgbClr val="CBE5BF"/>
    </a:custClr>
    <a:custClr name="Light Green 20%">
      <a:srgbClr val="E5F2DF"/>
    </a:custClr>
    <a:custClr name="Grey 100%">
      <a:srgbClr val="5B656E"/>
    </a:custClr>
    <a:custClr name="Grey 80%">
      <a:srgbClr val="7C848B"/>
    </a:custClr>
    <a:custClr name="Grey 60%">
      <a:srgbClr val="9DA3A8"/>
    </a:custClr>
    <a:custClr name="Grey 40%">
      <a:srgbClr val="BDC1C5"/>
    </a:custClr>
    <a:custClr name="Grey 20%">
      <a:srgbClr val="DEE0E2"/>
    </a:custClr>
    <a:custClr name="Light Coral 100%">
      <a:srgbClr val="E98276"/>
    </a:custClr>
    <a:custClr name="Light Coral 80%">
      <a:srgbClr val="EB9B91"/>
    </a:custClr>
    <a:custClr name="Light Coral 60%">
      <a:srgbClr val="F2B4AD"/>
    </a:custClr>
    <a:custClr name="Light Coral 40%">
      <a:srgbClr val="F6CDC8"/>
    </a:custClr>
    <a:custClr name="Light Coral 20%">
      <a:srgbClr val="FBE6E4"/>
    </a:custClr>
    <a:custClr name="Jade 100%">
      <a:srgbClr val="17B0AD"/>
    </a:custClr>
    <a:custClr name="Jade 80%">
      <a:srgbClr val="45C0BD"/>
    </a:custClr>
    <a:custClr name="Jade 60%">
      <a:srgbClr val="74D0CE"/>
    </a:custClr>
    <a:custClr name="Jade 40%">
      <a:srgbClr val="A2DFDE"/>
    </a:custClr>
    <a:custClr name="Jade 20%">
      <a:srgbClr val="D1EFEF"/>
    </a:custClr>
  </a:custClrLst>
  <a:extLst>
    <a:ext uri="{05A4C25C-085E-4340-85A3-A5531E510DB2}">
      <thm15:themeFamily xmlns:thm15="http://schemas.microsoft.com/office/thememl/2012/main" name="Presentation2" id="{DE9572A2-8817-4576-8DB0-BE72F493D443}" vid="{E0D490B0-38E7-4AD6-AD86-14925D67F2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ldSkills UK powerpoint template" id="{CEC9FD9E-FA6C-430F-AD74-D1620C899A67}" vid="{2405B927-B770-4FBA-AFF7-8BB057BD1C1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M&amp;G plc template 16x9</Template>
  <TotalTime>571</TotalTime>
  <Words>1124</Words>
  <Application>Microsoft Office PowerPoint</Application>
  <PresentationFormat>Widescreen</PresentationFormat>
  <Paragraphs>123</Paragraphs>
  <Slides>16</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IBM Plex Serif SemiBold</vt:lpstr>
      <vt:lpstr>Open Sans</vt:lpstr>
      <vt:lpstr>Wingdings</vt:lpstr>
      <vt:lpstr>M&amp;G plc template 16x9</vt:lpstr>
      <vt:lpstr>Office Theme</vt:lpstr>
      <vt:lpstr>PowerPoint Presentation</vt:lpstr>
      <vt:lpstr>PowerPoint Presentation</vt:lpstr>
      <vt:lpstr>PowerPoint Presentation</vt:lpstr>
      <vt:lpstr>What do we mean by Investment Management?</vt:lpstr>
      <vt:lpstr>What types of careers are on offer in this industry?</vt:lpstr>
      <vt:lpstr>Could this industry be for you?</vt:lpstr>
      <vt:lpstr>Apprenticeships with M&amp;G </vt:lpstr>
      <vt:lpstr>Apprenticeships with M&amp;G </vt:lpstr>
      <vt:lpstr>M&amp;G Apprentice recruitment process</vt:lpstr>
      <vt:lpstr>The application process</vt:lpstr>
      <vt:lpstr>PowerPoint Presentation</vt:lpstr>
      <vt:lpstr>Meet Ethan </vt:lpstr>
      <vt:lpstr>Video: Meet Hiba </vt:lpstr>
      <vt:lpstr>What are your opportunities after an M&amp;G apprenticeship</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Machuta, Richard</dc:creator>
  <cp:lastModifiedBy>Seepersad, Daisy (WorldSkills UK)</cp:lastModifiedBy>
  <cp:revision>53</cp:revision>
  <cp:lastPrinted>2021-03-24T17:04:01Z</cp:lastPrinted>
  <dcterms:created xsi:type="dcterms:W3CDTF">2020-06-24T18:30:46Z</dcterms:created>
  <dcterms:modified xsi:type="dcterms:W3CDTF">2022-08-03T09:55:36Z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439374f-170d-4d1d-ad34-00f2ff8691e7_Enabled">
    <vt:lpwstr>true</vt:lpwstr>
  </property>
  <property fmtid="{D5CDD505-2E9C-101B-9397-08002B2CF9AE}" pid="3" name="MSIP_Label_3439374f-170d-4d1d-ad34-00f2ff8691e7_SetDate">
    <vt:lpwstr>2020-06-12T10:20:22Z</vt:lpwstr>
  </property>
  <property fmtid="{D5CDD505-2E9C-101B-9397-08002B2CF9AE}" pid="4" name="MSIP_Label_3439374f-170d-4d1d-ad34-00f2ff8691e7_Method">
    <vt:lpwstr>Standard</vt:lpwstr>
  </property>
  <property fmtid="{D5CDD505-2E9C-101B-9397-08002B2CF9AE}" pid="5" name="MSIP_Label_3439374f-170d-4d1d-ad34-00f2ff8691e7_Name">
    <vt:lpwstr>Restricted</vt:lpwstr>
  </property>
  <property fmtid="{D5CDD505-2E9C-101B-9397-08002B2CF9AE}" pid="6" name="MSIP_Label_3439374f-170d-4d1d-ad34-00f2ff8691e7_SiteId">
    <vt:lpwstr>aa42167d-6f8d-45ce-b655-d245ef97da66</vt:lpwstr>
  </property>
  <property fmtid="{D5CDD505-2E9C-101B-9397-08002B2CF9AE}" pid="7" name="MSIP_Label_3439374f-170d-4d1d-ad34-00f2ff8691e7_ActionId">
    <vt:lpwstr>7a5134e4-9637-48a5-8a51-0000d2028f2e</vt:lpwstr>
  </property>
  <property fmtid="{D5CDD505-2E9C-101B-9397-08002B2CF9AE}" pid="8" name="MSIP_Label_3439374f-170d-4d1d-ad34-00f2ff8691e7_ContentBits">
    <vt:lpwstr>2</vt:lpwstr>
  </property>
  <property fmtid="{D5CDD505-2E9C-101B-9397-08002B2CF9AE}" pid="9" name="ClassificationContentMarkingFooterLocations">
    <vt:lpwstr>M&amp;G plc template 16x9:7</vt:lpwstr>
  </property>
  <property fmtid="{D5CDD505-2E9C-101B-9397-08002B2CF9AE}" pid="10" name="ClassificationContentMarkingFooterText">
    <vt:lpwstr>${If.App.Outlook}M&amp;G plc - Restricted ${If.End}</vt:lpwstr>
  </property>
</Properties>
</file>