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7" r:id="rId5"/>
    <p:sldId id="334" r:id="rId6"/>
    <p:sldId id="259" r:id="rId7"/>
    <p:sldId id="321" r:id="rId8"/>
    <p:sldId id="316" r:id="rId9"/>
    <p:sldId id="329" r:id="rId10"/>
    <p:sldId id="330" r:id="rId11"/>
    <p:sldId id="331" r:id="rId12"/>
    <p:sldId id="326" r:id="rId13"/>
    <p:sldId id="335" r:id="rId14"/>
    <p:sldId id="320" r:id="rId15"/>
    <p:sldId id="318" r:id="rId16"/>
    <p:sldId id="324" r:id="rId17"/>
    <p:sldId id="299" r:id="rId18"/>
    <p:sldId id="332" r:id="rId19"/>
    <p:sldId id="260" r:id="rId20"/>
  </p:sldIdLst>
  <p:sldSz cx="12192000" cy="6858000"/>
  <p:notesSz cx="6858000" cy="9947275"/>
  <p:defaultTextStyle>
    <a:defPPr>
      <a:defRPr lang="en-GB"/>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ckering, Luke (WorldSkills UK)"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4"/>
    <a:srgbClr val="DA291C"/>
    <a:srgbClr val="0070C0"/>
    <a:srgbClr val="339966"/>
    <a:srgbClr val="64A895"/>
    <a:srgbClr val="FF7C80"/>
    <a:srgbClr val="63A0D7"/>
    <a:srgbClr val="86B0CC"/>
    <a:srgbClr val="F78DE0"/>
    <a:srgbClr val="E1C6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E4BC38-3517-A8D6-AFE0-11457BFB5851}" v="36" dt="2022-09-21T13:17:33.903"/>
    <p1510:client id="{C9B146AA-12F3-98D8-5BD8-94953DC6353A}" v="42" dt="2022-09-29T15:16:18.3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36" autoAdjust="0"/>
    <p:restoredTop sz="93792" autoAdjust="0"/>
  </p:normalViewPr>
  <p:slideViewPr>
    <p:cSldViewPr snapToGrid="0">
      <p:cViewPr varScale="1">
        <p:scale>
          <a:sx n="62" d="100"/>
          <a:sy n="62" d="100"/>
        </p:scale>
        <p:origin x="84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epersad, Daisy (WorldSkills UK)" userId="b78571b1-b4b9-41b4-b2d6-59ffa001567a" providerId="ADAL" clId="{AF105CDA-B382-44E4-A02B-973F6A277DC8}"/>
    <pc:docChg chg="modSld sldOrd">
      <pc:chgData name="Seepersad, Daisy (WorldSkills UK)" userId="b78571b1-b4b9-41b4-b2d6-59ffa001567a" providerId="ADAL" clId="{AF105CDA-B382-44E4-A02B-973F6A277DC8}" dt="2022-08-03T09:32:37.954" v="35"/>
      <pc:docMkLst>
        <pc:docMk/>
      </pc:docMkLst>
      <pc:sldChg chg="ord">
        <pc:chgData name="Seepersad, Daisy (WorldSkills UK)" userId="b78571b1-b4b9-41b4-b2d6-59ffa001567a" providerId="ADAL" clId="{AF105CDA-B382-44E4-A02B-973F6A277DC8}" dt="2022-08-03T09:26:07.443" v="27"/>
        <pc:sldMkLst>
          <pc:docMk/>
          <pc:sldMk cId="769379196" sldId="318"/>
        </pc:sldMkLst>
      </pc:sldChg>
      <pc:sldChg chg="ord">
        <pc:chgData name="Seepersad, Daisy (WorldSkills UK)" userId="b78571b1-b4b9-41b4-b2d6-59ffa001567a" providerId="ADAL" clId="{AF105CDA-B382-44E4-A02B-973F6A277DC8}" dt="2022-08-03T09:27:23.776" v="33"/>
        <pc:sldMkLst>
          <pc:docMk/>
          <pc:sldMk cId="2208361335" sldId="324"/>
        </pc:sldMkLst>
      </pc:sldChg>
      <pc:sldChg chg="ord">
        <pc:chgData name="Seepersad, Daisy (WorldSkills UK)" userId="b78571b1-b4b9-41b4-b2d6-59ffa001567a" providerId="ADAL" clId="{AF105CDA-B382-44E4-A02B-973F6A277DC8}" dt="2022-08-02T15:52:57.234" v="17"/>
        <pc:sldMkLst>
          <pc:docMk/>
          <pc:sldMk cId="4086699263" sldId="326"/>
        </pc:sldMkLst>
      </pc:sldChg>
      <pc:sldChg chg="ord">
        <pc:chgData name="Seepersad, Daisy (WorldSkills UK)" userId="b78571b1-b4b9-41b4-b2d6-59ffa001567a" providerId="ADAL" clId="{AF105CDA-B382-44E4-A02B-973F6A277DC8}" dt="2022-08-02T15:52:53.930" v="15"/>
        <pc:sldMkLst>
          <pc:docMk/>
          <pc:sldMk cId="4004311532" sldId="330"/>
        </pc:sldMkLst>
      </pc:sldChg>
      <pc:sldChg chg="ord">
        <pc:chgData name="Seepersad, Daisy (WorldSkills UK)" userId="b78571b1-b4b9-41b4-b2d6-59ffa001567a" providerId="ADAL" clId="{AF105CDA-B382-44E4-A02B-973F6A277DC8}" dt="2022-08-02T15:54:18.164" v="21"/>
        <pc:sldMkLst>
          <pc:docMk/>
          <pc:sldMk cId="1097726310" sldId="331"/>
        </pc:sldMkLst>
      </pc:sldChg>
      <pc:sldChg chg="ord">
        <pc:chgData name="Seepersad, Daisy (WorldSkills UK)" userId="b78571b1-b4b9-41b4-b2d6-59ffa001567a" providerId="ADAL" clId="{AF105CDA-B382-44E4-A02B-973F6A277DC8}" dt="2022-08-03T09:32:37.954" v="35"/>
        <pc:sldMkLst>
          <pc:docMk/>
          <pc:sldMk cId="2857971546" sldId="332"/>
        </pc:sldMkLst>
      </pc:sldChg>
      <pc:sldChg chg="ord">
        <pc:chgData name="Seepersad, Daisy (WorldSkills UK)" userId="b78571b1-b4b9-41b4-b2d6-59ffa001567a" providerId="ADAL" clId="{AF105CDA-B382-44E4-A02B-973F6A277DC8}" dt="2022-08-02T15:53:01.562" v="19"/>
        <pc:sldMkLst>
          <pc:docMk/>
          <pc:sldMk cId="3316174243" sldId="335"/>
        </pc:sldMkLst>
      </pc:sldChg>
    </pc:docChg>
  </pc:docChgLst>
  <pc:docChgLst>
    <pc:chgData name="Suzanne Chilvers" userId="611e602df2f6a62c" providerId="LiveId" clId="{71E6F5CA-7D14-4844-806B-D194526B8094}"/>
    <pc:docChg chg="modSld">
      <pc:chgData name="Suzanne Chilvers" userId="611e602df2f6a62c" providerId="LiveId" clId="{71E6F5CA-7D14-4844-806B-D194526B8094}" dt="2022-03-17T14:33:22.251" v="0" actId="1036"/>
      <pc:docMkLst>
        <pc:docMk/>
      </pc:docMkLst>
      <pc:sldChg chg="modSp mod">
        <pc:chgData name="Suzanne Chilvers" userId="611e602df2f6a62c" providerId="LiveId" clId="{71E6F5CA-7D14-4844-806B-D194526B8094}" dt="2022-03-17T14:33:22.251" v="0" actId="1036"/>
        <pc:sldMkLst>
          <pc:docMk/>
          <pc:sldMk cId="275272701" sldId="299"/>
        </pc:sldMkLst>
        <pc:picChg chg="mod">
          <ac:chgData name="Suzanne Chilvers" userId="611e602df2f6a62c" providerId="LiveId" clId="{71E6F5CA-7D14-4844-806B-D194526B8094}" dt="2022-03-17T14:33:22.251" v="0" actId="1036"/>
          <ac:picMkLst>
            <pc:docMk/>
            <pc:sldMk cId="275272701" sldId="299"/>
            <ac:picMk id="7" creationId="{F376E235-E5BD-413E-93B2-D40EFFE8EC39}"/>
          </ac:picMkLst>
        </pc:picChg>
      </pc:sldChg>
    </pc:docChg>
  </pc:docChgLst>
  <pc:docChgLst>
    <pc:chgData name="Seepersad, Daisy (WorldSkills UK)" userId="S::dseepersad@worldskillsuk.org::b78571b1-b4b9-41b4-b2d6-59ffa001567a" providerId="AD" clId="Web-{C9B146AA-12F3-98D8-5BD8-94953DC6353A}"/>
    <pc:docChg chg="addSld delSld modSld sldOrd">
      <pc:chgData name="Seepersad, Daisy (WorldSkills UK)" userId="S::dseepersad@worldskillsuk.org::b78571b1-b4b9-41b4-b2d6-59ffa001567a" providerId="AD" clId="Web-{C9B146AA-12F3-98D8-5BD8-94953DC6353A}" dt="2022-09-29T15:16:18.315" v="36"/>
      <pc:docMkLst>
        <pc:docMk/>
      </pc:docMkLst>
      <pc:sldChg chg="ord">
        <pc:chgData name="Seepersad, Daisy (WorldSkills UK)" userId="S::dseepersad@worldskillsuk.org::b78571b1-b4b9-41b4-b2d6-59ffa001567a" providerId="AD" clId="Web-{C9B146AA-12F3-98D8-5BD8-94953DC6353A}" dt="2022-09-29T15:05:51.806" v="0"/>
        <pc:sldMkLst>
          <pc:docMk/>
          <pc:sldMk cId="2857971546" sldId="332"/>
        </pc:sldMkLst>
      </pc:sldChg>
      <pc:sldChg chg="addSp delSp modSp new del">
        <pc:chgData name="Seepersad, Daisy (WorldSkills UK)" userId="S::dseepersad@worldskillsuk.org::b78571b1-b4b9-41b4-b2d6-59ffa001567a" providerId="AD" clId="Web-{C9B146AA-12F3-98D8-5BD8-94953DC6353A}" dt="2022-09-29T15:16:18.315" v="36"/>
        <pc:sldMkLst>
          <pc:docMk/>
          <pc:sldMk cId="1434750672" sldId="336"/>
        </pc:sldMkLst>
        <pc:spChg chg="mod">
          <ac:chgData name="Seepersad, Daisy (WorldSkills UK)" userId="S::dseepersad@worldskillsuk.org::b78571b1-b4b9-41b4-b2d6-59ffa001567a" providerId="AD" clId="Web-{C9B146AA-12F3-98D8-5BD8-94953DC6353A}" dt="2022-09-29T15:13:34.727" v="31" actId="1076"/>
          <ac:spMkLst>
            <pc:docMk/>
            <pc:sldMk cId="1434750672" sldId="336"/>
            <ac:spMk id="2" creationId="{78D4E46A-95D7-0BE9-3081-F5720B5E4794}"/>
          </ac:spMkLst>
        </pc:spChg>
        <pc:spChg chg="del mod">
          <ac:chgData name="Seepersad, Daisy (WorldSkills UK)" userId="S::dseepersad@worldskillsuk.org::b78571b1-b4b9-41b4-b2d6-59ffa001567a" providerId="AD" clId="Web-{C9B146AA-12F3-98D8-5BD8-94953DC6353A}" dt="2022-09-29T15:11:33.063" v="9"/>
          <ac:spMkLst>
            <pc:docMk/>
            <pc:sldMk cId="1434750672" sldId="336"/>
            <ac:spMk id="3" creationId="{C2A89EAB-DAF4-9EA1-9585-74F81D2FC346}"/>
          </ac:spMkLst>
        </pc:spChg>
        <pc:spChg chg="add mod">
          <ac:chgData name="Seepersad, Daisy (WorldSkills UK)" userId="S::dseepersad@worldskillsuk.org::b78571b1-b4b9-41b4-b2d6-59ffa001567a" providerId="AD" clId="Web-{C9B146AA-12F3-98D8-5BD8-94953DC6353A}" dt="2022-09-29T15:14:14.807" v="35" actId="20577"/>
          <ac:spMkLst>
            <pc:docMk/>
            <pc:sldMk cId="1434750672" sldId="336"/>
            <ac:spMk id="6" creationId="{5F3BD799-35CE-CA96-F8B5-CF3CF92B3B90}"/>
          </ac:spMkLst>
        </pc:spChg>
        <pc:graphicFrameChg chg="add mod">
          <ac:chgData name="Seepersad, Daisy (WorldSkills UK)" userId="S::dseepersad@worldskillsuk.org::b78571b1-b4b9-41b4-b2d6-59ffa001567a" providerId="AD" clId="Web-{C9B146AA-12F3-98D8-5BD8-94953DC6353A}" dt="2022-09-29T15:12:41.989" v="23" actId="1076"/>
          <ac:graphicFrameMkLst>
            <pc:docMk/>
            <pc:sldMk cId="1434750672" sldId="336"/>
            <ac:graphicFrameMk id="5" creationId="{AA72C037-37CB-C85D-BD50-5B44B7B95285}"/>
          </ac:graphicFrameMkLst>
        </pc:graphicFrameChg>
      </pc:sldChg>
    </pc:docChg>
  </pc:docChgLst>
  <pc:docChgLst>
    <pc:chgData name="Seepersad, Daisy (WorldSkills UK)" userId="S::dseepersad@worldskillsuk.org::b78571b1-b4b9-41b4-b2d6-59ffa001567a" providerId="AD" clId="Web-{90E4BC38-3517-A8D6-AFE0-11457BFB5851}"/>
    <pc:docChg chg="modSld">
      <pc:chgData name="Seepersad, Daisy (WorldSkills UK)" userId="S::dseepersad@worldskillsuk.org::b78571b1-b4b9-41b4-b2d6-59ffa001567a" providerId="AD" clId="Web-{90E4BC38-3517-A8D6-AFE0-11457BFB5851}" dt="2022-09-21T13:17:33.903" v="26" actId="20577"/>
      <pc:docMkLst>
        <pc:docMk/>
      </pc:docMkLst>
      <pc:sldChg chg="modSp">
        <pc:chgData name="Seepersad, Daisy (WorldSkills UK)" userId="S::dseepersad@worldskillsuk.org::b78571b1-b4b9-41b4-b2d6-59ffa001567a" providerId="AD" clId="Web-{90E4BC38-3517-A8D6-AFE0-11457BFB5851}" dt="2022-09-21T13:14:25.709" v="3" actId="1076"/>
        <pc:sldMkLst>
          <pc:docMk/>
          <pc:sldMk cId="0" sldId="257"/>
        </pc:sldMkLst>
        <pc:spChg chg="mod">
          <ac:chgData name="Seepersad, Daisy (WorldSkills UK)" userId="S::dseepersad@worldskillsuk.org::b78571b1-b4b9-41b4-b2d6-59ffa001567a" providerId="AD" clId="Web-{90E4BC38-3517-A8D6-AFE0-11457BFB5851}" dt="2022-09-21T13:14:25.709" v="3" actId="1076"/>
          <ac:spMkLst>
            <pc:docMk/>
            <pc:sldMk cId="0" sldId="257"/>
            <ac:spMk id="3077" creationId="{B0F84475-BBC7-4F97-BF9E-14DF55BACB28}"/>
          </ac:spMkLst>
        </pc:spChg>
      </pc:sldChg>
      <pc:sldChg chg="addSp modSp">
        <pc:chgData name="Seepersad, Daisy (WorldSkills UK)" userId="S::dseepersad@worldskillsuk.org::b78571b1-b4b9-41b4-b2d6-59ffa001567a" providerId="AD" clId="Web-{90E4BC38-3517-A8D6-AFE0-11457BFB5851}" dt="2022-09-21T13:17:33.903" v="26" actId="20577"/>
        <pc:sldMkLst>
          <pc:docMk/>
          <pc:sldMk cId="4086699263" sldId="326"/>
        </pc:sldMkLst>
        <pc:spChg chg="mod">
          <ac:chgData name="Seepersad, Daisy (WorldSkills UK)" userId="S::dseepersad@worldskillsuk.org::b78571b1-b4b9-41b4-b2d6-59ffa001567a" providerId="AD" clId="Web-{90E4BC38-3517-A8D6-AFE0-11457BFB5851}" dt="2022-09-21T13:15:59.853" v="15" actId="20577"/>
          <ac:spMkLst>
            <pc:docMk/>
            <pc:sldMk cId="4086699263" sldId="326"/>
            <ac:spMk id="2" creationId="{71805539-89B2-443F-9386-A7100EE56B9A}"/>
          </ac:spMkLst>
        </pc:spChg>
        <pc:spChg chg="mod">
          <ac:chgData name="Seepersad, Daisy (WorldSkills UK)" userId="S::dseepersad@worldskillsuk.org::b78571b1-b4b9-41b4-b2d6-59ffa001567a" providerId="AD" clId="Web-{90E4BC38-3517-A8D6-AFE0-11457BFB5851}" dt="2022-09-21T13:17:33.903" v="26" actId="20577"/>
          <ac:spMkLst>
            <pc:docMk/>
            <pc:sldMk cId="4086699263" sldId="326"/>
            <ac:spMk id="4" creationId="{426B8796-F798-4E5B-A039-D969CC3690EE}"/>
          </ac:spMkLst>
        </pc:spChg>
        <pc:spChg chg="add mod ord">
          <ac:chgData name="Seepersad, Daisy (WorldSkills UK)" userId="S::dseepersad@worldskillsuk.org::b78571b1-b4b9-41b4-b2d6-59ffa001567a" providerId="AD" clId="Web-{90E4BC38-3517-A8D6-AFE0-11457BFB5851}" dt="2022-09-21T13:16:46.480" v="20" actId="14100"/>
          <ac:spMkLst>
            <pc:docMk/>
            <pc:sldMk cId="4086699263" sldId="326"/>
            <ac:spMk id="5" creationId="{E21E6B47-DF7B-A1E2-07CF-47AB6FE86D27}"/>
          </ac:spMkLst>
        </pc:spChg>
        <pc:picChg chg="mod">
          <ac:chgData name="Seepersad, Daisy (WorldSkills UK)" userId="S::dseepersad@worldskillsuk.org::b78571b1-b4b9-41b4-b2d6-59ffa001567a" providerId="AD" clId="Web-{90E4BC38-3517-A8D6-AFE0-11457BFB5851}" dt="2022-09-21T13:15:18.039" v="8" actId="1076"/>
          <ac:picMkLst>
            <pc:docMk/>
            <pc:sldMk cId="4086699263" sldId="326"/>
            <ac:picMk id="7" creationId="{109DE2C3-7947-4EDC-AA61-A6D00339389E}"/>
          </ac:picMkLst>
        </pc:picChg>
      </pc:sldChg>
      <pc:sldChg chg="addSp modSp">
        <pc:chgData name="Seepersad, Daisy (WorldSkills UK)" userId="S::dseepersad@worldskillsuk.org::b78571b1-b4b9-41b4-b2d6-59ffa001567a" providerId="AD" clId="Web-{90E4BC38-3517-A8D6-AFE0-11457BFB5851}" dt="2022-09-21T13:17:19.340" v="25" actId="20577"/>
        <pc:sldMkLst>
          <pc:docMk/>
          <pc:sldMk cId="3316174243" sldId="335"/>
        </pc:sldMkLst>
        <pc:spChg chg="mod">
          <ac:chgData name="Seepersad, Daisy (WorldSkills UK)" userId="S::dseepersad@worldskillsuk.org::b78571b1-b4b9-41b4-b2d6-59ffa001567a" providerId="AD" clId="Web-{90E4BC38-3517-A8D6-AFE0-11457BFB5851}" dt="2022-09-21T13:17:19.340" v="25" actId="20577"/>
          <ac:spMkLst>
            <pc:docMk/>
            <pc:sldMk cId="3316174243" sldId="335"/>
            <ac:spMk id="3" creationId="{D63DB061-891B-43DF-9A7D-A11508788070}"/>
          </ac:spMkLst>
        </pc:spChg>
        <pc:spChg chg="add ord">
          <ac:chgData name="Seepersad, Daisy (WorldSkills UK)" userId="S::dseepersad@worldskillsuk.org::b78571b1-b4b9-41b4-b2d6-59ffa001567a" providerId="AD" clId="Web-{90E4BC38-3517-A8D6-AFE0-11457BFB5851}" dt="2022-09-21T13:17:09.949" v="23"/>
          <ac:spMkLst>
            <pc:docMk/>
            <pc:sldMk cId="3316174243" sldId="335"/>
            <ac:spMk id="5" creationId="{F4DB8E3B-D191-D08D-1EE9-B5B298EBAC3E}"/>
          </ac:spMkLst>
        </pc:spChg>
      </pc:sldChg>
    </pc:docChg>
  </pc:docChgLst>
  <pc:docChgLst>
    <pc:chgData name="Suzanne Chilvers" userId="611e602df2f6a62c" providerId="LiveId" clId="{9CE60765-EFF3-45C1-B35C-F1A77476BB5D}"/>
    <pc:docChg chg="undo custSel addSld delSld modSld">
      <pc:chgData name="Suzanne Chilvers" userId="611e602df2f6a62c" providerId="LiveId" clId="{9CE60765-EFF3-45C1-B35C-F1A77476BB5D}" dt="2022-03-31T08:37:57.375" v="409"/>
      <pc:docMkLst>
        <pc:docMk/>
      </pc:docMkLst>
      <pc:sldChg chg="del">
        <pc:chgData name="Suzanne Chilvers" userId="611e602df2f6a62c" providerId="LiveId" clId="{9CE60765-EFF3-45C1-B35C-F1A77476BB5D}" dt="2022-03-30T19:34:49.783" v="1" actId="47"/>
        <pc:sldMkLst>
          <pc:docMk/>
          <pc:sldMk cId="0" sldId="266"/>
        </pc:sldMkLst>
      </pc:sldChg>
      <pc:sldChg chg="addSp delSp modSp mod">
        <pc:chgData name="Suzanne Chilvers" userId="611e602df2f6a62c" providerId="LiveId" clId="{9CE60765-EFF3-45C1-B35C-F1A77476BB5D}" dt="2022-03-31T08:37:57.375" v="409"/>
        <pc:sldMkLst>
          <pc:docMk/>
          <pc:sldMk cId="275272701" sldId="299"/>
        </pc:sldMkLst>
        <pc:spChg chg="mod">
          <ac:chgData name="Suzanne Chilvers" userId="611e602df2f6a62c" providerId="LiveId" clId="{9CE60765-EFF3-45C1-B35C-F1A77476BB5D}" dt="2022-03-31T08:31:40.939" v="293" actId="20577"/>
          <ac:spMkLst>
            <pc:docMk/>
            <pc:sldMk cId="275272701" sldId="299"/>
            <ac:spMk id="2" creationId="{FAD4608C-C61F-4FB1-8C89-4F4A39128BF5}"/>
          </ac:spMkLst>
        </pc:spChg>
        <pc:spChg chg="add del mod">
          <ac:chgData name="Suzanne Chilvers" userId="611e602df2f6a62c" providerId="LiveId" clId="{9CE60765-EFF3-45C1-B35C-F1A77476BB5D}" dt="2022-03-31T08:30:52.027" v="285"/>
          <ac:spMkLst>
            <pc:docMk/>
            <pc:sldMk cId="275272701" sldId="299"/>
            <ac:spMk id="3" creationId="{1435B1A8-26CB-47D5-B833-C29363A3BD2D}"/>
          </ac:spMkLst>
        </pc:spChg>
        <pc:spChg chg="add mod">
          <ac:chgData name="Suzanne Chilvers" userId="611e602df2f6a62c" providerId="LiveId" clId="{9CE60765-EFF3-45C1-B35C-F1A77476BB5D}" dt="2022-03-31T08:31:16.779" v="290" actId="1076"/>
          <ac:spMkLst>
            <pc:docMk/>
            <pc:sldMk cId="275272701" sldId="299"/>
            <ac:spMk id="4" creationId="{4A985029-AFDC-440A-8143-9206E6D5599B}"/>
          </ac:spMkLst>
        </pc:spChg>
        <pc:spChg chg="mod">
          <ac:chgData name="Suzanne Chilvers" userId="611e602df2f6a62c" providerId="LiveId" clId="{9CE60765-EFF3-45C1-B35C-F1A77476BB5D}" dt="2022-03-31T08:35:20.938" v="396" actId="20577"/>
          <ac:spMkLst>
            <pc:docMk/>
            <pc:sldMk cId="275272701" sldId="299"/>
            <ac:spMk id="6" creationId="{3838A84D-30D2-49F5-9E29-E48FB1FC4697}"/>
          </ac:spMkLst>
        </pc:spChg>
        <pc:picChg chg="del mod">
          <ac:chgData name="Suzanne Chilvers" userId="611e602df2f6a62c" providerId="LiveId" clId="{9CE60765-EFF3-45C1-B35C-F1A77476BB5D}" dt="2022-03-31T08:35:23.835" v="397" actId="478"/>
          <ac:picMkLst>
            <pc:docMk/>
            <pc:sldMk cId="275272701" sldId="299"/>
            <ac:picMk id="7" creationId="{F376E235-E5BD-413E-93B2-D40EFFE8EC39}"/>
          </ac:picMkLst>
        </pc:picChg>
        <pc:picChg chg="add mod">
          <ac:chgData name="Suzanne Chilvers" userId="611e602df2f6a62c" providerId="LiveId" clId="{9CE60765-EFF3-45C1-B35C-F1A77476BB5D}" dt="2022-03-31T08:37:57.375" v="409"/>
          <ac:picMkLst>
            <pc:docMk/>
            <pc:sldMk cId="275272701" sldId="299"/>
            <ac:picMk id="8" creationId="{BFF556DC-A3E3-4E74-8CD9-FAF5399A0691}"/>
          </ac:picMkLst>
        </pc:picChg>
      </pc:sldChg>
      <pc:sldChg chg="addSp delSp modSp mod">
        <pc:chgData name="Suzanne Chilvers" userId="611e602df2f6a62c" providerId="LiveId" clId="{9CE60765-EFF3-45C1-B35C-F1A77476BB5D}" dt="2022-03-30T20:18:31.267" v="248"/>
        <pc:sldMkLst>
          <pc:docMk/>
          <pc:sldMk cId="4086699263" sldId="326"/>
        </pc:sldMkLst>
        <pc:spChg chg="add mod">
          <ac:chgData name="Suzanne Chilvers" userId="611e602df2f6a62c" providerId="LiveId" clId="{9CE60765-EFF3-45C1-B35C-F1A77476BB5D}" dt="2022-03-30T20:17:02.821" v="243" actId="1076"/>
          <ac:spMkLst>
            <pc:docMk/>
            <pc:sldMk cId="4086699263" sldId="326"/>
            <ac:spMk id="4" creationId="{426B8796-F798-4E5B-A039-D969CC3690EE}"/>
          </ac:spMkLst>
        </pc:spChg>
        <pc:spChg chg="del mod">
          <ac:chgData name="Suzanne Chilvers" userId="611e602df2f6a62c" providerId="LiveId" clId="{9CE60765-EFF3-45C1-B35C-F1A77476BB5D}" dt="2022-03-30T20:16:47.546" v="240" actId="478"/>
          <ac:spMkLst>
            <pc:docMk/>
            <pc:sldMk cId="4086699263" sldId="326"/>
            <ac:spMk id="5" creationId="{E1FD8B61-B4CB-4174-B4DA-AFDB8BCC1011}"/>
          </ac:spMkLst>
        </pc:spChg>
        <pc:picChg chg="add del mod">
          <ac:chgData name="Suzanne Chilvers" userId="611e602df2f6a62c" providerId="LiveId" clId="{9CE60765-EFF3-45C1-B35C-F1A77476BB5D}" dt="2022-03-30T20:00:03.355" v="222" actId="21"/>
          <ac:picMkLst>
            <pc:docMk/>
            <pc:sldMk cId="4086699263" sldId="326"/>
            <ac:picMk id="6" creationId="{DFEE1FE4-5293-47B2-9087-5C826C5D79F1}"/>
          </ac:picMkLst>
        </pc:picChg>
        <pc:picChg chg="add mod">
          <ac:chgData name="Suzanne Chilvers" userId="611e602df2f6a62c" providerId="LiveId" clId="{9CE60765-EFF3-45C1-B35C-F1A77476BB5D}" dt="2022-03-30T20:18:31.267" v="248"/>
          <ac:picMkLst>
            <pc:docMk/>
            <pc:sldMk cId="4086699263" sldId="326"/>
            <ac:picMk id="7" creationId="{109DE2C3-7947-4EDC-AA61-A6D00339389E}"/>
          </ac:picMkLst>
        </pc:picChg>
      </pc:sldChg>
      <pc:sldChg chg="addSp delSp modSp mod">
        <pc:chgData name="Suzanne Chilvers" userId="611e602df2f6a62c" providerId="LiveId" clId="{9CE60765-EFF3-45C1-B35C-F1A77476BB5D}" dt="2022-03-30T19:48:36.491" v="24"/>
        <pc:sldMkLst>
          <pc:docMk/>
          <pc:sldMk cId="3451303135" sldId="329"/>
        </pc:sldMkLst>
        <pc:spChg chg="mod">
          <ac:chgData name="Suzanne Chilvers" userId="611e602df2f6a62c" providerId="LiveId" clId="{9CE60765-EFF3-45C1-B35C-F1A77476BB5D}" dt="2022-03-30T19:44:17.725" v="5" actId="20577"/>
          <ac:spMkLst>
            <pc:docMk/>
            <pc:sldMk cId="3451303135" sldId="329"/>
            <ac:spMk id="6" creationId="{54B4A6D0-D2CF-4DF5-BCF9-2954CE022397}"/>
          </ac:spMkLst>
        </pc:spChg>
        <pc:spChg chg="mod">
          <ac:chgData name="Suzanne Chilvers" userId="611e602df2f6a62c" providerId="LiveId" clId="{9CE60765-EFF3-45C1-B35C-F1A77476BB5D}" dt="2022-03-30T19:48:11.615" v="22" actId="20577"/>
          <ac:spMkLst>
            <pc:docMk/>
            <pc:sldMk cId="3451303135" sldId="329"/>
            <ac:spMk id="7" creationId="{475E48E9-C7FC-4F65-A399-B9D440AEE74F}"/>
          </ac:spMkLst>
        </pc:spChg>
        <pc:picChg chg="add mod">
          <ac:chgData name="Suzanne Chilvers" userId="611e602df2f6a62c" providerId="LiveId" clId="{9CE60765-EFF3-45C1-B35C-F1A77476BB5D}" dt="2022-03-30T19:48:36.491" v="24"/>
          <ac:picMkLst>
            <pc:docMk/>
            <pc:sldMk cId="3451303135" sldId="329"/>
            <ac:picMk id="9" creationId="{942A88A4-B1FF-44FD-9138-F90E684B9B10}"/>
          </ac:picMkLst>
        </pc:picChg>
        <pc:picChg chg="add del">
          <ac:chgData name="Suzanne Chilvers" userId="611e602df2f6a62c" providerId="LiveId" clId="{9CE60765-EFF3-45C1-B35C-F1A77476BB5D}" dt="2022-03-30T19:46:25.675" v="7"/>
          <ac:picMkLst>
            <pc:docMk/>
            <pc:sldMk cId="3451303135" sldId="329"/>
            <ac:picMk id="1026" creationId="{FCDFA9CA-70DC-4F4D-8F04-6351586894D5}"/>
          </ac:picMkLst>
        </pc:picChg>
        <pc:picChg chg="add del mod">
          <ac:chgData name="Suzanne Chilvers" userId="611e602df2f6a62c" providerId="LiveId" clId="{9CE60765-EFF3-45C1-B35C-F1A77476BB5D}" dt="2022-03-30T19:46:53.981" v="11"/>
          <ac:picMkLst>
            <pc:docMk/>
            <pc:sldMk cId="3451303135" sldId="329"/>
            <ac:picMk id="1028" creationId="{95D9BC0E-B1D1-4CEA-8E5D-0AC5AB88A60D}"/>
          </ac:picMkLst>
        </pc:picChg>
      </pc:sldChg>
      <pc:sldChg chg="addSp delSp modSp mod">
        <pc:chgData name="Suzanne Chilvers" userId="611e602df2f6a62c" providerId="LiveId" clId="{9CE60765-EFF3-45C1-B35C-F1A77476BB5D}" dt="2022-03-30T20:00:35.805" v="228" actId="1076"/>
        <pc:sldMkLst>
          <pc:docMk/>
          <pc:sldMk cId="4004311532" sldId="330"/>
        </pc:sldMkLst>
        <pc:spChg chg="add del mod">
          <ac:chgData name="Suzanne Chilvers" userId="611e602df2f6a62c" providerId="LiveId" clId="{9CE60765-EFF3-45C1-B35C-F1A77476BB5D}" dt="2022-03-30T19:59:44.259" v="217" actId="14100"/>
          <ac:spMkLst>
            <pc:docMk/>
            <pc:sldMk cId="4004311532" sldId="330"/>
            <ac:spMk id="3" creationId="{153F64A1-E102-44E2-93E3-CB65EC74428B}"/>
          </ac:spMkLst>
        </pc:spChg>
        <pc:spChg chg="add del mod">
          <ac:chgData name="Suzanne Chilvers" userId="611e602df2f6a62c" providerId="LiveId" clId="{9CE60765-EFF3-45C1-B35C-F1A77476BB5D}" dt="2022-03-30T19:51:56.750" v="32" actId="21"/>
          <ac:spMkLst>
            <pc:docMk/>
            <pc:sldMk cId="4004311532" sldId="330"/>
            <ac:spMk id="4" creationId="{0954AB36-6342-4A56-858F-1A7E9F9EB0A7}"/>
          </ac:spMkLst>
        </pc:spChg>
        <pc:spChg chg="add del mod">
          <ac:chgData name="Suzanne Chilvers" userId="611e602df2f6a62c" providerId="LiveId" clId="{9CE60765-EFF3-45C1-B35C-F1A77476BB5D}" dt="2022-03-30T19:59:43.378" v="215" actId="21"/>
          <ac:spMkLst>
            <pc:docMk/>
            <pc:sldMk cId="4004311532" sldId="330"/>
            <ac:spMk id="6" creationId="{25071638-5738-416B-80B7-BC19AF696A24}"/>
          </ac:spMkLst>
        </pc:spChg>
        <pc:spChg chg="add del mod">
          <ac:chgData name="Suzanne Chilvers" userId="611e602df2f6a62c" providerId="LiveId" clId="{9CE60765-EFF3-45C1-B35C-F1A77476BB5D}" dt="2022-03-30T19:52:34.305" v="43" actId="478"/>
          <ac:spMkLst>
            <pc:docMk/>
            <pc:sldMk cId="4004311532" sldId="330"/>
            <ac:spMk id="16" creationId="{AE6BD32E-84FD-4252-9500-9186BE63A9BA}"/>
          </ac:spMkLst>
        </pc:spChg>
        <pc:picChg chg="mod">
          <ac:chgData name="Suzanne Chilvers" userId="611e602df2f6a62c" providerId="LiveId" clId="{9CE60765-EFF3-45C1-B35C-F1A77476BB5D}" dt="2022-03-30T19:56:44.827" v="200" actId="1076"/>
          <ac:picMkLst>
            <pc:docMk/>
            <pc:sldMk cId="4004311532" sldId="330"/>
            <ac:picMk id="5" creationId="{4FEB8752-B90F-48E6-ACF2-1C193B4138F6}"/>
          </ac:picMkLst>
        </pc:picChg>
        <pc:picChg chg="mod">
          <ac:chgData name="Suzanne Chilvers" userId="611e602df2f6a62c" providerId="LiveId" clId="{9CE60765-EFF3-45C1-B35C-F1A77476BB5D}" dt="2022-03-30T19:57:07.345" v="205" actId="1076"/>
          <ac:picMkLst>
            <pc:docMk/>
            <pc:sldMk cId="4004311532" sldId="330"/>
            <ac:picMk id="7" creationId="{94F44E5E-A17C-428E-9B68-20B01BAF3849}"/>
          </ac:picMkLst>
        </pc:picChg>
        <pc:picChg chg="mod">
          <ac:chgData name="Suzanne Chilvers" userId="611e602df2f6a62c" providerId="LiveId" clId="{9CE60765-EFF3-45C1-B35C-F1A77476BB5D}" dt="2022-03-30T19:56:55.011" v="203" actId="1076"/>
          <ac:picMkLst>
            <pc:docMk/>
            <pc:sldMk cId="4004311532" sldId="330"/>
            <ac:picMk id="9" creationId="{DF32DE4C-A798-4C7B-9713-FABDCC7F6EE2}"/>
          </ac:picMkLst>
        </pc:picChg>
        <pc:picChg chg="add mod">
          <ac:chgData name="Suzanne Chilvers" userId="611e602df2f6a62c" providerId="LiveId" clId="{9CE60765-EFF3-45C1-B35C-F1A77476BB5D}" dt="2022-03-30T20:00:26.028" v="226" actId="1076"/>
          <ac:picMkLst>
            <pc:docMk/>
            <pc:sldMk cId="4004311532" sldId="330"/>
            <ac:picMk id="17" creationId="{E8B8EB5A-C611-4DA6-BAA4-CD1F927855AE}"/>
          </ac:picMkLst>
        </pc:picChg>
        <pc:picChg chg="mod">
          <ac:chgData name="Suzanne Chilvers" userId="611e602df2f6a62c" providerId="LiveId" clId="{9CE60765-EFF3-45C1-B35C-F1A77476BB5D}" dt="2022-03-30T20:00:27.438" v="227" actId="1076"/>
          <ac:picMkLst>
            <pc:docMk/>
            <pc:sldMk cId="4004311532" sldId="330"/>
            <ac:picMk id="23" creationId="{066743FB-04B7-4A27-B584-E9BC70B98F58}"/>
          </ac:picMkLst>
        </pc:picChg>
        <pc:picChg chg="add mod">
          <ac:chgData name="Suzanne Chilvers" userId="611e602df2f6a62c" providerId="LiveId" clId="{9CE60765-EFF3-45C1-B35C-F1A77476BB5D}" dt="2022-03-30T20:00:08.723" v="224" actId="1076"/>
          <ac:picMkLst>
            <pc:docMk/>
            <pc:sldMk cId="4004311532" sldId="330"/>
            <ac:picMk id="26" creationId="{4977AEA7-E941-4151-9438-7ED45568B375}"/>
          </ac:picMkLst>
        </pc:picChg>
        <pc:picChg chg="del">
          <ac:chgData name="Suzanne Chilvers" userId="611e602df2f6a62c" providerId="LiveId" clId="{9CE60765-EFF3-45C1-B35C-F1A77476BB5D}" dt="2022-03-30T19:56:37.108" v="197" actId="478"/>
          <ac:picMkLst>
            <pc:docMk/>
            <pc:sldMk cId="4004311532" sldId="330"/>
            <ac:picMk id="27" creationId="{F899C894-90ED-4713-8169-8C12DFB80549}"/>
          </ac:picMkLst>
        </pc:picChg>
        <pc:picChg chg="mod">
          <ac:chgData name="Suzanne Chilvers" userId="611e602df2f6a62c" providerId="LiveId" clId="{9CE60765-EFF3-45C1-B35C-F1A77476BB5D}" dt="2022-03-30T19:56:42.776" v="199" actId="1076"/>
          <ac:picMkLst>
            <pc:docMk/>
            <pc:sldMk cId="4004311532" sldId="330"/>
            <ac:picMk id="29" creationId="{6F0D4399-2FDE-4705-AD9A-02F8AA0C5D87}"/>
          </ac:picMkLst>
        </pc:picChg>
        <pc:picChg chg="add del">
          <ac:chgData name="Suzanne Chilvers" userId="611e602df2f6a62c" providerId="LiveId" clId="{9CE60765-EFF3-45C1-B35C-F1A77476BB5D}" dt="2022-03-30T19:54:09.480" v="68" actId="478"/>
          <ac:picMkLst>
            <pc:docMk/>
            <pc:sldMk cId="4004311532" sldId="330"/>
            <ac:picMk id="35" creationId="{21343439-E0E3-4B8C-8016-09CAF3E39BBF}"/>
          </ac:picMkLst>
        </pc:picChg>
        <pc:picChg chg="mod">
          <ac:chgData name="Suzanne Chilvers" userId="611e602df2f6a62c" providerId="LiveId" clId="{9CE60765-EFF3-45C1-B35C-F1A77476BB5D}" dt="2022-03-30T20:00:35.805" v="228" actId="1076"/>
          <ac:picMkLst>
            <pc:docMk/>
            <pc:sldMk cId="4004311532" sldId="330"/>
            <ac:picMk id="37" creationId="{8DAD9754-7154-4D06-A3B5-C0DFC1BBE7DE}"/>
          </ac:picMkLst>
        </pc:picChg>
        <pc:picChg chg="add del mod">
          <ac:chgData name="Suzanne Chilvers" userId="611e602df2f6a62c" providerId="LiveId" clId="{9CE60765-EFF3-45C1-B35C-F1A77476BB5D}" dt="2022-03-30T19:51:59.451" v="37"/>
          <ac:picMkLst>
            <pc:docMk/>
            <pc:sldMk cId="4004311532" sldId="330"/>
            <ac:picMk id="3074" creationId="{1EF45203-4F74-4024-85F2-9D8C1CCBF8D2}"/>
          </ac:picMkLst>
        </pc:picChg>
        <pc:picChg chg="add mod">
          <ac:chgData name="Suzanne Chilvers" userId="611e602df2f6a62c" providerId="LiveId" clId="{9CE60765-EFF3-45C1-B35C-F1A77476BB5D}" dt="2022-03-30T19:56:48.072" v="201" actId="1076"/>
          <ac:picMkLst>
            <pc:docMk/>
            <pc:sldMk cId="4004311532" sldId="330"/>
            <ac:picMk id="3076" creationId="{78690732-922C-4DF1-9F82-BA24F336C1D1}"/>
          </ac:picMkLst>
        </pc:picChg>
        <pc:picChg chg="add mod">
          <ac:chgData name="Suzanne Chilvers" userId="611e602df2f6a62c" providerId="LiveId" clId="{9CE60765-EFF3-45C1-B35C-F1A77476BB5D}" dt="2022-03-30T19:56:35.711" v="196" actId="1076"/>
          <ac:picMkLst>
            <pc:docMk/>
            <pc:sldMk cId="4004311532" sldId="330"/>
            <ac:picMk id="3078" creationId="{71783AD5-B241-49C7-85F2-945AD9512DD3}"/>
          </ac:picMkLst>
        </pc:picChg>
        <pc:picChg chg="add mod">
          <ac:chgData name="Suzanne Chilvers" userId="611e602df2f6a62c" providerId="LiveId" clId="{9CE60765-EFF3-45C1-B35C-F1A77476BB5D}" dt="2022-03-30T19:56:19.536" v="192" actId="14100"/>
          <ac:picMkLst>
            <pc:docMk/>
            <pc:sldMk cId="4004311532" sldId="330"/>
            <ac:picMk id="3080" creationId="{04C1469E-1835-4286-8811-F0BB9AC49692}"/>
          </ac:picMkLst>
        </pc:picChg>
        <pc:picChg chg="add mod">
          <ac:chgData name="Suzanne Chilvers" userId="611e602df2f6a62c" providerId="LiveId" clId="{9CE60765-EFF3-45C1-B35C-F1A77476BB5D}" dt="2022-03-30T19:55:42.511" v="109" actId="1076"/>
          <ac:picMkLst>
            <pc:docMk/>
            <pc:sldMk cId="4004311532" sldId="330"/>
            <ac:picMk id="3082" creationId="{DB4F14F2-ED76-4CE2-88BA-E1104C7D2EC6}"/>
          </ac:picMkLst>
        </pc:picChg>
        <pc:picChg chg="add del mod">
          <ac:chgData name="Suzanne Chilvers" userId="611e602df2f6a62c" providerId="LiveId" clId="{9CE60765-EFF3-45C1-B35C-F1A77476BB5D}" dt="2022-03-30T19:59:21.950" v="209"/>
          <ac:picMkLst>
            <pc:docMk/>
            <pc:sldMk cId="4004311532" sldId="330"/>
            <ac:picMk id="3084" creationId="{132A76CC-C4C5-47D2-BB22-2842808DC0B2}"/>
          </ac:picMkLst>
        </pc:picChg>
        <pc:picChg chg="add del mod">
          <ac:chgData name="Suzanne Chilvers" userId="611e602df2f6a62c" providerId="LiveId" clId="{9CE60765-EFF3-45C1-B35C-F1A77476BB5D}" dt="2022-03-30T19:59:44.799" v="218"/>
          <ac:picMkLst>
            <pc:docMk/>
            <pc:sldMk cId="4004311532" sldId="330"/>
            <ac:picMk id="3086" creationId="{C330F973-7266-4053-AE31-01A7ED42B1E2}"/>
          </ac:picMkLst>
        </pc:picChg>
      </pc:sldChg>
      <pc:sldChg chg="del">
        <pc:chgData name="Suzanne Chilvers" userId="611e602df2f6a62c" providerId="LiveId" clId="{9CE60765-EFF3-45C1-B35C-F1A77476BB5D}" dt="2022-03-31T08:10:10.650" v="258" actId="2696"/>
        <pc:sldMkLst>
          <pc:docMk/>
          <pc:sldMk cId="2653131705" sldId="333"/>
        </pc:sldMkLst>
      </pc:sldChg>
      <pc:sldChg chg="add">
        <pc:chgData name="Suzanne Chilvers" userId="611e602df2f6a62c" providerId="LiveId" clId="{9CE60765-EFF3-45C1-B35C-F1A77476BB5D}" dt="2022-03-30T19:34:41.946" v="0"/>
        <pc:sldMkLst>
          <pc:docMk/>
          <pc:sldMk cId="0" sldId="334"/>
        </pc:sldMkLst>
      </pc:sldChg>
      <pc:sldChg chg="addSp delSp modSp new del">
        <pc:chgData name="Suzanne Chilvers" userId="611e602df2f6a62c" providerId="LiveId" clId="{9CE60765-EFF3-45C1-B35C-F1A77476BB5D}" dt="2022-03-30T19:49:43.860" v="25" actId="47"/>
        <pc:sldMkLst>
          <pc:docMk/>
          <pc:sldMk cId="3103210278" sldId="335"/>
        </pc:sldMkLst>
        <pc:spChg chg="del mod">
          <ac:chgData name="Suzanne Chilvers" userId="611e602df2f6a62c" providerId="LiveId" clId="{9CE60765-EFF3-45C1-B35C-F1A77476BB5D}" dt="2022-03-30T19:47:19.889" v="16" actId="21"/>
          <ac:spMkLst>
            <pc:docMk/>
            <pc:sldMk cId="3103210278" sldId="335"/>
            <ac:spMk id="2" creationId="{27F495B0-3D25-48DB-A716-1625F7B7A740}"/>
          </ac:spMkLst>
        </pc:spChg>
        <pc:picChg chg="add del mod">
          <ac:chgData name="Suzanne Chilvers" userId="611e602df2f6a62c" providerId="LiveId" clId="{9CE60765-EFF3-45C1-B35C-F1A77476BB5D}" dt="2022-03-30T19:47:19.889" v="16" actId="21"/>
          <ac:picMkLst>
            <pc:docMk/>
            <pc:sldMk cId="3103210278" sldId="335"/>
            <ac:picMk id="2050" creationId="{D746D951-2260-493B-B6F0-697ADB91FD28}"/>
          </ac:picMkLst>
        </pc:picChg>
      </pc:sldChg>
      <pc:sldChg chg="addSp modSp new mod">
        <pc:chgData name="Suzanne Chilvers" userId="611e602df2f6a62c" providerId="LiveId" clId="{9CE60765-EFF3-45C1-B35C-F1A77476BB5D}" dt="2022-03-30T20:24:26.414" v="257"/>
        <pc:sldMkLst>
          <pc:docMk/>
          <pc:sldMk cId="3316174243" sldId="335"/>
        </pc:sldMkLst>
        <pc:spChg chg="add mod">
          <ac:chgData name="Suzanne Chilvers" userId="611e602df2f6a62c" providerId="LiveId" clId="{9CE60765-EFF3-45C1-B35C-F1A77476BB5D}" dt="2022-03-30T20:24:01.363" v="256" actId="1076"/>
          <ac:spMkLst>
            <pc:docMk/>
            <pc:sldMk cId="3316174243" sldId="335"/>
            <ac:spMk id="3" creationId="{D63DB061-891B-43DF-9A7D-A11508788070}"/>
          </ac:spMkLst>
        </pc:spChg>
        <pc:picChg chg="add mod">
          <ac:chgData name="Suzanne Chilvers" userId="611e602df2f6a62c" providerId="LiveId" clId="{9CE60765-EFF3-45C1-B35C-F1A77476BB5D}" dt="2022-03-30T20:24:26.414" v="257"/>
          <ac:picMkLst>
            <pc:docMk/>
            <pc:sldMk cId="3316174243" sldId="335"/>
            <ac:picMk id="2" creationId="{0E1AD37B-9A3B-46DB-A830-1A4EB283DDE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DDC964F-5B00-4CAB-A914-395BCA51C327}"/>
              </a:ext>
            </a:extLst>
          </p:cNvPr>
          <p:cNvSpPr>
            <a:spLocks noGrp="1"/>
          </p:cNvSpPr>
          <p:nvPr>
            <p:ph type="hdr" sz="quarter"/>
          </p:nvPr>
        </p:nvSpPr>
        <p:spPr>
          <a:xfrm>
            <a:off x="0" y="0"/>
            <a:ext cx="2971800" cy="499091"/>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4095B7E3-D3FE-4C02-9F9A-367E01C91BA1}"/>
              </a:ext>
            </a:extLst>
          </p:cNvPr>
          <p:cNvSpPr>
            <a:spLocks noGrp="1"/>
          </p:cNvSpPr>
          <p:nvPr>
            <p:ph type="dt" idx="1"/>
          </p:nvPr>
        </p:nvSpPr>
        <p:spPr>
          <a:xfrm>
            <a:off x="3884613" y="0"/>
            <a:ext cx="2971800" cy="499091"/>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287A0686-E256-4C29-ABEE-3B99A19A6024}" type="datetimeFigureOut">
              <a:rPr lang="en-GB"/>
              <a:pPr>
                <a:defRPr/>
              </a:pPr>
              <a:t>29/09/2022</a:t>
            </a:fld>
            <a:endParaRPr lang="en-GB"/>
          </a:p>
        </p:txBody>
      </p:sp>
      <p:sp>
        <p:nvSpPr>
          <p:cNvPr id="4" name="Slide Image Placeholder 3">
            <a:extLst>
              <a:ext uri="{FF2B5EF4-FFF2-40B4-BE49-F238E27FC236}">
                <a16:creationId xmlns:a16="http://schemas.microsoft.com/office/drawing/2014/main" id="{7703E322-BEF8-476F-AD17-404E8A5A2680}"/>
              </a:ext>
            </a:extLst>
          </p:cNvPr>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9695A828-4A52-47F9-B177-2EFBA745DC4D}"/>
              </a:ext>
            </a:extLst>
          </p:cNvPr>
          <p:cNvSpPr>
            <a:spLocks noGrp="1"/>
          </p:cNvSpPr>
          <p:nvPr>
            <p:ph type="body" sz="quarter" idx="3"/>
          </p:nvPr>
        </p:nvSpPr>
        <p:spPr>
          <a:xfrm>
            <a:off x="685800" y="4787126"/>
            <a:ext cx="5486400" cy="3916740"/>
          </a:xfrm>
          <a:prstGeom prst="rect">
            <a:avLst/>
          </a:prstGeom>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 name="Footer Placeholder 5">
            <a:extLst>
              <a:ext uri="{FF2B5EF4-FFF2-40B4-BE49-F238E27FC236}">
                <a16:creationId xmlns:a16="http://schemas.microsoft.com/office/drawing/2014/main" id="{E652925E-C97A-488F-A160-94D83B0DD651}"/>
              </a:ext>
            </a:extLst>
          </p:cNvPr>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6911097C-6654-4774-A900-2576D3278397}"/>
              </a:ext>
            </a:extLst>
          </p:cNvPr>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0C15B97-1A9B-4FF8-9411-095BC6CCB65B}"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19B1EC7-7540-4853-B846-809589AA8F4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BD42CC7F-E5BF-476C-96A7-733CF0118B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t>Title slide</a:t>
            </a:r>
          </a:p>
        </p:txBody>
      </p:sp>
      <p:sp>
        <p:nvSpPr>
          <p:cNvPr id="4100" name="Slide Number Placeholder 3">
            <a:extLst>
              <a:ext uri="{FF2B5EF4-FFF2-40B4-BE49-F238E27FC236}">
                <a16:creationId xmlns:a16="http://schemas.microsoft.com/office/drawing/2014/main" id="{C3FCC1A1-78E6-4752-BDF7-73CE9A7165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2CCE1CC-7F23-411D-9AF4-9B483A6313FC}" type="slidenum">
              <a:rPr lang="en-GB" altLang="en-US"/>
              <a:pPr fontAlgn="base">
                <a:spcBef>
                  <a:spcPct val="0"/>
                </a:spcBef>
                <a:spcAft>
                  <a:spcPct val="0"/>
                </a:spcAft>
              </a:pPr>
              <a:t>1</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8587879B-3F4B-4B34-A5D0-77C1EEA17B2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2F23E88B-4139-4344-9A4D-D7395F4F4A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t>Standard slide and pic</a:t>
            </a:r>
          </a:p>
        </p:txBody>
      </p:sp>
      <p:sp>
        <p:nvSpPr>
          <p:cNvPr id="12292" name="Slide Number Placeholder 3">
            <a:extLst>
              <a:ext uri="{FF2B5EF4-FFF2-40B4-BE49-F238E27FC236}">
                <a16:creationId xmlns:a16="http://schemas.microsoft.com/office/drawing/2014/main" id="{82986901-3EC7-46F2-AECE-13DAC2A45E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40048EA-ADE9-418F-9C4B-E8209175E12E}" type="slidenum">
              <a:rPr lang="en-GB" altLang="en-US"/>
              <a:pPr fontAlgn="base">
                <a:spcBef>
                  <a:spcPct val="0"/>
                </a:spcBef>
                <a:spcAft>
                  <a:spcPct val="0"/>
                </a:spcAft>
              </a:pPr>
              <a:t>2</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352A38BC-6786-42F9-B41E-0124E543DB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8F5507E6-3DE1-402A-93B4-6AF1CDA928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t>Standard slide</a:t>
            </a:r>
          </a:p>
        </p:txBody>
      </p:sp>
      <p:sp>
        <p:nvSpPr>
          <p:cNvPr id="14340" name="Slide Number Placeholder 3">
            <a:extLst>
              <a:ext uri="{FF2B5EF4-FFF2-40B4-BE49-F238E27FC236}">
                <a16:creationId xmlns:a16="http://schemas.microsoft.com/office/drawing/2014/main" id="{0A733E2E-71AA-40E2-A1D9-AA220825782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BDC5B8A-AA4F-4BA3-9685-02DCC67777A3}" type="slidenum">
              <a:rPr lang="en-GB" altLang="en-US"/>
              <a:pPr fontAlgn="base">
                <a:spcBef>
                  <a:spcPct val="0"/>
                </a:spcBef>
                <a:spcAft>
                  <a:spcPct val="0"/>
                </a:spcAft>
              </a:pPr>
              <a:t>3</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AEA892AB-96C3-49AD-B542-02C47903B8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ABEB6659-C4FF-44D3-B727-EB4EB3C3462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t>Final slide</a:t>
            </a:r>
          </a:p>
        </p:txBody>
      </p:sp>
      <p:sp>
        <p:nvSpPr>
          <p:cNvPr id="28676" name="Slide Number Placeholder 3">
            <a:extLst>
              <a:ext uri="{FF2B5EF4-FFF2-40B4-BE49-F238E27FC236}">
                <a16:creationId xmlns:a16="http://schemas.microsoft.com/office/drawing/2014/main" id="{60496938-58DB-4667-90CE-B56952B607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F14FDDC-22BB-49C3-B728-C605BDD91FAE}" type="slidenum">
              <a:rPr lang="en-GB" altLang="en-US"/>
              <a:pPr fontAlgn="base">
                <a:spcBef>
                  <a:spcPct val="0"/>
                </a:spcBef>
                <a:spcAft>
                  <a:spcPct val="0"/>
                </a:spcAft>
              </a:pPr>
              <a:t>16</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8FBE405-7358-48C1-843B-CB2C8F7D1845}"/>
              </a:ext>
            </a:extLst>
          </p:cNvPr>
          <p:cNvSpPr>
            <a:spLocks noGrp="1"/>
          </p:cNvSpPr>
          <p:nvPr>
            <p:ph type="dt" sz="half" idx="10"/>
          </p:nvPr>
        </p:nvSpPr>
        <p:spPr/>
        <p:txBody>
          <a:bodyPr/>
          <a:lstStyle>
            <a:lvl1pPr>
              <a:defRPr/>
            </a:lvl1pPr>
          </a:lstStyle>
          <a:p>
            <a:pPr>
              <a:defRPr/>
            </a:pPr>
            <a:fld id="{E9AB35C6-E954-40D4-A458-42A9DFFC98E7}" type="datetimeFigureOut">
              <a:rPr lang="en-GB"/>
              <a:pPr>
                <a:defRPr/>
              </a:pPr>
              <a:t>29/09/2022</a:t>
            </a:fld>
            <a:endParaRPr lang="en-GB"/>
          </a:p>
        </p:txBody>
      </p:sp>
      <p:sp>
        <p:nvSpPr>
          <p:cNvPr id="5" name="Footer Placeholder 4">
            <a:extLst>
              <a:ext uri="{FF2B5EF4-FFF2-40B4-BE49-F238E27FC236}">
                <a16:creationId xmlns:a16="http://schemas.microsoft.com/office/drawing/2014/main" id="{668DD316-052F-4E76-B305-398A3EF98D9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1E5C36D-8DB4-4C16-A2D2-92A43BEB9115}"/>
              </a:ext>
            </a:extLst>
          </p:cNvPr>
          <p:cNvSpPr>
            <a:spLocks noGrp="1"/>
          </p:cNvSpPr>
          <p:nvPr>
            <p:ph type="sldNum" sz="quarter" idx="12"/>
          </p:nvPr>
        </p:nvSpPr>
        <p:spPr/>
        <p:txBody>
          <a:bodyPr/>
          <a:lstStyle>
            <a:lvl1pPr>
              <a:defRPr/>
            </a:lvl1pPr>
          </a:lstStyle>
          <a:p>
            <a:pPr>
              <a:defRPr/>
            </a:pPr>
            <a:fld id="{8E1C4753-CEA7-4662-9537-BAAB887C3612}" type="slidenum">
              <a:rPr lang="en-GB"/>
              <a:pPr>
                <a:defRPr/>
              </a:pPr>
              <a:t>‹#›</a:t>
            </a:fld>
            <a:endParaRPr lang="en-GB"/>
          </a:p>
        </p:txBody>
      </p:sp>
    </p:spTree>
    <p:extLst>
      <p:ext uri="{BB962C8B-B14F-4D97-AF65-F5344CB8AC3E}">
        <p14:creationId xmlns:p14="http://schemas.microsoft.com/office/powerpoint/2010/main" val="1521680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565E57-7D6B-43A9-BE71-773FCB2BA158}"/>
              </a:ext>
            </a:extLst>
          </p:cNvPr>
          <p:cNvSpPr>
            <a:spLocks noGrp="1"/>
          </p:cNvSpPr>
          <p:nvPr>
            <p:ph type="dt" sz="half" idx="10"/>
          </p:nvPr>
        </p:nvSpPr>
        <p:spPr/>
        <p:txBody>
          <a:bodyPr/>
          <a:lstStyle>
            <a:lvl1pPr>
              <a:defRPr/>
            </a:lvl1pPr>
          </a:lstStyle>
          <a:p>
            <a:pPr>
              <a:defRPr/>
            </a:pPr>
            <a:fld id="{26256758-4771-42A5-BD1E-4F2D8EEFC935}" type="datetimeFigureOut">
              <a:rPr lang="en-GB"/>
              <a:pPr>
                <a:defRPr/>
              </a:pPr>
              <a:t>29/09/2022</a:t>
            </a:fld>
            <a:endParaRPr lang="en-GB"/>
          </a:p>
        </p:txBody>
      </p:sp>
      <p:sp>
        <p:nvSpPr>
          <p:cNvPr id="5" name="Footer Placeholder 4">
            <a:extLst>
              <a:ext uri="{FF2B5EF4-FFF2-40B4-BE49-F238E27FC236}">
                <a16:creationId xmlns:a16="http://schemas.microsoft.com/office/drawing/2014/main" id="{253ED8C7-7978-4580-A646-72306B33B54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2589618-0515-4416-8956-EF683782B9B7}"/>
              </a:ext>
            </a:extLst>
          </p:cNvPr>
          <p:cNvSpPr>
            <a:spLocks noGrp="1"/>
          </p:cNvSpPr>
          <p:nvPr>
            <p:ph type="sldNum" sz="quarter" idx="12"/>
          </p:nvPr>
        </p:nvSpPr>
        <p:spPr/>
        <p:txBody>
          <a:bodyPr/>
          <a:lstStyle>
            <a:lvl1pPr>
              <a:defRPr/>
            </a:lvl1pPr>
          </a:lstStyle>
          <a:p>
            <a:pPr>
              <a:defRPr/>
            </a:pPr>
            <a:fld id="{C081A3C7-98A0-4693-A3C1-EB37E1B7A6B7}" type="slidenum">
              <a:rPr lang="en-GB"/>
              <a:pPr>
                <a:defRPr/>
              </a:pPr>
              <a:t>‹#›</a:t>
            </a:fld>
            <a:endParaRPr lang="en-GB"/>
          </a:p>
        </p:txBody>
      </p:sp>
    </p:spTree>
    <p:extLst>
      <p:ext uri="{BB962C8B-B14F-4D97-AF65-F5344CB8AC3E}">
        <p14:creationId xmlns:p14="http://schemas.microsoft.com/office/powerpoint/2010/main" val="2187097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FDC588-894D-4609-BDF0-31001229C0CB}"/>
              </a:ext>
            </a:extLst>
          </p:cNvPr>
          <p:cNvSpPr>
            <a:spLocks noGrp="1"/>
          </p:cNvSpPr>
          <p:nvPr>
            <p:ph type="dt" sz="half" idx="10"/>
          </p:nvPr>
        </p:nvSpPr>
        <p:spPr/>
        <p:txBody>
          <a:bodyPr/>
          <a:lstStyle>
            <a:lvl1pPr>
              <a:defRPr/>
            </a:lvl1pPr>
          </a:lstStyle>
          <a:p>
            <a:pPr>
              <a:defRPr/>
            </a:pPr>
            <a:fld id="{11EB402D-7CA0-4D9A-A112-E720397EEEB3}" type="datetimeFigureOut">
              <a:rPr lang="en-GB"/>
              <a:pPr>
                <a:defRPr/>
              </a:pPr>
              <a:t>29/09/2022</a:t>
            </a:fld>
            <a:endParaRPr lang="en-GB"/>
          </a:p>
        </p:txBody>
      </p:sp>
      <p:sp>
        <p:nvSpPr>
          <p:cNvPr id="5" name="Footer Placeholder 4">
            <a:extLst>
              <a:ext uri="{FF2B5EF4-FFF2-40B4-BE49-F238E27FC236}">
                <a16:creationId xmlns:a16="http://schemas.microsoft.com/office/drawing/2014/main" id="{E03E4C9E-C7B5-419F-92C6-9F510EFAB07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917AF4D-1E27-440D-80B0-C230843BF19B}"/>
              </a:ext>
            </a:extLst>
          </p:cNvPr>
          <p:cNvSpPr>
            <a:spLocks noGrp="1"/>
          </p:cNvSpPr>
          <p:nvPr>
            <p:ph type="sldNum" sz="quarter" idx="12"/>
          </p:nvPr>
        </p:nvSpPr>
        <p:spPr/>
        <p:txBody>
          <a:bodyPr/>
          <a:lstStyle>
            <a:lvl1pPr>
              <a:defRPr/>
            </a:lvl1pPr>
          </a:lstStyle>
          <a:p>
            <a:pPr>
              <a:defRPr/>
            </a:pPr>
            <a:fld id="{AE4F2CBD-42D3-4322-BE5C-7D8DB1A701FF}" type="slidenum">
              <a:rPr lang="en-GB"/>
              <a:pPr>
                <a:defRPr/>
              </a:pPr>
              <a:t>‹#›</a:t>
            </a:fld>
            <a:endParaRPr lang="en-GB"/>
          </a:p>
        </p:txBody>
      </p:sp>
    </p:spTree>
    <p:extLst>
      <p:ext uri="{BB962C8B-B14F-4D97-AF65-F5344CB8AC3E}">
        <p14:creationId xmlns:p14="http://schemas.microsoft.com/office/powerpoint/2010/main" val="2328022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D3D37B-FAAD-41D5-B1F9-E6111BCCED7A}"/>
              </a:ext>
            </a:extLst>
          </p:cNvPr>
          <p:cNvSpPr>
            <a:spLocks noGrp="1"/>
          </p:cNvSpPr>
          <p:nvPr>
            <p:ph type="dt" sz="half" idx="10"/>
          </p:nvPr>
        </p:nvSpPr>
        <p:spPr/>
        <p:txBody>
          <a:bodyPr/>
          <a:lstStyle>
            <a:lvl1pPr>
              <a:defRPr/>
            </a:lvl1pPr>
          </a:lstStyle>
          <a:p>
            <a:pPr>
              <a:defRPr/>
            </a:pPr>
            <a:fld id="{DD23F9BE-6CBD-4383-9EEF-D0FD2B74E1B2}" type="datetimeFigureOut">
              <a:rPr lang="en-GB"/>
              <a:pPr>
                <a:defRPr/>
              </a:pPr>
              <a:t>29/09/2022</a:t>
            </a:fld>
            <a:endParaRPr lang="en-GB"/>
          </a:p>
        </p:txBody>
      </p:sp>
      <p:sp>
        <p:nvSpPr>
          <p:cNvPr id="5" name="Footer Placeholder 4">
            <a:extLst>
              <a:ext uri="{FF2B5EF4-FFF2-40B4-BE49-F238E27FC236}">
                <a16:creationId xmlns:a16="http://schemas.microsoft.com/office/drawing/2014/main" id="{A7C3AB89-DFB4-4900-9272-AD6A05DFC98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83C579E-9E71-4C3C-9CDA-7004A68A0942}"/>
              </a:ext>
            </a:extLst>
          </p:cNvPr>
          <p:cNvSpPr>
            <a:spLocks noGrp="1"/>
          </p:cNvSpPr>
          <p:nvPr>
            <p:ph type="sldNum" sz="quarter" idx="12"/>
          </p:nvPr>
        </p:nvSpPr>
        <p:spPr/>
        <p:txBody>
          <a:bodyPr/>
          <a:lstStyle>
            <a:lvl1pPr>
              <a:defRPr/>
            </a:lvl1pPr>
          </a:lstStyle>
          <a:p>
            <a:pPr>
              <a:defRPr/>
            </a:pPr>
            <a:fld id="{D7781DD9-8F87-4C05-B3F4-73407D8A9789}" type="slidenum">
              <a:rPr lang="en-GB"/>
              <a:pPr>
                <a:defRPr/>
              </a:pPr>
              <a:t>‹#›</a:t>
            </a:fld>
            <a:endParaRPr lang="en-GB"/>
          </a:p>
        </p:txBody>
      </p:sp>
    </p:spTree>
    <p:extLst>
      <p:ext uri="{BB962C8B-B14F-4D97-AF65-F5344CB8AC3E}">
        <p14:creationId xmlns:p14="http://schemas.microsoft.com/office/powerpoint/2010/main" val="1717499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88ABF4-661D-469A-982C-FCB34322C49A}"/>
              </a:ext>
            </a:extLst>
          </p:cNvPr>
          <p:cNvSpPr>
            <a:spLocks noGrp="1"/>
          </p:cNvSpPr>
          <p:nvPr>
            <p:ph type="dt" sz="half" idx="10"/>
          </p:nvPr>
        </p:nvSpPr>
        <p:spPr/>
        <p:txBody>
          <a:bodyPr/>
          <a:lstStyle>
            <a:lvl1pPr>
              <a:defRPr/>
            </a:lvl1pPr>
          </a:lstStyle>
          <a:p>
            <a:pPr>
              <a:defRPr/>
            </a:pPr>
            <a:fld id="{6206D496-D7D2-4A2A-90D0-1049AF05025A}" type="datetimeFigureOut">
              <a:rPr lang="en-GB"/>
              <a:pPr>
                <a:defRPr/>
              </a:pPr>
              <a:t>29/09/2022</a:t>
            </a:fld>
            <a:endParaRPr lang="en-GB"/>
          </a:p>
        </p:txBody>
      </p:sp>
      <p:sp>
        <p:nvSpPr>
          <p:cNvPr id="5" name="Footer Placeholder 4">
            <a:extLst>
              <a:ext uri="{FF2B5EF4-FFF2-40B4-BE49-F238E27FC236}">
                <a16:creationId xmlns:a16="http://schemas.microsoft.com/office/drawing/2014/main" id="{386B002C-2C11-4267-979C-F405BA32609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71A12A7-63AE-4D22-8DBF-6E572359EEC0}"/>
              </a:ext>
            </a:extLst>
          </p:cNvPr>
          <p:cNvSpPr>
            <a:spLocks noGrp="1"/>
          </p:cNvSpPr>
          <p:nvPr>
            <p:ph type="sldNum" sz="quarter" idx="12"/>
          </p:nvPr>
        </p:nvSpPr>
        <p:spPr/>
        <p:txBody>
          <a:bodyPr/>
          <a:lstStyle>
            <a:lvl1pPr>
              <a:defRPr/>
            </a:lvl1pPr>
          </a:lstStyle>
          <a:p>
            <a:pPr>
              <a:defRPr/>
            </a:pPr>
            <a:fld id="{E2406418-7F0C-4D36-A7E7-6D7F3E18504B}" type="slidenum">
              <a:rPr lang="en-GB"/>
              <a:pPr>
                <a:defRPr/>
              </a:pPr>
              <a:t>‹#›</a:t>
            </a:fld>
            <a:endParaRPr lang="en-GB"/>
          </a:p>
        </p:txBody>
      </p:sp>
    </p:spTree>
    <p:extLst>
      <p:ext uri="{BB962C8B-B14F-4D97-AF65-F5344CB8AC3E}">
        <p14:creationId xmlns:p14="http://schemas.microsoft.com/office/powerpoint/2010/main" val="2350678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8575455E-F117-4A0A-98D1-C63909026617}"/>
              </a:ext>
            </a:extLst>
          </p:cNvPr>
          <p:cNvSpPr>
            <a:spLocks noGrp="1"/>
          </p:cNvSpPr>
          <p:nvPr>
            <p:ph type="dt" sz="half" idx="10"/>
          </p:nvPr>
        </p:nvSpPr>
        <p:spPr/>
        <p:txBody>
          <a:bodyPr/>
          <a:lstStyle>
            <a:lvl1pPr>
              <a:defRPr/>
            </a:lvl1pPr>
          </a:lstStyle>
          <a:p>
            <a:pPr>
              <a:defRPr/>
            </a:pPr>
            <a:fld id="{D291A422-03D6-4BCF-89B3-5F56A38E7CE4}" type="datetimeFigureOut">
              <a:rPr lang="en-GB"/>
              <a:pPr>
                <a:defRPr/>
              </a:pPr>
              <a:t>29/09/2022</a:t>
            </a:fld>
            <a:endParaRPr lang="en-GB"/>
          </a:p>
        </p:txBody>
      </p:sp>
      <p:sp>
        <p:nvSpPr>
          <p:cNvPr id="6" name="Footer Placeholder 4">
            <a:extLst>
              <a:ext uri="{FF2B5EF4-FFF2-40B4-BE49-F238E27FC236}">
                <a16:creationId xmlns:a16="http://schemas.microsoft.com/office/drawing/2014/main" id="{116E8AC1-BF2C-43F0-9717-9E127DF0A0C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5593277-3AC9-4642-ABB9-1E4C68E62AFD}"/>
              </a:ext>
            </a:extLst>
          </p:cNvPr>
          <p:cNvSpPr>
            <a:spLocks noGrp="1"/>
          </p:cNvSpPr>
          <p:nvPr>
            <p:ph type="sldNum" sz="quarter" idx="12"/>
          </p:nvPr>
        </p:nvSpPr>
        <p:spPr/>
        <p:txBody>
          <a:bodyPr/>
          <a:lstStyle>
            <a:lvl1pPr>
              <a:defRPr/>
            </a:lvl1pPr>
          </a:lstStyle>
          <a:p>
            <a:pPr>
              <a:defRPr/>
            </a:pPr>
            <a:fld id="{44FB34B7-19E3-430D-9063-5FA5BE1B9494}" type="slidenum">
              <a:rPr lang="en-GB"/>
              <a:pPr>
                <a:defRPr/>
              </a:pPr>
              <a:t>‹#›</a:t>
            </a:fld>
            <a:endParaRPr lang="en-GB"/>
          </a:p>
        </p:txBody>
      </p:sp>
    </p:spTree>
    <p:extLst>
      <p:ext uri="{BB962C8B-B14F-4D97-AF65-F5344CB8AC3E}">
        <p14:creationId xmlns:p14="http://schemas.microsoft.com/office/powerpoint/2010/main" val="3779575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8C29A943-4BB0-4333-B03B-AAA4625E7A9F}"/>
              </a:ext>
            </a:extLst>
          </p:cNvPr>
          <p:cNvSpPr>
            <a:spLocks noGrp="1"/>
          </p:cNvSpPr>
          <p:nvPr>
            <p:ph type="dt" sz="half" idx="10"/>
          </p:nvPr>
        </p:nvSpPr>
        <p:spPr/>
        <p:txBody>
          <a:bodyPr/>
          <a:lstStyle>
            <a:lvl1pPr>
              <a:defRPr/>
            </a:lvl1pPr>
          </a:lstStyle>
          <a:p>
            <a:pPr>
              <a:defRPr/>
            </a:pPr>
            <a:fld id="{75A888FD-1E55-4F06-AFF3-02083899325E}" type="datetimeFigureOut">
              <a:rPr lang="en-GB"/>
              <a:pPr>
                <a:defRPr/>
              </a:pPr>
              <a:t>29/09/2022</a:t>
            </a:fld>
            <a:endParaRPr lang="en-GB"/>
          </a:p>
        </p:txBody>
      </p:sp>
      <p:sp>
        <p:nvSpPr>
          <p:cNvPr id="8" name="Footer Placeholder 4">
            <a:extLst>
              <a:ext uri="{FF2B5EF4-FFF2-40B4-BE49-F238E27FC236}">
                <a16:creationId xmlns:a16="http://schemas.microsoft.com/office/drawing/2014/main" id="{7146C2DE-EF32-410B-BD71-A705C5B5BC1E}"/>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FB9CBE53-B5AF-4B07-A7D0-0F0895EFFF60}"/>
              </a:ext>
            </a:extLst>
          </p:cNvPr>
          <p:cNvSpPr>
            <a:spLocks noGrp="1"/>
          </p:cNvSpPr>
          <p:nvPr>
            <p:ph type="sldNum" sz="quarter" idx="12"/>
          </p:nvPr>
        </p:nvSpPr>
        <p:spPr/>
        <p:txBody>
          <a:bodyPr/>
          <a:lstStyle>
            <a:lvl1pPr>
              <a:defRPr/>
            </a:lvl1pPr>
          </a:lstStyle>
          <a:p>
            <a:pPr>
              <a:defRPr/>
            </a:pPr>
            <a:fld id="{7ACA516D-F035-4A60-8C4A-5BE5FDBAD989}" type="slidenum">
              <a:rPr lang="en-GB"/>
              <a:pPr>
                <a:defRPr/>
              </a:pPr>
              <a:t>‹#›</a:t>
            </a:fld>
            <a:endParaRPr lang="en-GB"/>
          </a:p>
        </p:txBody>
      </p:sp>
    </p:spTree>
    <p:extLst>
      <p:ext uri="{BB962C8B-B14F-4D97-AF65-F5344CB8AC3E}">
        <p14:creationId xmlns:p14="http://schemas.microsoft.com/office/powerpoint/2010/main" val="3495929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006C507C-12C1-47AE-9F52-625BF8FAD654}"/>
              </a:ext>
            </a:extLst>
          </p:cNvPr>
          <p:cNvSpPr>
            <a:spLocks noGrp="1"/>
          </p:cNvSpPr>
          <p:nvPr>
            <p:ph type="dt" sz="half" idx="10"/>
          </p:nvPr>
        </p:nvSpPr>
        <p:spPr/>
        <p:txBody>
          <a:bodyPr/>
          <a:lstStyle>
            <a:lvl1pPr>
              <a:defRPr/>
            </a:lvl1pPr>
          </a:lstStyle>
          <a:p>
            <a:pPr>
              <a:defRPr/>
            </a:pPr>
            <a:fld id="{C1437F27-5B59-45EB-B878-000FC6316854}" type="datetimeFigureOut">
              <a:rPr lang="en-GB"/>
              <a:pPr>
                <a:defRPr/>
              </a:pPr>
              <a:t>29/09/2022</a:t>
            </a:fld>
            <a:endParaRPr lang="en-GB"/>
          </a:p>
        </p:txBody>
      </p:sp>
      <p:sp>
        <p:nvSpPr>
          <p:cNvPr id="4" name="Footer Placeholder 4">
            <a:extLst>
              <a:ext uri="{FF2B5EF4-FFF2-40B4-BE49-F238E27FC236}">
                <a16:creationId xmlns:a16="http://schemas.microsoft.com/office/drawing/2014/main" id="{962B3D5C-2C89-400D-89E8-93267DD8C817}"/>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C314D3E0-78D2-4D32-A3AF-95AB8A0878F9}"/>
              </a:ext>
            </a:extLst>
          </p:cNvPr>
          <p:cNvSpPr>
            <a:spLocks noGrp="1"/>
          </p:cNvSpPr>
          <p:nvPr>
            <p:ph type="sldNum" sz="quarter" idx="12"/>
          </p:nvPr>
        </p:nvSpPr>
        <p:spPr/>
        <p:txBody>
          <a:bodyPr/>
          <a:lstStyle>
            <a:lvl1pPr>
              <a:defRPr/>
            </a:lvl1pPr>
          </a:lstStyle>
          <a:p>
            <a:pPr>
              <a:defRPr/>
            </a:pPr>
            <a:fld id="{0813FE83-3BBD-4186-94DC-150C067B4627}" type="slidenum">
              <a:rPr lang="en-GB"/>
              <a:pPr>
                <a:defRPr/>
              </a:pPr>
              <a:t>‹#›</a:t>
            </a:fld>
            <a:endParaRPr lang="en-GB"/>
          </a:p>
        </p:txBody>
      </p:sp>
    </p:spTree>
    <p:extLst>
      <p:ext uri="{BB962C8B-B14F-4D97-AF65-F5344CB8AC3E}">
        <p14:creationId xmlns:p14="http://schemas.microsoft.com/office/powerpoint/2010/main" val="121807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0671B9D-96A5-4711-9D35-9D55EBEEB728}"/>
              </a:ext>
            </a:extLst>
          </p:cNvPr>
          <p:cNvSpPr>
            <a:spLocks noGrp="1"/>
          </p:cNvSpPr>
          <p:nvPr>
            <p:ph type="dt" sz="half" idx="10"/>
          </p:nvPr>
        </p:nvSpPr>
        <p:spPr/>
        <p:txBody>
          <a:bodyPr/>
          <a:lstStyle>
            <a:lvl1pPr>
              <a:defRPr/>
            </a:lvl1pPr>
          </a:lstStyle>
          <a:p>
            <a:pPr>
              <a:defRPr/>
            </a:pPr>
            <a:fld id="{CA33218D-45C5-4FF0-B05D-D1A4FB47F70B}" type="datetimeFigureOut">
              <a:rPr lang="en-GB"/>
              <a:pPr>
                <a:defRPr/>
              </a:pPr>
              <a:t>29/09/2022</a:t>
            </a:fld>
            <a:endParaRPr lang="en-GB"/>
          </a:p>
        </p:txBody>
      </p:sp>
      <p:sp>
        <p:nvSpPr>
          <p:cNvPr id="3" name="Footer Placeholder 4">
            <a:extLst>
              <a:ext uri="{FF2B5EF4-FFF2-40B4-BE49-F238E27FC236}">
                <a16:creationId xmlns:a16="http://schemas.microsoft.com/office/drawing/2014/main" id="{796B48D7-F554-47BF-8401-03F0F552AFFB}"/>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7BD7960E-AF7E-4182-9B55-572757EB18DE}"/>
              </a:ext>
            </a:extLst>
          </p:cNvPr>
          <p:cNvSpPr>
            <a:spLocks noGrp="1"/>
          </p:cNvSpPr>
          <p:nvPr>
            <p:ph type="sldNum" sz="quarter" idx="12"/>
          </p:nvPr>
        </p:nvSpPr>
        <p:spPr/>
        <p:txBody>
          <a:bodyPr/>
          <a:lstStyle>
            <a:lvl1pPr>
              <a:defRPr/>
            </a:lvl1pPr>
          </a:lstStyle>
          <a:p>
            <a:pPr>
              <a:defRPr/>
            </a:pPr>
            <a:fld id="{5EFE67DE-457F-4DD0-A85A-EAF5E0727046}" type="slidenum">
              <a:rPr lang="en-GB"/>
              <a:pPr>
                <a:defRPr/>
              </a:pPr>
              <a:t>‹#›</a:t>
            </a:fld>
            <a:endParaRPr lang="en-GB"/>
          </a:p>
        </p:txBody>
      </p:sp>
    </p:spTree>
    <p:extLst>
      <p:ext uri="{BB962C8B-B14F-4D97-AF65-F5344CB8AC3E}">
        <p14:creationId xmlns:p14="http://schemas.microsoft.com/office/powerpoint/2010/main" val="643180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875131D3-A371-4980-AC64-F4DD32D9B1D6}"/>
              </a:ext>
            </a:extLst>
          </p:cNvPr>
          <p:cNvSpPr>
            <a:spLocks noGrp="1"/>
          </p:cNvSpPr>
          <p:nvPr>
            <p:ph type="dt" sz="half" idx="10"/>
          </p:nvPr>
        </p:nvSpPr>
        <p:spPr/>
        <p:txBody>
          <a:bodyPr/>
          <a:lstStyle>
            <a:lvl1pPr>
              <a:defRPr/>
            </a:lvl1pPr>
          </a:lstStyle>
          <a:p>
            <a:pPr>
              <a:defRPr/>
            </a:pPr>
            <a:fld id="{D64A5314-055C-42FC-8CFE-B080B2D12BE9}" type="datetimeFigureOut">
              <a:rPr lang="en-GB"/>
              <a:pPr>
                <a:defRPr/>
              </a:pPr>
              <a:t>29/09/2022</a:t>
            </a:fld>
            <a:endParaRPr lang="en-GB"/>
          </a:p>
        </p:txBody>
      </p:sp>
      <p:sp>
        <p:nvSpPr>
          <p:cNvPr id="6" name="Footer Placeholder 4">
            <a:extLst>
              <a:ext uri="{FF2B5EF4-FFF2-40B4-BE49-F238E27FC236}">
                <a16:creationId xmlns:a16="http://schemas.microsoft.com/office/drawing/2014/main" id="{8AFBC20A-EBEC-428C-BDBD-7E5AE93EE347}"/>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608892BD-69A0-4E5A-88C7-97FB168CACE0}"/>
              </a:ext>
            </a:extLst>
          </p:cNvPr>
          <p:cNvSpPr>
            <a:spLocks noGrp="1"/>
          </p:cNvSpPr>
          <p:nvPr>
            <p:ph type="sldNum" sz="quarter" idx="12"/>
          </p:nvPr>
        </p:nvSpPr>
        <p:spPr/>
        <p:txBody>
          <a:bodyPr/>
          <a:lstStyle>
            <a:lvl1pPr>
              <a:defRPr/>
            </a:lvl1pPr>
          </a:lstStyle>
          <a:p>
            <a:pPr>
              <a:defRPr/>
            </a:pPr>
            <a:fld id="{0481B4CD-4F12-4B89-81E1-37CFCD6FDA2B}" type="slidenum">
              <a:rPr lang="en-GB"/>
              <a:pPr>
                <a:defRPr/>
              </a:pPr>
              <a:t>‹#›</a:t>
            </a:fld>
            <a:endParaRPr lang="en-GB"/>
          </a:p>
        </p:txBody>
      </p:sp>
    </p:spTree>
    <p:extLst>
      <p:ext uri="{BB962C8B-B14F-4D97-AF65-F5344CB8AC3E}">
        <p14:creationId xmlns:p14="http://schemas.microsoft.com/office/powerpoint/2010/main" val="1156149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45D3F502-3AF5-499B-9BA8-05C3858F5C95}"/>
              </a:ext>
            </a:extLst>
          </p:cNvPr>
          <p:cNvSpPr>
            <a:spLocks noGrp="1"/>
          </p:cNvSpPr>
          <p:nvPr>
            <p:ph type="dt" sz="half" idx="10"/>
          </p:nvPr>
        </p:nvSpPr>
        <p:spPr/>
        <p:txBody>
          <a:bodyPr/>
          <a:lstStyle>
            <a:lvl1pPr>
              <a:defRPr/>
            </a:lvl1pPr>
          </a:lstStyle>
          <a:p>
            <a:pPr>
              <a:defRPr/>
            </a:pPr>
            <a:fld id="{84C5CAE8-72CB-42E5-A5EC-A7A700A1AE40}" type="datetimeFigureOut">
              <a:rPr lang="en-GB"/>
              <a:pPr>
                <a:defRPr/>
              </a:pPr>
              <a:t>29/09/2022</a:t>
            </a:fld>
            <a:endParaRPr lang="en-GB"/>
          </a:p>
        </p:txBody>
      </p:sp>
      <p:sp>
        <p:nvSpPr>
          <p:cNvPr id="6" name="Footer Placeholder 4">
            <a:extLst>
              <a:ext uri="{FF2B5EF4-FFF2-40B4-BE49-F238E27FC236}">
                <a16:creationId xmlns:a16="http://schemas.microsoft.com/office/drawing/2014/main" id="{06A14D2C-70FD-4CDE-906A-124A5B6E47E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E1B56FD-65C5-4A88-A271-D903880C1B3E}"/>
              </a:ext>
            </a:extLst>
          </p:cNvPr>
          <p:cNvSpPr>
            <a:spLocks noGrp="1"/>
          </p:cNvSpPr>
          <p:nvPr>
            <p:ph type="sldNum" sz="quarter" idx="12"/>
          </p:nvPr>
        </p:nvSpPr>
        <p:spPr/>
        <p:txBody>
          <a:bodyPr/>
          <a:lstStyle>
            <a:lvl1pPr>
              <a:defRPr/>
            </a:lvl1pPr>
          </a:lstStyle>
          <a:p>
            <a:pPr>
              <a:defRPr/>
            </a:pPr>
            <a:fld id="{C9484F58-553E-40FE-A5EF-9640BE747EE3}" type="slidenum">
              <a:rPr lang="en-GB"/>
              <a:pPr>
                <a:defRPr/>
              </a:pPr>
              <a:t>‹#›</a:t>
            </a:fld>
            <a:endParaRPr lang="en-GB"/>
          </a:p>
        </p:txBody>
      </p:sp>
    </p:spTree>
    <p:extLst>
      <p:ext uri="{BB962C8B-B14F-4D97-AF65-F5344CB8AC3E}">
        <p14:creationId xmlns:p14="http://schemas.microsoft.com/office/powerpoint/2010/main" val="4200826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C7DE6F3-16F9-490D-ABA4-B5B9ADC4904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1E4F6596-C700-4162-970F-133626164C5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6402F04B-84C7-4BA6-8F2C-5126AD8D0B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0B09F8C2-0D05-4738-A6D4-7C4CE11DCC89}" type="datetimeFigureOut">
              <a:rPr lang="en-GB"/>
              <a:pPr>
                <a:defRPr/>
              </a:pPr>
              <a:t>29/09/2022</a:t>
            </a:fld>
            <a:endParaRPr lang="en-GB"/>
          </a:p>
        </p:txBody>
      </p:sp>
      <p:sp>
        <p:nvSpPr>
          <p:cNvPr id="5" name="Footer Placeholder 4">
            <a:extLst>
              <a:ext uri="{FF2B5EF4-FFF2-40B4-BE49-F238E27FC236}">
                <a16:creationId xmlns:a16="http://schemas.microsoft.com/office/drawing/2014/main" id="{4F59A036-D691-4497-B02F-BD1BF8B5DC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847B0485-7715-4EF6-9CD4-54021C098A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0BC60EA7-2F15-45ED-B47B-9AC1E99A46D2}"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youtube.com/watch?v=s0fcP0QgtGE&amp;t=60s"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v.uk/national-minimum-wage-rates" TargetMode="External"/><Relationship Id="rId2" Type="http://schemas.openxmlformats.org/officeDocument/2006/relationships/hyperlink" Target="https://www.apprenticeships.gov.uk/"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7.jpeg"/><Relationship Id="rId4" Type="http://schemas.openxmlformats.org/officeDocument/2006/relationships/hyperlink" Target="https://www.apprenticeextra.co.u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youtube.com/watch?v=adtBfQHv1Kw&amp;t=2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nationalcareers.service.gov.uk/" TargetMode="External"/><Relationship Id="rId7" Type="http://schemas.openxmlformats.org/officeDocument/2006/relationships/image" Target="../media/image34.jpeg"/><Relationship Id="rId2" Type="http://schemas.openxmlformats.org/officeDocument/2006/relationships/hyperlink" Target="https://www.gov.uk/employing-an-apprentice/pay-and-conditions-for-apprentices" TargetMode="Externa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findapprenticeship.service.gov.uk/apprenticeshipsearch"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getmyfirstjob.co.uk/WhatsNext/Apprenticeships.aspx"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3" Type="http://schemas.openxmlformats.org/officeDocument/2006/relationships/image" Target="../media/image11.png"/><Relationship Id="rId7" Type="http://schemas.openxmlformats.org/officeDocument/2006/relationships/image" Target="../media/image1.png"/><Relationship Id="rId12" Type="http://schemas.openxmlformats.org/officeDocument/2006/relationships/image" Target="../media/image19.png"/><Relationship Id="rId2" Type="http://schemas.openxmlformats.org/officeDocument/2006/relationships/image" Target="../media/image10.png"/><Relationship Id="rId16"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13.jpeg"/><Relationship Id="rId15" Type="http://schemas.openxmlformats.org/officeDocument/2006/relationships/image" Target="../media/image22.jpeg"/><Relationship Id="rId10" Type="http://schemas.openxmlformats.org/officeDocument/2006/relationships/image" Target="../media/image17.png"/><Relationship Id="rId4" Type="http://schemas.openxmlformats.org/officeDocument/2006/relationships/image" Target="../media/image12.jpeg"/><Relationship Id="rId9" Type="http://schemas.openxmlformats.org/officeDocument/2006/relationships/image" Target="../media/image16.jpeg"/><Relationship Id="rId1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youtube.com/watch?v=guS6tQwU-t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39E2775-B5E8-4814-AF38-7B76B8966F94}"/>
              </a:ext>
            </a:extLst>
          </p:cNvPr>
          <p:cNvSpPr/>
          <p:nvPr/>
        </p:nvSpPr>
        <p:spPr>
          <a:xfrm>
            <a:off x="0" y="4638675"/>
            <a:ext cx="9867900" cy="2219325"/>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Rectangle 1">
            <a:extLst>
              <a:ext uri="{FF2B5EF4-FFF2-40B4-BE49-F238E27FC236}">
                <a16:creationId xmlns:a16="http://schemas.microsoft.com/office/drawing/2014/main" id="{EA9404BE-8B6D-42A7-B367-BE79B65F0E42}"/>
              </a:ext>
            </a:extLst>
          </p:cNvPr>
          <p:cNvSpPr/>
          <p:nvPr/>
        </p:nvSpPr>
        <p:spPr>
          <a:xfrm>
            <a:off x="0" y="0"/>
            <a:ext cx="9867900" cy="4638675"/>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3076" name="Picture 6" descr="A picture containing drawing&#10;&#10;Description automatically generated">
            <a:extLst>
              <a:ext uri="{FF2B5EF4-FFF2-40B4-BE49-F238E27FC236}">
                <a16:creationId xmlns:a16="http://schemas.microsoft.com/office/drawing/2014/main" id="{F5B7585D-4A8C-4ED0-A1DC-6B76AB998D5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7">
            <a:extLst>
              <a:ext uri="{FF2B5EF4-FFF2-40B4-BE49-F238E27FC236}">
                <a16:creationId xmlns:a16="http://schemas.microsoft.com/office/drawing/2014/main" id="{B0F84475-BBC7-4F97-BF9E-14DF55BACB28}"/>
              </a:ext>
            </a:extLst>
          </p:cNvPr>
          <p:cNvSpPr txBox="1">
            <a:spLocks noChangeArrowheads="1"/>
          </p:cNvSpPr>
          <p:nvPr/>
        </p:nvSpPr>
        <p:spPr bwMode="auto">
          <a:xfrm>
            <a:off x="320275" y="1900623"/>
            <a:ext cx="92138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4800" dirty="0">
                <a:solidFill>
                  <a:schemeClr val="bg1"/>
                </a:solidFill>
                <a:latin typeface="IBM Plex Serif SemiBold"/>
              </a:rPr>
              <a:t>Apprenticeships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DB8E3B-D191-D08D-1EE9-B5B298EBAC3E}"/>
              </a:ext>
            </a:extLst>
          </p:cNvPr>
          <p:cNvSpPr/>
          <p:nvPr/>
        </p:nvSpPr>
        <p:spPr>
          <a:xfrm>
            <a:off x="0" y="4638675"/>
            <a:ext cx="12197032" cy="2219325"/>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 name="Picture 1" descr="Graphical user interface, text, application&#10;&#10;Description automatically generated">
            <a:hlinkClick r:id="rId2"/>
            <a:extLst>
              <a:ext uri="{FF2B5EF4-FFF2-40B4-BE49-F238E27FC236}">
                <a16:creationId xmlns:a16="http://schemas.microsoft.com/office/drawing/2014/main" id="{0E1AD37B-9A3B-46DB-A830-1A4EB283DDEC}"/>
              </a:ext>
            </a:extLst>
          </p:cNvPr>
          <p:cNvPicPr>
            <a:picLocks noChangeAspect="1"/>
          </p:cNvPicPr>
          <p:nvPr/>
        </p:nvPicPr>
        <p:blipFill rotWithShape="1">
          <a:blip r:embed="rId3"/>
          <a:srcRect l="4903" t="16925" r="33457" b="21593"/>
          <a:stretch/>
        </p:blipFill>
        <p:spPr bwMode="auto">
          <a:xfrm>
            <a:off x="2202425" y="633718"/>
            <a:ext cx="7480751" cy="4434197"/>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D63DB061-891B-43DF-9A7D-A11508788070}"/>
              </a:ext>
            </a:extLst>
          </p:cNvPr>
          <p:cNvSpPr txBox="1"/>
          <p:nvPr/>
        </p:nvSpPr>
        <p:spPr>
          <a:xfrm>
            <a:off x="1585610" y="5204820"/>
            <a:ext cx="9540010" cy="1477328"/>
          </a:xfrm>
          <a:prstGeom prst="rect">
            <a:avLst/>
          </a:prstGeom>
          <a:noFill/>
        </p:spPr>
        <p:txBody>
          <a:bodyPr wrap="square" lIns="91440" tIns="45720" rIns="91440" bIns="45720" rtlCol="0" anchor="t">
            <a:spAutoFit/>
          </a:bodyPr>
          <a:lstStyle/>
          <a:p>
            <a:r>
              <a:rPr lang="en-US" b="0" i="1" dirty="0">
                <a:solidFill>
                  <a:schemeClr val="bg1"/>
                </a:solidFill>
                <a:effectLst/>
                <a:latin typeface="nobel"/>
              </a:rPr>
              <a:t>"</a:t>
            </a:r>
            <a:r>
              <a:rPr lang="en-US" b="0" dirty="0">
                <a:solidFill>
                  <a:schemeClr val="bg1"/>
                </a:solidFill>
                <a:effectLst/>
                <a:latin typeface="Open Sans"/>
                <a:ea typeface="Open Sans"/>
                <a:cs typeface="Open Sans"/>
              </a:rPr>
              <a:t>I wasn't a hundred percent sure what I wanted to do after 6th form. Then, my mum showed me an ad in the local paper for an apprenticeship. I want to be earning six figures by the time I'm thirty. And that's the beauty of starting young, it's all possible."</a:t>
            </a:r>
            <a:br>
              <a:rPr lang="en-US" dirty="0">
                <a:solidFill>
                  <a:schemeClr val="bg1"/>
                </a:solidFill>
                <a:latin typeface="Open Sans"/>
              </a:rPr>
            </a:br>
            <a:r>
              <a:rPr lang="en-US" b="1" dirty="0">
                <a:solidFill>
                  <a:schemeClr val="bg1"/>
                </a:solidFill>
                <a:effectLst/>
                <a:latin typeface="Open Sans"/>
                <a:ea typeface="Open Sans"/>
                <a:cs typeface="Open Sans"/>
              </a:rPr>
              <a:t>Ella</a:t>
            </a:r>
            <a:br>
              <a:rPr lang="en-US" dirty="0">
                <a:solidFill>
                  <a:schemeClr val="bg1"/>
                </a:solidFill>
                <a:latin typeface="Open Sans"/>
              </a:rPr>
            </a:br>
            <a:r>
              <a:rPr lang="en-US" b="0" dirty="0">
                <a:solidFill>
                  <a:schemeClr val="bg1"/>
                </a:solidFill>
                <a:effectLst/>
                <a:latin typeface="Open Sans"/>
                <a:ea typeface="Open Sans"/>
                <a:cs typeface="Open Sans"/>
              </a:rPr>
              <a:t>22, OPERATIONS MANAGER, CHIPPING CAMPDEN</a:t>
            </a:r>
            <a:endParaRPr lang="en-GB">
              <a:solidFill>
                <a:schemeClr val="bg1"/>
              </a:solidFill>
              <a:latin typeface="Open Sans"/>
              <a:ea typeface="Open Sans"/>
              <a:cs typeface="Open Sans"/>
            </a:endParaRPr>
          </a:p>
        </p:txBody>
      </p:sp>
    </p:spTree>
    <p:extLst>
      <p:ext uri="{BB962C8B-B14F-4D97-AF65-F5344CB8AC3E}">
        <p14:creationId xmlns:p14="http://schemas.microsoft.com/office/powerpoint/2010/main" val="3316174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1DC1E-BCB8-4DA2-965E-E12D871A368B}"/>
              </a:ext>
            </a:extLst>
          </p:cNvPr>
          <p:cNvSpPr>
            <a:spLocks noGrp="1"/>
          </p:cNvSpPr>
          <p:nvPr>
            <p:ph type="title"/>
          </p:nvPr>
        </p:nvSpPr>
        <p:spPr>
          <a:xfrm>
            <a:off x="5017640" y="169916"/>
            <a:ext cx="6236414" cy="1124627"/>
          </a:xfrm>
        </p:spPr>
        <p:txBody>
          <a:bodyPr/>
          <a:lstStyle/>
          <a:p>
            <a:r>
              <a:rPr lang="en-GB" sz="3600" dirty="0">
                <a:solidFill>
                  <a:srgbClr val="003764"/>
                </a:solidFill>
                <a:latin typeface="IBM Plex Serif SemiBold"/>
              </a:rPr>
              <a:t>What kind of salary can I expect as an apprentice?</a:t>
            </a:r>
          </a:p>
        </p:txBody>
      </p:sp>
      <p:sp>
        <p:nvSpPr>
          <p:cNvPr id="3" name="Content Placeholder 2">
            <a:extLst>
              <a:ext uri="{FF2B5EF4-FFF2-40B4-BE49-F238E27FC236}">
                <a16:creationId xmlns:a16="http://schemas.microsoft.com/office/drawing/2014/main" id="{DE85F3FD-1BD2-42EA-9281-F6089D53D97F}"/>
              </a:ext>
            </a:extLst>
          </p:cNvPr>
          <p:cNvSpPr>
            <a:spLocks noGrp="1"/>
          </p:cNvSpPr>
          <p:nvPr>
            <p:ph idx="1"/>
          </p:nvPr>
        </p:nvSpPr>
        <p:spPr>
          <a:xfrm>
            <a:off x="5017640" y="1363402"/>
            <a:ext cx="6962028" cy="5385423"/>
          </a:xfrm>
        </p:spPr>
        <p:txBody>
          <a:bodyPr/>
          <a:lstStyle/>
          <a:p>
            <a:pPr marL="0" indent="0">
              <a:buNone/>
            </a:pPr>
            <a:r>
              <a:rPr lang="en-GB" sz="1800" dirty="0">
                <a:latin typeface="Open Sans"/>
              </a:rPr>
              <a:t>What you earn will depend on the industry, location and type of apprenticeship you choose. According to </a:t>
            </a:r>
            <a:r>
              <a:rPr lang="en-GB" sz="1800" dirty="0">
                <a:latin typeface="Open Sans"/>
                <a:hlinkClick r:id="rId2"/>
              </a:rPr>
              <a:t>https://www.apprenticeships.gov.uk/</a:t>
            </a:r>
            <a:r>
              <a:rPr lang="en-GB" sz="1800" dirty="0">
                <a:latin typeface="Open Sans"/>
              </a:rPr>
              <a:t>: </a:t>
            </a:r>
          </a:p>
          <a:p>
            <a:pPr lvl="1"/>
            <a:r>
              <a:rPr lang="en-GB" sz="1800" dirty="0">
                <a:latin typeface="Open Sans"/>
              </a:rPr>
              <a:t>If you're aged 16 to 18 or in the first year of your apprenticeship, you’re entitled to the </a:t>
            </a:r>
            <a:r>
              <a:rPr lang="en-GB" sz="1800" dirty="0">
                <a:latin typeface="Open Sans"/>
                <a:hlinkClick r:id="rId3"/>
              </a:rPr>
              <a:t>apprentice rate</a:t>
            </a:r>
            <a:r>
              <a:rPr lang="en-GB" sz="1800" dirty="0">
                <a:latin typeface="Open Sans"/>
              </a:rPr>
              <a:t>.</a:t>
            </a:r>
          </a:p>
          <a:p>
            <a:pPr lvl="1"/>
            <a:r>
              <a:rPr lang="en-GB" sz="1800" dirty="0">
                <a:latin typeface="Open Sans"/>
              </a:rPr>
              <a:t>If you're 19 or over and have completed the first year of your apprenticeship, you’re entitled to the </a:t>
            </a:r>
            <a:r>
              <a:rPr lang="en-GB" sz="1800" dirty="0">
                <a:latin typeface="Open Sans"/>
                <a:hlinkClick r:id="rId3"/>
              </a:rPr>
              <a:t>National Minimum Wage</a:t>
            </a:r>
            <a:r>
              <a:rPr lang="en-GB" sz="1800" dirty="0">
                <a:latin typeface="Open Sans"/>
              </a:rPr>
              <a:t>.</a:t>
            </a:r>
          </a:p>
          <a:p>
            <a:r>
              <a:rPr lang="en-GB" sz="1800" dirty="0">
                <a:latin typeface="Open Sans"/>
              </a:rPr>
              <a:t>This is the lowest amount of money you could earn – a vast number of employers offer their apprentices competitive salaries. </a:t>
            </a:r>
          </a:p>
          <a:p>
            <a:r>
              <a:rPr lang="en-GB" sz="1800" dirty="0">
                <a:latin typeface="Open Sans"/>
              </a:rPr>
              <a:t>Because the government and your employer fund your studies, you </a:t>
            </a:r>
            <a:r>
              <a:rPr lang="en-GB" sz="1800" b="1" dirty="0">
                <a:solidFill>
                  <a:srgbClr val="DA291C"/>
                </a:solidFill>
                <a:latin typeface="Open Sans"/>
              </a:rPr>
              <a:t>don’t pay any fees or need to find a student loan</a:t>
            </a:r>
            <a:r>
              <a:rPr lang="en-GB" sz="1800" dirty="0">
                <a:latin typeface="Open Sans"/>
              </a:rPr>
              <a:t>. You just need to cover your day-to-day expenses such as meals and travel.</a:t>
            </a:r>
          </a:p>
          <a:p>
            <a:r>
              <a:rPr lang="en-GB" sz="1800" dirty="0">
                <a:latin typeface="Open Sans"/>
              </a:rPr>
              <a:t>Another great perk of being an apprentice is that you can get hold of an </a:t>
            </a:r>
            <a:r>
              <a:rPr lang="en-GB" sz="1800" b="1" dirty="0">
                <a:solidFill>
                  <a:srgbClr val="DA291C"/>
                </a:solidFill>
                <a:latin typeface="Open Sans"/>
                <a:hlinkClick r:id="rId4">
                  <a:extLst>
                    <a:ext uri="{A12FA001-AC4F-418D-AE19-62706E023703}">
                      <ahyp:hlinkClr xmlns:ahyp="http://schemas.microsoft.com/office/drawing/2018/hyperlinkcolor" val="tx"/>
                    </a:ext>
                  </a:extLst>
                </a:hlinkClick>
              </a:rPr>
              <a:t>NUS Apprentice Extra card </a:t>
            </a:r>
            <a:r>
              <a:rPr lang="en-GB" sz="1800" dirty="0">
                <a:latin typeface="Open Sans"/>
              </a:rPr>
              <a:t>which gives you discounts at the Co-op, Amazon Prime, Domino’s, BSM and hundreds more. For London-based apprentices, there is an </a:t>
            </a:r>
            <a:r>
              <a:rPr lang="en-GB" sz="1800" b="1" dirty="0">
                <a:solidFill>
                  <a:srgbClr val="DA291C"/>
                </a:solidFill>
                <a:latin typeface="Open Sans"/>
              </a:rPr>
              <a:t>Apprentice Oyster Card </a:t>
            </a:r>
            <a:r>
              <a:rPr lang="en-GB" sz="1800" dirty="0">
                <a:latin typeface="Open Sans"/>
              </a:rPr>
              <a:t>to help with the costs of travel.</a:t>
            </a:r>
          </a:p>
          <a:p>
            <a:endParaRPr lang="en-GB" dirty="0"/>
          </a:p>
        </p:txBody>
      </p:sp>
      <p:pic>
        <p:nvPicPr>
          <p:cNvPr id="5" name="Picture 4" descr="A picture containing person, ground, preparing&#10;&#10;Description automatically generated">
            <a:extLst>
              <a:ext uri="{FF2B5EF4-FFF2-40B4-BE49-F238E27FC236}">
                <a16:creationId xmlns:a16="http://schemas.microsoft.com/office/drawing/2014/main" id="{7622B87E-6783-453B-972E-9C76D92E363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0"/>
            <a:ext cx="4756936" cy="6858000"/>
          </a:xfrm>
          <a:prstGeom prst="rect">
            <a:avLst/>
          </a:prstGeom>
        </p:spPr>
      </p:pic>
      <p:pic>
        <p:nvPicPr>
          <p:cNvPr id="6" name="Picture 6" descr="A picture containing drawing&#10;&#10;Description automatically generated">
            <a:extLst>
              <a:ext uri="{FF2B5EF4-FFF2-40B4-BE49-F238E27FC236}">
                <a16:creationId xmlns:a16="http://schemas.microsoft.com/office/drawing/2014/main" id="{209815D7-CCD5-4090-A4B8-D58C2A0F153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794099" y="54744"/>
            <a:ext cx="1397902" cy="96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06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1DC1E-BCB8-4DA2-965E-E12D871A368B}"/>
              </a:ext>
            </a:extLst>
          </p:cNvPr>
          <p:cNvSpPr>
            <a:spLocks noGrp="1"/>
          </p:cNvSpPr>
          <p:nvPr>
            <p:ph type="title"/>
          </p:nvPr>
        </p:nvSpPr>
        <p:spPr>
          <a:xfrm>
            <a:off x="4370836" y="154504"/>
            <a:ext cx="7197865" cy="1181136"/>
          </a:xfrm>
        </p:spPr>
        <p:txBody>
          <a:bodyPr/>
          <a:lstStyle/>
          <a:p>
            <a:r>
              <a:rPr lang="en-GB" sz="3600" dirty="0">
                <a:solidFill>
                  <a:srgbClr val="003764"/>
                </a:solidFill>
                <a:latin typeface="IBM Plex Serif SemiBold"/>
              </a:rPr>
              <a:t>What are your </a:t>
            </a:r>
            <a:r>
              <a:rPr lang="en-GB" sz="3600" b="1" dirty="0">
                <a:solidFill>
                  <a:srgbClr val="DA291C"/>
                </a:solidFill>
                <a:latin typeface="IBM Plex Serif SemiBold"/>
              </a:rPr>
              <a:t>rights</a:t>
            </a:r>
            <a:r>
              <a:rPr lang="en-GB" sz="3600" dirty="0">
                <a:solidFill>
                  <a:srgbClr val="003764"/>
                </a:solidFill>
                <a:latin typeface="IBM Plex Serif SemiBold"/>
              </a:rPr>
              <a:t> as an apprentice?</a:t>
            </a:r>
          </a:p>
        </p:txBody>
      </p:sp>
      <p:sp>
        <p:nvSpPr>
          <p:cNvPr id="3" name="Content Placeholder 2">
            <a:extLst>
              <a:ext uri="{FF2B5EF4-FFF2-40B4-BE49-F238E27FC236}">
                <a16:creationId xmlns:a16="http://schemas.microsoft.com/office/drawing/2014/main" id="{DE85F3FD-1BD2-42EA-9281-F6089D53D97F}"/>
              </a:ext>
            </a:extLst>
          </p:cNvPr>
          <p:cNvSpPr>
            <a:spLocks noGrp="1"/>
          </p:cNvSpPr>
          <p:nvPr>
            <p:ph idx="1"/>
          </p:nvPr>
        </p:nvSpPr>
        <p:spPr>
          <a:xfrm>
            <a:off x="4370836" y="1320229"/>
            <a:ext cx="7639653" cy="5537771"/>
          </a:xfrm>
        </p:spPr>
        <p:txBody>
          <a:bodyPr/>
          <a:lstStyle/>
          <a:p>
            <a:r>
              <a:rPr lang="en-GB" sz="1500" dirty="0">
                <a:latin typeface="Open Sans" panose="020B0606030504020204"/>
              </a:rPr>
              <a:t>Your employer should provide you with an </a:t>
            </a:r>
            <a:r>
              <a:rPr lang="en-GB" sz="1500" b="1" dirty="0">
                <a:solidFill>
                  <a:srgbClr val="DA291C"/>
                </a:solidFill>
                <a:latin typeface="Open Sans" panose="020B0606030504020204"/>
              </a:rPr>
              <a:t>apprentice agreement </a:t>
            </a:r>
            <a:r>
              <a:rPr lang="en-GB" sz="1500" dirty="0">
                <a:latin typeface="Open Sans" panose="020B0606030504020204"/>
              </a:rPr>
              <a:t>and/or an employment contract. These documents explain:</a:t>
            </a:r>
          </a:p>
          <a:p>
            <a:pPr lvl="1"/>
            <a:r>
              <a:rPr lang="en-GB" sz="1500" dirty="0">
                <a:latin typeface="Open Sans" panose="020B0606030504020204"/>
              </a:rPr>
              <a:t>what skill or occupation you are being trained for</a:t>
            </a:r>
          </a:p>
          <a:p>
            <a:pPr lvl="1"/>
            <a:r>
              <a:rPr lang="en-GB" sz="1500" dirty="0">
                <a:latin typeface="Open Sans" panose="020B0606030504020204"/>
              </a:rPr>
              <a:t>The specifics of the training you'll be given</a:t>
            </a:r>
          </a:p>
          <a:p>
            <a:pPr lvl="1"/>
            <a:r>
              <a:rPr lang="en-GB" sz="1500" dirty="0">
                <a:latin typeface="Open Sans" panose="020B0606030504020204"/>
              </a:rPr>
              <a:t>The details of the qualification you will be working towards.</a:t>
            </a:r>
          </a:p>
          <a:p>
            <a:r>
              <a:rPr lang="en-GB" sz="1500" dirty="0">
                <a:latin typeface="Open Sans" panose="020B0606030504020204"/>
              </a:rPr>
              <a:t>You must receive a </a:t>
            </a:r>
            <a:r>
              <a:rPr lang="en-GB" sz="1500" b="1" dirty="0">
                <a:solidFill>
                  <a:srgbClr val="DA291C"/>
                </a:solidFill>
                <a:latin typeface="Open Sans" panose="020B0606030504020204"/>
              </a:rPr>
              <a:t>full induction </a:t>
            </a:r>
            <a:r>
              <a:rPr lang="en-GB" sz="1500" dirty="0">
                <a:latin typeface="Open Sans" panose="020B0606030504020204"/>
              </a:rPr>
              <a:t>into the workplace, including a Health &amp; Safety induction. </a:t>
            </a:r>
          </a:p>
          <a:p>
            <a:r>
              <a:rPr lang="en-GB" sz="1500" dirty="0">
                <a:latin typeface="Open Sans" panose="020B0606030504020204"/>
              </a:rPr>
              <a:t>You must have a </a:t>
            </a:r>
            <a:r>
              <a:rPr lang="en-GB" sz="1500" b="1" dirty="0">
                <a:solidFill>
                  <a:srgbClr val="DA291C"/>
                </a:solidFill>
                <a:latin typeface="Open Sans" panose="020B0606030504020204"/>
              </a:rPr>
              <a:t>job description </a:t>
            </a:r>
            <a:r>
              <a:rPr lang="en-GB" sz="1500" dirty="0">
                <a:latin typeface="Open Sans" panose="020B0606030504020204"/>
              </a:rPr>
              <a:t>and have access to the skills, experiences and knowledge to be able to complete your qualifications.</a:t>
            </a:r>
          </a:p>
          <a:p>
            <a:r>
              <a:rPr lang="en-GB" sz="1500" dirty="0">
                <a:latin typeface="Open Sans" panose="020B0606030504020204"/>
              </a:rPr>
              <a:t>Must be allowed 20% of the work week to complete </a:t>
            </a:r>
            <a:r>
              <a:rPr lang="en-GB" sz="1500" b="1" dirty="0">
                <a:solidFill>
                  <a:srgbClr val="DA291C"/>
                </a:solidFill>
                <a:latin typeface="Open Sans" panose="020B0606030504020204"/>
              </a:rPr>
              <a:t>your studies</a:t>
            </a:r>
            <a:r>
              <a:rPr lang="en-GB" sz="1500" dirty="0">
                <a:latin typeface="Open Sans" panose="020B0606030504020204"/>
              </a:rPr>
              <a:t>.</a:t>
            </a:r>
          </a:p>
          <a:p>
            <a:r>
              <a:rPr lang="en-GB" sz="1500" dirty="0">
                <a:latin typeface="Open Sans" panose="020B0606030504020204"/>
              </a:rPr>
              <a:t>You must receive the </a:t>
            </a:r>
            <a:r>
              <a:rPr lang="en-GB" sz="1500" b="1" dirty="0">
                <a:solidFill>
                  <a:srgbClr val="DA291C"/>
                </a:solidFill>
                <a:latin typeface="Open Sans" panose="020B0606030504020204"/>
              </a:rPr>
              <a:t>minimum wage </a:t>
            </a:r>
            <a:r>
              <a:rPr lang="en-GB" sz="1500" dirty="0">
                <a:latin typeface="Open Sans" panose="020B0606030504020204"/>
              </a:rPr>
              <a:t>(or more) / a fair wage.</a:t>
            </a:r>
          </a:p>
          <a:p>
            <a:r>
              <a:rPr lang="en-GB" sz="1500" dirty="0">
                <a:latin typeface="Open Sans" panose="020B0606030504020204"/>
              </a:rPr>
              <a:t>You are entitled to </a:t>
            </a:r>
            <a:r>
              <a:rPr lang="en-GB" sz="1500" b="1" dirty="0">
                <a:solidFill>
                  <a:srgbClr val="DA291C"/>
                </a:solidFill>
                <a:latin typeface="Open Sans" panose="020B0606030504020204"/>
              </a:rPr>
              <a:t>sick pay</a:t>
            </a:r>
            <a:r>
              <a:rPr lang="en-GB" sz="1500" dirty="0">
                <a:latin typeface="Open Sans" panose="020B0606030504020204"/>
              </a:rPr>
              <a:t>.</a:t>
            </a:r>
          </a:p>
          <a:p>
            <a:r>
              <a:rPr lang="en-GB" sz="1500" dirty="0">
                <a:latin typeface="Open Sans" panose="020B0606030504020204"/>
              </a:rPr>
              <a:t>As a full-time apprentice you'll get at least </a:t>
            </a:r>
            <a:r>
              <a:rPr lang="en-GB" sz="1500" b="1" dirty="0">
                <a:solidFill>
                  <a:srgbClr val="DA291C"/>
                </a:solidFill>
                <a:latin typeface="Open Sans" panose="020B0606030504020204"/>
              </a:rPr>
              <a:t>20 days paid holiday </a:t>
            </a:r>
            <a:r>
              <a:rPr lang="en-GB" sz="1500" dirty="0">
                <a:latin typeface="Open Sans" panose="020B0606030504020204"/>
              </a:rPr>
              <a:t>each year, plus 8 public and bank holidays. That's a minimum — your employer could offer more.</a:t>
            </a:r>
          </a:p>
          <a:p>
            <a:r>
              <a:rPr lang="en-GB" sz="1500" dirty="0">
                <a:latin typeface="Open Sans" panose="020B0606030504020204"/>
              </a:rPr>
              <a:t>You must have </a:t>
            </a:r>
            <a:r>
              <a:rPr lang="en-GB" sz="1500" b="1" dirty="0">
                <a:solidFill>
                  <a:srgbClr val="DA291C"/>
                </a:solidFill>
                <a:latin typeface="Open Sans" panose="020B0606030504020204"/>
              </a:rPr>
              <a:t>access to coaching </a:t>
            </a:r>
            <a:r>
              <a:rPr lang="en-GB" sz="1500" dirty="0">
                <a:latin typeface="Open Sans" panose="020B0606030504020204"/>
              </a:rPr>
              <a:t>or mentoring support to deal with any problems that arise.</a:t>
            </a:r>
          </a:p>
          <a:p>
            <a:r>
              <a:rPr lang="en-GB" sz="1500" dirty="0">
                <a:latin typeface="Open Sans" panose="020B0606030504020204"/>
              </a:rPr>
              <a:t>You must have access to a </a:t>
            </a:r>
            <a:r>
              <a:rPr lang="en-GB" sz="1500" b="1" dirty="0">
                <a:solidFill>
                  <a:srgbClr val="DA291C"/>
                </a:solidFill>
                <a:latin typeface="Open Sans" panose="020B0606030504020204"/>
              </a:rPr>
              <a:t>safe and secure </a:t>
            </a:r>
            <a:r>
              <a:rPr lang="en-GB" sz="1500" dirty="0">
                <a:latin typeface="Open Sans" panose="020B0606030504020204"/>
              </a:rPr>
              <a:t>working environment.</a:t>
            </a:r>
          </a:p>
          <a:p>
            <a:r>
              <a:rPr lang="en-GB" sz="1500" dirty="0">
                <a:latin typeface="Open Sans" panose="020B0606030504020204"/>
              </a:rPr>
              <a:t>You must be given </a:t>
            </a:r>
            <a:r>
              <a:rPr lang="en-GB" sz="1500" b="1" dirty="0">
                <a:solidFill>
                  <a:srgbClr val="DA291C"/>
                </a:solidFill>
                <a:latin typeface="Open Sans" panose="020B0606030504020204"/>
              </a:rPr>
              <a:t>regular assessments and reviews </a:t>
            </a:r>
            <a:r>
              <a:rPr lang="en-GB" sz="1500" dirty="0">
                <a:latin typeface="Open Sans" panose="020B0606030504020204"/>
              </a:rPr>
              <a:t>to ensure you’re on track or getting assistance if required.</a:t>
            </a:r>
          </a:p>
          <a:p>
            <a:endParaRPr lang="en-GB" dirty="0"/>
          </a:p>
        </p:txBody>
      </p:sp>
      <p:pic>
        <p:nvPicPr>
          <p:cNvPr id="7" name="Picture 6" descr="A group of people working in a factory&#10;&#10;Description automatically generated with medium confidence">
            <a:extLst>
              <a:ext uri="{FF2B5EF4-FFF2-40B4-BE49-F238E27FC236}">
                <a16:creationId xmlns:a16="http://schemas.microsoft.com/office/drawing/2014/main" id="{4DC38B23-F386-4F79-87C1-6CD44695C77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4060823" cy="6858000"/>
          </a:xfrm>
          <a:prstGeom prst="rect">
            <a:avLst/>
          </a:prstGeom>
        </p:spPr>
      </p:pic>
      <p:pic>
        <p:nvPicPr>
          <p:cNvPr id="8" name="Picture 6" descr="A picture containing drawing&#10;&#10;Description automatically generated">
            <a:extLst>
              <a:ext uri="{FF2B5EF4-FFF2-40B4-BE49-F238E27FC236}">
                <a16:creationId xmlns:a16="http://schemas.microsoft.com/office/drawing/2014/main" id="{E231523C-68AB-479A-8FEE-22892344F97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94099" y="54744"/>
            <a:ext cx="1397902" cy="96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937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1DC1E-BCB8-4DA2-965E-E12D871A368B}"/>
              </a:ext>
            </a:extLst>
          </p:cNvPr>
          <p:cNvSpPr>
            <a:spLocks noGrp="1"/>
          </p:cNvSpPr>
          <p:nvPr>
            <p:ph type="title"/>
          </p:nvPr>
        </p:nvSpPr>
        <p:spPr>
          <a:xfrm>
            <a:off x="1209136" y="742012"/>
            <a:ext cx="6750430" cy="1325563"/>
          </a:xfrm>
        </p:spPr>
        <p:txBody>
          <a:bodyPr/>
          <a:lstStyle/>
          <a:p>
            <a:r>
              <a:rPr lang="en-GB" sz="4000" dirty="0">
                <a:solidFill>
                  <a:srgbClr val="003764"/>
                </a:solidFill>
                <a:latin typeface="IBM Plex Serif SemiBold"/>
              </a:rPr>
              <a:t>What are your </a:t>
            </a:r>
            <a:r>
              <a:rPr lang="en-GB" sz="4000" b="1" dirty="0">
                <a:solidFill>
                  <a:srgbClr val="DA291C"/>
                </a:solidFill>
                <a:latin typeface="IBM Plex Serif SemiBold"/>
              </a:rPr>
              <a:t>responsibilities</a:t>
            </a:r>
            <a:r>
              <a:rPr lang="en-GB" sz="4000" dirty="0">
                <a:solidFill>
                  <a:srgbClr val="003764"/>
                </a:solidFill>
                <a:latin typeface="IBM Plex Serif SemiBold"/>
              </a:rPr>
              <a:t> as an apprentice?</a:t>
            </a:r>
          </a:p>
        </p:txBody>
      </p:sp>
      <p:sp>
        <p:nvSpPr>
          <p:cNvPr id="3" name="Content Placeholder 2">
            <a:extLst>
              <a:ext uri="{FF2B5EF4-FFF2-40B4-BE49-F238E27FC236}">
                <a16:creationId xmlns:a16="http://schemas.microsoft.com/office/drawing/2014/main" id="{DE85F3FD-1BD2-42EA-9281-F6089D53D97F}"/>
              </a:ext>
            </a:extLst>
          </p:cNvPr>
          <p:cNvSpPr>
            <a:spLocks noGrp="1"/>
          </p:cNvSpPr>
          <p:nvPr>
            <p:ph idx="1"/>
          </p:nvPr>
        </p:nvSpPr>
        <p:spPr>
          <a:xfrm>
            <a:off x="1202077" y="2203044"/>
            <a:ext cx="6524090" cy="4351338"/>
          </a:xfrm>
        </p:spPr>
        <p:txBody>
          <a:bodyPr/>
          <a:lstStyle/>
          <a:p>
            <a:r>
              <a:rPr lang="en-GB" sz="2000" dirty="0">
                <a:latin typeface="Open Sans" panose="020B0606030504020204"/>
              </a:rPr>
              <a:t>You must abide by the terms and conditions of your employment or apprenticeship agreement.</a:t>
            </a:r>
          </a:p>
          <a:p>
            <a:r>
              <a:rPr lang="en-GB" sz="2000" dirty="0">
                <a:latin typeface="Open Sans" panose="020B0606030504020204"/>
              </a:rPr>
              <a:t>You must accept training or instruction in your workplace by your employer (supervisor or manager).</a:t>
            </a:r>
          </a:p>
          <a:p>
            <a:r>
              <a:rPr lang="en-GB" sz="2000" dirty="0">
                <a:latin typeface="Open Sans" panose="020B0606030504020204"/>
              </a:rPr>
              <a:t>You must attend all scheduled training delivered by the training organisation you are enrolled with.</a:t>
            </a:r>
          </a:p>
          <a:p>
            <a:r>
              <a:rPr lang="en-GB" sz="2000" dirty="0">
                <a:latin typeface="Open Sans" panose="020B0606030504020204"/>
              </a:rPr>
              <a:t>You must complete all of your assignments, assessments and any other training related tasks on time.</a:t>
            </a:r>
          </a:p>
          <a:p>
            <a:r>
              <a:rPr lang="en-GB" sz="2000" dirty="0">
                <a:latin typeface="Open Sans" panose="020B0606030504020204"/>
              </a:rPr>
              <a:t>You must maintain and complete the work evidence book or file if you have been given one to complete.</a:t>
            </a:r>
          </a:p>
        </p:txBody>
      </p:sp>
      <p:pic>
        <p:nvPicPr>
          <p:cNvPr id="19" name="Picture 18" descr="A picture containing person, person&#10;&#10;Description automatically generated">
            <a:extLst>
              <a:ext uri="{FF2B5EF4-FFF2-40B4-BE49-F238E27FC236}">
                <a16:creationId xmlns:a16="http://schemas.microsoft.com/office/drawing/2014/main" id="{E2E6A6B2-6220-48F3-9B57-E87518CC111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959047" y="0"/>
            <a:ext cx="4232953" cy="6858000"/>
          </a:xfrm>
          <a:prstGeom prst="rect">
            <a:avLst/>
          </a:prstGeom>
        </p:spPr>
      </p:pic>
      <p:pic>
        <p:nvPicPr>
          <p:cNvPr id="20" name="Picture 6" descr="A picture containing drawing&#10;&#10;Description automatically generated">
            <a:extLst>
              <a:ext uri="{FF2B5EF4-FFF2-40B4-BE49-F238E27FC236}">
                <a16:creationId xmlns:a16="http://schemas.microsoft.com/office/drawing/2014/main" id="{02AF810A-5B93-4AAF-A796-290DF74B1EA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93743"/>
            <a:ext cx="1209655" cy="83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836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4608C-C61F-4FB1-8C89-4F4A39128BF5}"/>
              </a:ext>
            </a:extLst>
          </p:cNvPr>
          <p:cNvSpPr>
            <a:spLocks noGrp="1"/>
          </p:cNvSpPr>
          <p:nvPr>
            <p:ph type="title"/>
          </p:nvPr>
        </p:nvSpPr>
        <p:spPr>
          <a:xfrm>
            <a:off x="297950" y="297952"/>
            <a:ext cx="9729627" cy="538627"/>
          </a:xfrm>
        </p:spPr>
        <p:txBody>
          <a:bodyPr/>
          <a:lstStyle/>
          <a:p>
            <a:br>
              <a:rPr lang="en-GB" sz="3600" b="1" dirty="0">
                <a:solidFill>
                  <a:srgbClr val="003764"/>
                </a:solidFill>
              </a:rPr>
            </a:br>
            <a:r>
              <a:rPr lang="en-GB" sz="3600" b="1" dirty="0">
                <a:solidFill>
                  <a:srgbClr val="003764"/>
                </a:solidFill>
              </a:rPr>
              <a:t>Lets hear what our </a:t>
            </a:r>
            <a:r>
              <a:rPr lang="en-GB" sz="3600" b="1" dirty="0" err="1">
                <a:solidFill>
                  <a:srgbClr val="003764"/>
                </a:solidFill>
              </a:rPr>
              <a:t>WorldskillsUK</a:t>
            </a:r>
            <a:r>
              <a:rPr lang="en-GB" sz="3600" b="1" dirty="0">
                <a:solidFill>
                  <a:srgbClr val="003764"/>
                </a:solidFill>
              </a:rPr>
              <a:t> apprentices say…</a:t>
            </a:r>
            <a:br>
              <a:rPr lang="en-GB" sz="3600" dirty="0"/>
            </a:br>
            <a:endParaRPr lang="en-GB" sz="3600" dirty="0"/>
          </a:p>
        </p:txBody>
      </p:sp>
      <p:sp>
        <p:nvSpPr>
          <p:cNvPr id="6" name="Rectangle 5">
            <a:extLst>
              <a:ext uri="{FF2B5EF4-FFF2-40B4-BE49-F238E27FC236}">
                <a16:creationId xmlns:a16="http://schemas.microsoft.com/office/drawing/2014/main" id="{3838A84D-30D2-49F5-9E29-E48FB1FC4697}"/>
              </a:ext>
            </a:extLst>
          </p:cNvPr>
          <p:cNvSpPr/>
          <p:nvPr/>
        </p:nvSpPr>
        <p:spPr>
          <a:xfrm>
            <a:off x="10027578" y="0"/>
            <a:ext cx="2164422" cy="6858000"/>
          </a:xfrm>
          <a:prstGeom prst="rect">
            <a:avLst/>
          </a:prstGeom>
          <a:solidFill>
            <a:srgbClr val="0037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Name: </a:t>
            </a:r>
          </a:p>
          <a:p>
            <a:pPr algn="ctr"/>
            <a:r>
              <a:rPr lang="en-GB" dirty="0"/>
              <a:t>Ethan Davies</a:t>
            </a:r>
          </a:p>
          <a:p>
            <a:pPr algn="ctr"/>
            <a:endParaRPr lang="en-GB" dirty="0"/>
          </a:p>
          <a:p>
            <a:pPr algn="ctr"/>
            <a:r>
              <a:rPr lang="en-GB" b="1" dirty="0"/>
              <a:t>Occupation: </a:t>
            </a:r>
            <a:r>
              <a:rPr lang="en-GB" dirty="0"/>
              <a:t>Aircraft</a:t>
            </a:r>
          </a:p>
          <a:p>
            <a:pPr algn="ctr"/>
            <a:r>
              <a:rPr lang="en-GB" dirty="0"/>
              <a:t>Automation Robotics</a:t>
            </a:r>
          </a:p>
          <a:p>
            <a:pPr algn="ctr"/>
            <a:endParaRPr lang="en-GB" dirty="0"/>
          </a:p>
          <a:p>
            <a:pPr algn="ctr"/>
            <a:r>
              <a:rPr lang="en-GB" b="1" dirty="0"/>
              <a:t>Education: </a:t>
            </a:r>
          </a:p>
          <a:p>
            <a:pPr algn="ctr"/>
            <a:r>
              <a:rPr lang="en-GB" dirty="0"/>
              <a:t>Coleg Cambria</a:t>
            </a:r>
          </a:p>
          <a:p>
            <a:pPr algn="ctr"/>
            <a:endParaRPr lang="en-GB" dirty="0"/>
          </a:p>
          <a:p>
            <a:pPr algn="ctr"/>
            <a:r>
              <a:rPr lang="en-GB" b="1" dirty="0"/>
              <a:t>Company:</a:t>
            </a:r>
          </a:p>
          <a:p>
            <a:pPr algn="ctr"/>
            <a:r>
              <a:rPr lang="en-GB" b="1" dirty="0"/>
              <a:t>CNC Milling</a:t>
            </a:r>
          </a:p>
          <a:p>
            <a:pPr algn="ctr"/>
            <a:endParaRPr lang="en-GB" dirty="0"/>
          </a:p>
          <a:p>
            <a:pPr algn="ctr"/>
            <a:r>
              <a:rPr lang="en-GB" b="1" dirty="0"/>
              <a:t>Location: </a:t>
            </a:r>
          </a:p>
          <a:p>
            <a:pPr algn="ctr"/>
            <a:r>
              <a:rPr lang="en-GB" dirty="0"/>
              <a:t>North Wales</a:t>
            </a:r>
          </a:p>
        </p:txBody>
      </p:sp>
      <p:sp>
        <p:nvSpPr>
          <p:cNvPr id="4" name="TextBox 3">
            <a:extLst>
              <a:ext uri="{FF2B5EF4-FFF2-40B4-BE49-F238E27FC236}">
                <a16:creationId xmlns:a16="http://schemas.microsoft.com/office/drawing/2014/main" id="{4A985029-AFDC-440A-8143-9206E6D5599B}"/>
              </a:ext>
            </a:extLst>
          </p:cNvPr>
          <p:cNvSpPr txBox="1"/>
          <p:nvPr/>
        </p:nvSpPr>
        <p:spPr>
          <a:xfrm>
            <a:off x="768485" y="5786754"/>
            <a:ext cx="7966953" cy="923330"/>
          </a:xfrm>
          <a:prstGeom prst="rect">
            <a:avLst/>
          </a:prstGeom>
          <a:noFill/>
        </p:spPr>
        <p:txBody>
          <a:bodyPr wrap="square" rtlCol="0">
            <a:spAutoFit/>
          </a:bodyPr>
          <a:lstStyle/>
          <a:p>
            <a:r>
              <a:rPr lang="en-US" sz="1800" b="0" i="0" dirty="0">
                <a:solidFill>
                  <a:srgbClr val="003764"/>
                </a:solidFill>
                <a:effectLst/>
                <a:latin typeface="Open Sans" panose="020B0606030504020204" pitchFamily="34" charset="0"/>
              </a:rPr>
              <a:t>I believe that the apprenticeship was the right route for me. I’ve enjoyed every minute of it – now I’m mentoring the future generation of apprentices in my company.</a:t>
            </a:r>
            <a:endParaRPr lang="en-GB" dirty="0"/>
          </a:p>
        </p:txBody>
      </p:sp>
      <p:pic>
        <p:nvPicPr>
          <p:cNvPr id="8" name="Picture 7" descr="A screenshot of a person&#10;&#10;Description automatically generated with medium confidence">
            <a:hlinkClick r:id="rId2"/>
            <a:extLst>
              <a:ext uri="{FF2B5EF4-FFF2-40B4-BE49-F238E27FC236}">
                <a16:creationId xmlns:a16="http://schemas.microsoft.com/office/drawing/2014/main" id="{BFF556DC-A3E3-4E74-8CD9-FAF5399A0691}"/>
              </a:ext>
            </a:extLst>
          </p:cNvPr>
          <p:cNvPicPr>
            <a:picLocks noChangeAspect="1"/>
          </p:cNvPicPr>
          <p:nvPr/>
        </p:nvPicPr>
        <p:blipFill rotWithShape="1">
          <a:blip r:embed="rId3"/>
          <a:srcRect l="4653" t="26236" r="35786" b="13019"/>
          <a:stretch/>
        </p:blipFill>
        <p:spPr bwMode="auto">
          <a:xfrm>
            <a:off x="1001950" y="1062062"/>
            <a:ext cx="7842977" cy="44992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5272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5C231254-B84E-496E-BCD9-725EBA09D3DD}"/>
              </a:ext>
            </a:extLst>
          </p:cNvPr>
          <p:cNvSpPr/>
          <p:nvPr/>
        </p:nvSpPr>
        <p:spPr>
          <a:xfrm>
            <a:off x="3138727" y="2737711"/>
            <a:ext cx="8429973" cy="1148854"/>
          </a:xfrm>
          <a:custGeom>
            <a:avLst/>
            <a:gdLst>
              <a:gd name="connsiteX0" fmla="*/ 0 w 7776353"/>
              <a:gd name="connsiteY0" fmla="*/ 0 h 1040855"/>
              <a:gd name="connsiteX1" fmla="*/ 7255926 w 7776353"/>
              <a:gd name="connsiteY1" fmla="*/ 0 h 1040855"/>
              <a:gd name="connsiteX2" fmla="*/ 7776353 w 7776353"/>
              <a:gd name="connsiteY2" fmla="*/ 520428 h 1040855"/>
              <a:gd name="connsiteX3" fmla="*/ 7255926 w 7776353"/>
              <a:gd name="connsiteY3" fmla="*/ 1040855 h 1040855"/>
              <a:gd name="connsiteX4" fmla="*/ 0 w 7776353"/>
              <a:gd name="connsiteY4" fmla="*/ 1040855 h 1040855"/>
              <a:gd name="connsiteX5" fmla="*/ 0 w 7776353"/>
              <a:gd name="connsiteY5" fmla="*/ 0 h 104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6353" h="1040855">
                <a:moveTo>
                  <a:pt x="7776353" y="1040854"/>
                </a:moveTo>
                <a:lnTo>
                  <a:pt x="520427" y="1040854"/>
                </a:lnTo>
                <a:lnTo>
                  <a:pt x="0" y="520427"/>
                </a:lnTo>
                <a:lnTo>
                  <a:pt x="520427" y="1"/>
                </a:lnTo>
                <a:lnTo>
                  <a:pt x="7776353" y="1"/>
                </a:lnTo>
                <a:lnTo>
                  <a:pt x="7776353" y="1040854"/>
                </a:lnTo>
                <a:close/>
              </a:path>
            </a:pathLst>
          </a:custGeom>
          <a:solidFill>
            <a:srgbClr val="DA291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18305" tIns="68581" rIns="128016" bIns="68581" numCol="1" spcCol="1270" anchor="ctr" anchorCtr="0">
            <a:noAutofit/>
          </a:bodyPr>
          <a:lstStyle/>
          <a:p>
            <a:pPr marL="0" lvl="0" indent="0" algn="l" defTabSz="777875">
              <a:lnSpc>
                <a:spcPct val="90000"/>
              </a:lnSpc>
              <a:spcBef>
                <a:spcPct val="0"/>
              </a:spcBef>
              <a:spcAft>
                <a:spcPct val="35000"/>
              </a:spcAft>
              <a:buNone/>
            </a:pPr>
            <a:r>
              <a:rPr lang="en-GB" sz="2000" b="1" i="0" kern="1200" dirty="0">
                <a:latin typeface="Open Sans" panose="020B0606030504020204" pitchFamily="34" charset="0"/>
              </a:rPr>
              <a:t>Interested in knowing more about apprentice rights and responsibilities? </a:t>
            </a:r>
            <a:r>
              <a:rPr lang="en-GB" sz="2000" i="0" kern="1200" dirty="0">
                <a:latin typeface="Open Sans" panose="020B0606030504020204" pitchFamily="34" charset="0"/>
              </a:rPr>
              <a:t>Check out: </a:t>
            </a:r>
            <a:r>
              <a:rPr lang="en-GB" sz="2000" b="0" i="0" kern="1200" dirty="0">
                <a:latin typeface="Open Sans" panose="020B0606030504020204" pitchFamily="34" charset="0"/>
                <a:hlinkClick r:id="rId2"/>
              </a:rPr>
              <a:t>https://www.gov.uk/employing-an-apprentice/pay-and-conditions-for-apprentices</a:t>
            </a:r>
            <a:endParaRPr lang="en-GB" sz="2000" b="0" i="0" kern="1200" dirty="0">
              <a:latin typeface="Open Sans" panose="020B0606030504020204" pitchFamily="34" charset="0"/>
            </a:endParaRPr>
          </a:p>
        </p:txBody>
      </p:sp>
      <p:sp>
        <p:nvSpPr>
          <p:cNvPr id="12" name="Freeform: Shape 11">
            <a:extLst>
              <a:ext uri="{FF2B5EF4-FFF2-40B4-BE49-F238E27FC236}">
                <a16:creationId xmlns:a16="http://schemas.microsoft.com/office/drawing/2014/main" id="{E4A5EFD7-D138-4109-90B7-FD087E6B1789}"/>
              </a:ext>
            </a:extLst>
          </p:cNvPr>
          <p:cNvSpPr/>
          <p:nvPr/>
        </p:nvSpPr>
        <p:spPr>
          <a:xfrm>
            <a:off x="3312096" y="4084488"/>
            <a:ext cx="8256604" cy="1148855"/>
          </a:xfrm>
          <a:custGeom>
            <a:avLst/>
            <a:gdLst>
              <a:gd name="connsiteX0" fmla="*/ 0 w 7695862"/>
              <a:gd name="connsiteY0" fmla="*/ 0 h 1041872"/>
              <a:gd name="connsiteX1" fmla="*/ 7174926 w 7695862"/>
              <a:gd name="connsiteY1" fmla="*/ 0 h 1041872"/>
              <a:gd name="connsiteX2" fmla="*/ 7695862 w 7695862"/>
              <a:gd name="connsiteY2" fmla="*/ 520936 h 1041872"/>
              <a:gd name="connsiteX3" fmla="*/ 7174926 w 7695862"/>
              <a:gd name="connsiteY3" fmla="*/ 1041872 h 1041872"/>
              <a:gd name="connsiteX4" fmla="*/ 0 w 7695862"/>
              <a:gd name="connsiteY4" fmla="*/ 1041872 h 1041872"/>
              <a:gd name="connsiteX5" fmla="*/ 0 w 7695862"/>
              <a:gd name="connsiteY5" fmla="*/ 0 h 1041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5862" h="1041872">
                <a:moveTo>
                  <a:pt x="7695862" y="1041871"/>
                </a:moveTo>
                <a:lnTo>
                  <a:pt x="520936" y="1041871"/>
                </a:lnTo>
                <a:lnTo>
                  <a:pt x="0" y="520936"/>
                </a:lnTo>
                <a:lnTo>
                  <a:pt x="520936" y="1"/>
                </a:lnTo>
                <a:lnTo>
                  <a:pt x="7695862" y="1"/>
                </a:lnTo>
                <a:lnTo>
                  <a:pt x="7695862" y="1041871"/>
                </a:lnTo>
                <a:close/>
              </a:path>
            </a:pathLst>
          </a:custGeom>
          <a:solidFill>
            <a:srgbClr val="00376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19905" tIns="68581" rIns="128016" bIns="68580" numCol="1" spcCol="1270" anchor="ctr" anchorCtr="0">
            <a:noAutofit/>
          </a:bodyPr>
          <a:lstStyle/>
          <a:p>
            <a:pPr marL="0" lvl="0" indent="0" algn="l" defTabSz="800100">
              <a:lnSpc>
                <a:spcPct val="90000"/>
              </a:lnSpc>
              <a:spcBef>
                <a:spcPct val="0"/>
              </a:spcBef>
              <a:spcAft>
                <a:spcPct val="35000"/>
              </a:spcAft>
              <a:buNone/>
            </a:pPr>
            <a:r>
              <a:rPr lang="en-GB" sz="2000" b="1" i="0" kern="1200" dirty="0">
                <a:latin typeface="Open Sans" panose="020B0606030504020204" pitchFamily="34" charset="0"/>
              </a:rPr>
              <a:t>Interested in an apprenticeship? </a:t>
            </a:r>
            <a:r>
              <a:rPr lang="en-GB" sz="2000" b="0" i="0" kern="1200" dirty="0">
                <a:latin typeface="Open Sans" panose="020B0606030504020204" pitchFamily="34" charset="0"/>
              </a:rPr>
              <a:t>Contact local employers or check out: </a:t>
            </a:r>
            <a:r>
              <a:rPr lang="en-GB" sz="2000" b="0" i="0" kern="1200" dirty="0">
                <a:latin typeface="Open Sans" panose="020B0606030504020204" pitchFamily="34" charset="0"/>
                <a:hlinkClick r:id="rId2"/>
              </a:rPr>
              <a:t>https://www.apprenticeships.gov.uk/apprentices </a:t>
            </a:r>
            <a:endParaRPr lang="en-GB" sz="2000" b="0" i="0" kern="1200" dirty="0">
              <a:latin typeface="Open Sans" panose="020B0606030504020204" pitchFamily="34" charset="0"/>
            </a:endParaRPr>
          </a:p>
        </p:txBody>
      </p:sp>
      <p:sp>
        <p:nvSpPr>
          <p:cNvPr id="18" name="Freeform: Shape 17">
            <a:extLst>
              <a:ext uri="{FF2B5EF4-FFF2-40B4-BE49-F238E27FC236}">
                <a16:creationId xmlns:a16="http://schemas.microsoft.com/office/drawing/2014/main" id="{0AE85A33-6927-4BC4-A0B8-50EE319DD06D}"/>
              </a:ext>
            </a:extLst>
          </p:cNvPr>
          <p:cNvSpPr/>
          <p:nvPr/>
        </p:nvSpPr>
        <p:spPr>
          <a:xfrm>
            <a:off x="3221729" y="5431266"/>
            <a:ext cx="8346971" cy="1145480"/>
          </a:xfrm>
          <a:custGeom>
            <a:avLst/>
            <a:gdLst>
              <a:gd name="connsiteX0" fmla="*/ 0 w 7803075"/>
              <a:gd name="connsiteY0" fmla="*/ 0 h 968226"/>
              <a:gd name="connsiteX1" fmla="*/ 7318962 w 7803075"/>
              <a:gd name="connsiteY1" fmla="*/ 0 h 968226"/>
              <a:gd name="connsiteX2" fmla="*/ 7803075 w 7803075"/>
              <a:gd name="connsiteY2" fmla="*/ 484113 h 968226"/>
              <a:gd name="connsiteX3" fmla="*/ 7318962 w 7803075"/>
              <a:gd name="connsiteY3" fmla="*/ 968226 h 968226"/>
              <a:gd name="connsiteX4" fmla="*/ 0 w 7803075"/>
              <a:gd name="connsiteY4" fmla="*/ 968226 h 968226"/>
              <a:gd name="connsiteX5" fmla="*/ 0 w 7803075"/>
              <a:gd name="connsiteY5" fmla="*/ 0 h 968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03075" h="968226">
                <a:moveTo>
                  <a:pt x="7803075" y="968225"/>
                </a:moveTo>
                <a:lnTo>
                  <a:pt x="484113" y="968225"/>
                </a:lnTo>
                <a:lnTo>
                  <a:pt x="0" y="484113"/>
                </a:lnTo>
                <a:lnTo>
                  <a:pt x="484113" y="1"/>
                </a:lnTo>
                <a:lnTo>
                  <a:pt x="7803075" y="1"/>
                </a:lnTo>
                <a:lnTo>
                  <a:pt x="7803075" y="968225"/>
                </a:lnTo>
                <a:close/>
              </a:path>
            </a:pathLst>
          </a:custGeom>
          <a:solidFill>
            <a:srgbClr val="DA291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69017" tIns="68581" rIns="128016" bIns="68581" numCol="1" spcCol="1270" anchor="ctr" anchorCtr="0">
            <a:noAutofit/>
          </a:bodyPr>
          <a:lstStyle/>
          <a:p>
            <a:pPr marL="0" lvl="0" indent="0" algn="l" defTabSz="800100">
              <a:lnSpc>
                <a:spcPct val="90000"/>
              </a:lnSpc>
              <a:spcBef>
                <a:spcPct val="0"/>
              </a:spcBef>
              <a:spcAft>
                <a:spcPct val="35000"/>
              </a:spcAft>
              <a:buNone/>
            </a:pPr>
            <a:r>
              <a:rPr lang="en-GB" sz="2000" b="1" i="0" kern="1200" dirty="0">
                <a:latin typeface="Open Sans" panose="020B0606030504020204" pitchFamily="34" charset="0"/>
              </a:rPr>
              <a:t>Are you still looking for guidance on what career is right for you?: </a:t>
            </a:r>
            <a:r>
              <a:rPr lang="en-GB" sz="2000" i="0" kern="1200" dirty="0">
                <a:latin typeface="Open Sans" panose="020B0606030504020204" pitchFamily="34" charset="0"/>
                <a:hlinkClick r:id="rId3"/>
              </a:rPr>
              <a:t>Check out: https://nationalcareers.service.gov.uk/ </a:t>
            </a:r>
            <a:endParaRPr lang="en-GB" sz="2000" i="0" kern="1200" dirty="0">
              <a:latin typeface="Open Sans" panose="020B0606030504020204" pitchFamily="34" charset="0"/>
            </a:endParaRPr>
          </a:p>
        </p:txBody>
      </p:sp>
      <p:sp>
        <p:nvSpPr>
          <p:cNvPr id="11" name="Title 3">
            <a:extLst>
              <a:ext uri="{FF2B5EF4-FFF2-40B4-BE49-F238E27FC236}">
                <a16:creationId xmlns:a16="http://schemas.microsoft.com/office/drawing/2014/main" id="{74E68597-0E2F-0C45-8CC9-0FE63964B019}"/>
              </a:ext>
            </a:extLst>
          </p:cNvPr>
          <p:cNvSpPr txBox="1">
            <a:spLocks/>
          </p:cNvSpPr>
          <p:nvPr/>
        </p:nvSpPr>
        <p:spPr>
          <a:xfrm>
            <a:off x="3904179" y="281254"/>
            <a:ext cx="3821987" cy="689890"/>
          </a:xfrm>
          <a:prstGeom prst="rect">
            <a:avLst/>
          </a:prstGeom>
        </p:spPr>
        <p:txBody>
          <a:bodyPr vert="horz" lIns="0" tIns="0" rIns="0" bIns="0" rtlCol="0" anchor="ctr">
            <a:noAutofit/>
          </a:bodyPr>
          <a:lstStyle>
            <a:lvl1pPr algn="l" defTabSz="457200" rtl="0" eaLnBrk="1" latinLnBrk="0" hangingPunct="1">
              <a:spcBef>
                <a:spcPct val="0"/>
              </a:spcBef>
              <a:buNone/>
              <a:defRPr sz="2400" kern="1200" cap="all" baseline="0">
                <a:solidFill>
                  <a:schemeClr val="bg1"/>
                </a:solidFill>
                <a:latin typeface="Prometo W04 Black Italic" charset="0"/>
                <a:ea typeface="+mj-ea"/>
                <a:cs typeface="+mj-cs"/>
              </a:defRPr>
            </a:lvl1pPr>
          </a:lstStyle>
          <a:p>
            <a:endParaRPr kumimoji="0" lang="en-GB" sz="4400" b="1" i="0" u="none" strike="noStrike" kern="1200" cap="none" spc="0" normalizeH="0" baseline="0" noProof="0" dirty="0">
              <a:ln>
                <a:noFill/>
              </a:ln>
              <a:solidFill>
                <a:prstClr val="black"/>
              </a:solidFill>
              <a:effectLst/>
              <a:uLnTx/>
              <a:uFillTx/>
              <a:latin typeface="Calibri Light" panose="020F0302020204030204"/>
              <a:ea typeface="+mj-ea"/>
              <a:cs typeface="+mj-cs"/>
            </a:endParaRPr>
          </a:p>
          <a:p>
            <a:r>
              <a:rPr kumimoji="0" lang="en-GB" sz="4400" b="1" i="0" u="none" strike="noStrike" kern="1200" cap="none" spc="0" normalizeH="0" baseline="0" noProof="0" dirty="0">
                <a:ln>
                  <a:noFill/>
                </a:ln>
                <a:solidFill>
                  <a:srgbClr val="DA291C"/>
                </a:solidFill>
                <a:effectLst/>
                <a:uLnTx/>
                <a:uFillTx/>
                <a:latin typeface="IBM Plex Serif SemiBold" panose="02060503050406000203"/>
              </a:rPr>
              <a:t>Next steps…</a:t>
            </a:r>
          </a:p>
          <a:p>
            <a:endParaRPr lang="en-US" sz="3200" b="1" cap="none" dirty="0">
              <a:solidFill>
                <a:srgbClr val="C00000"/>
              </a:solidFill>
              <a:latin typeface="IBM Plex Serif SemiBold" panose="02060503050406000203" pitchFamily="18" charset="77"/>
            </a:endParaRPr>
          </a:p>
        </p:txBody>
      </p:sp>
      <p:pic>
        <p:nvPicPr>
          <p:cNvPr id="9" name="Picture 6" descr="A picture containing drawing&#10;&#10;Description automatically generated">
            <a:extLst>
              <a:ext uri="{FF2B5EF4-FFF2-40B4-BE49-F238E27FC236}">
                <a16:creationId xmlns:a16="http://schemas.microsoft.com/office/drawing/2014/main" id="{A99AB3C8-5838-4537-A401-560BDB64DB3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638088" y="73026"/>
            <a:ext cx="1553911" cy="1067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eform: Shape 2">
            <a:extLst>
              <a:ext uri="{FF2B5EF4-FFF2-40B4-BE49-F238E27FC236}">
                <a16:creationId xmlns:a16="http://schemas.microsoft.com/office/drawing/2014/main" id="{FF912369-AF84-4169-B62C-0E2786F2D117}"/>
              </a:ext>
            </a:extLst>
          </p:cNvPr>
          <p:cNvSpPr/>
          <p:nvPr/>
        </p:nvSpPr>
        <p:spPr>
          <a:xfrm>
            <a:off x="3084539" y="1386468"/>
            <a:ext cx="8484161" cy="1148854"/>
          </a:xfrm>
          <a:custGeom>
            <a:avLst/>
            <a:gdLst>
              <a:gd name="connsiteX0" fmla="*/ 0 w 7923419"/>
              <a:gd name="connsiteY0" fmla="*/ 0 h 1123202"/>
              <a:gd name="connsiteX1" fmla="*/ 7361818 w 7923419"/>
              <a:gd name="connsiteY1" fmla="*/ 0 h 1123202"/>
              <a:gd name="connsiteX2" fmla="*/ 7923419 w 7923419"/>
              <a:gd name="connsiteY2" fmla="*/ 561601 h 1123202"/>
              <a:gd name="connsiteX3" fmla="*/ 7361818 w 7923419"/>
              <a:gd name="connsiteY3" fmla="*/ 1123202 h 1123202"/>
              <a:gd name="connsiteX4" fmla="*/ 0 w 7923419"/>
              <a:gd name="connsiteY4" fmla="*/ 1123202 h 1123202"/>
              <a:gd name="connsiteX5" fmla="*/ 0 w 7923419"/>
              <a:gd name="connsiteY5" fmla="*/ 0 h 112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3419" h="1123202">
                <a:moveTo>
                  <a:pt x="7923419" y="1123201"/>
                </a:moveTo>
                <a:lnTo>
                  <a:pt x="561601" y="1123201"/>
                </a:lnTo>
                <a:lnTo>
                  <a:pt x="0" y="561601"/>
                </a:lnTo>
                <a:lnTo>
                  <a:pt x="561601" y="1"/>
                </a:lnTo>
                <a:lnTo>
                  <a:pt x="7923419" y="1"/>
                </a:lnTo>
                <a:lnTo>
                  <a:pt x="7923419" y="1123201"/>
                </a:lnTo>
                <a:close/>
              </a:path>
            </a:pathLst>
          </a:custGeom>
          <a:solidFill>
            <a:srgbClr val="00376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76101" tIns="68581" rIns="128016" bIns="68581" numCol="1" spcCol="1270" anchor="ctr" anchorCtr="0">
            <a:noAutofit/>
          </a:bodyPr>
          <a:lstStyle/>
          <a:p>
            <a:pPr marL="0" lvl="0" indent="0" algn="l" defTabSz="777875">
              <a:lnSpc>
                <a:spcPct val="90000"/>
              </a:lnSpc>
              <a:spcBef>
                <a:spcPct val="0"/>
              </a:spcBef>
              <a:spcAft>
                <a:spcPct val="35000"/>
              </a:spcAft>
              <a:buNone/>
            </a:pPr>
            <a:r>
              <a:rPr lang="en-GB" sz="2000" b="1" i="0" kern="1200" dirty="0">
                <a:latin typeface="Open Sans" panose="020B0606030504020204" pitchFamily="34" charset="0"/>
              </a:rPr>
              <a:t>Your school or college : </a:t>
            </a:r>
            <a:r>
              <a:rPr lang="en-GB" sz="2000" b="0" i="0" kern="1200" dirty="0">
                <a:latin typeface="Open Sans" panose="020B0606030504020204" pitchFamily="34" charset="0"/>
              </a:rPr>
              <a:t>Speak to your school or college careers advisor </a:t>
            </a:r>
          </a:p>
        </p:txBody>
      </p:sp>
      <p:pic>
        <p:nvPicPr>
          <p:cNvPr id="5" name="Picture 4">
            <a:extLst>
              <a:ext uri="{FF2B5EF4-FFF2-40B4-BE49-F238E27FC236}">
                <a16:creationId xmlns:a16="http://schemas.microsoft.com/office/drawing/2014/main" id="{FEEAF262-7DA5-4943-8A44-6B90596F795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2334" y="1122234"/>
            <a:ext cx="1812533" cy="1812533"/>
          </a:xfrm>
          <a:prstGeom prst="rect">
            <a:avLst/>
          </a:prstGeom>
        </p:spPr>
      </p:pic>
      <p:pic>
        <p:nvPicPr>
          <p:cNvPr id="13" name="Picture 12" descr="A chef preparing food in a kitchen&#10;&#10;Description automatically generated with medium confidence">
            <a:extLst>
              <a:ext uri="{FF2B5EF4-FFF2-40B4-BE49-F238E27FC236}">
                <a16:creationId xmlns:a16="http://schemas.microsoft.com/office/drawing/2014/main" id="{8B455B43-1F3F-428D-99B0-21AE2CECAC5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2334" y="3063201"/>
            <a:ext cx="1812533" cy="1812533"/>
          </a:xfrm>
          <a:prstGeom prst="rect">
            <a:avLst/>
          </a:prstGeom>
        </p:spPr>
      </p:pic>
      <p:pic>
        <p:nvPicPr>
          <p:cNvPr id="15" name="Picture 14" descr="A picture containing person, indoor, person, wall&#10;&#10;Description automatically generated">
            <a:extLst>
              <a:ext uri="{FF2B5EF4-FFF2-40B4-BE49-F238E27FC236}">
                <a16:creationId xmlns:a16="http://schemas.microsoft.com/office/drawing/2014/main" id="{AA88CB8B-7307-4A06-AC86-57740DD72AD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2334" y="4980332"/>
            <a:ext cx="1812532" cy="1811023"/>
          </a:xfrm>
          <a:prstGeom prst="rect">
            <a:avLst/>
          </a:prstGeom>
        </p:spPr>
      </p:pic>
    </p:spTree>
    <p:extLst>
      <p:ext uri="{BB962C8B-B14F-4D97-AF65-F5344CB8AC3E}">
        <p14:creationId xmlns:p14="http://schemas.microsoft.com/office/powerpoint/2010/main" val="2857971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89FE4-C9A2-4806-915C-9B8FE0E09677}"/>
              </a:ext>
            </a:extLst>
          </p:cNvPr>
          <p:cNvSpPr/>
          <p:nvPr/>
        </p:nvSpPr>
        <p:spPr>
          <a:xfrm>
            <a:off x="0" y="4638675"/>
            <a:ext cx="9867900" cy="2219325"/>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2" name="Rectangle 1">
            <a:extLst>
              <a:ext uri="{FF2B5EF4-FFF2-40B4-BE49-F238E27FC236}">
                <a16:creationId xmlns:a16="http://schemas.microsoft.com/office/drawing/2014/main" id="{23F25905-8293-4946-921C-E1E907A215EE}"/>
              </a:ext>
            </a:extLst>
          </p:cNvPr>
          <p:cNvSpPr/>
          <p:nvPr/>
        </p:nvSpPr>
        <p:spPr>
          <a:xfrm>
            <a:off x="0" y="0"/>
            <a:ext cx="9867900" cy="4638675"/>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7652" name="Picture 6" descr="A picture containing drawing&#10;&#10;Description automatically generated">
            <a:extLst>
              <a:ext uri="{FF2B5EF4-FFF2-40B4-BE49-F238E27FC236}">
                <a16:creationId xmlns:a16="http://schemas.microsoft.com/office/drawing/2014/main" id="{072AA007-6216-4185-89C1-01BA5D82A0F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7">
            <a:extLst>
              <a:ext uri="{FF2B5EF4-FFF2-40B4-BE49-F238E27FC236}">
                <a16:creationId xmlns:a16="http://schemas.microsoft.com/office/drawing/2014/main" id="{E8BA40E9-EF17-4EF4-B971-653FE0D6CEA5}"/>
              </a:ext>
            </a:extLst>
          </p:cNvPr>
          <p:cNvSpPr txBox="1">
            <a:spLocks noChangeArrowheads="1"/>
          </p:cNvSpPr>
          <p:nvPr/>
        </p:nvSpPr>
        <p:spPr bwMode="auto">
          <a:xfrm>
            <a:off x="647700" y="1181100"/>
            <a:ext cx="92138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5400">
                <a:solidFill>
                  <a:schemeClr val="bg1"/>
                </a:solidFill>
                <a:latin typeface="IBM Plex Serif SemiBold" pitchFamily="18" charset="0"/>
              </a:rPr>
              <a:t>Thank you</a:t>
            </a:r>
            <a:endParaRPr lang="en-GB" altLang="en-US" sz="4000">
              <a:solidFill>
                <a:srgbClr val="003764"/>
              </a:solidFill>
              <a:latin typeface="IBM Plex Serif SemiBold" pitchFamily="18" charset="0"/>
            </a:endParaRPr>
          </a:p>
        </p:txBody>
      </p:sp>
      <p:sp>
        <p:nvSpPr>
          <p:cNvPr id="27654" name="TextBox 10">
            <a:extLst>
              <a:ext uri="{FF2B5EF4-FFF2-40B4-BE49-F238E27FC236}">
                <a16:creationId xmlns:a16="http://schemas.microsoft.com/office/drawing/2014/main" id="{8A707EE4-4D0B-4A8A-9072-11ED7ADB509D}"/>
              </a:ext>
            </a:extLst>
          </p:cNvPr>
          <p:cNvSpPr txBox="1">
            <a:spLocks noChangeArrowheads="1"/>
          </p:cNvSpPr>
          <p:nvPr/>
        </p:nvSpPr>
        <p:spPr bwMode="auto">
          <a:xfrm>
            <a:off x="647700" y="5146675"/>
            <a:ext cx="9213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a:solidFill>
                  <a:schemeClr val="bg1"/>
                </a:solidFill>
                <a:latin typeface="Open Sans" pitchFamily="34" charset="0"/>
                <a:cs typeface="Open Sans" pitchFamily="34" charset="0"/>
              </a:rPr>
              <a:t>Any 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86B2F27-4C2D-4092-AA5D-971E7F2DAFE4}"/>
              </a:ext>
            </a:extLst>
          </p:cNvPr>
          <p:cNvSpPr/>
          <p:nvPr/>
        </p:nvSpPr>
        <p:spPr>
          <a:xfrm>
            <a:off x="-12700" y="1528763"/>
            <a:ext cx="3959225" cy="3425825"/>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4" name="Rectangle 13">
            <a:extLst>
              <a:ext uri="{FF2B5EF4-FFF2-40B4-BE49-F238E27FC236}">
                <a16:creationId xmlns:a16="http://schemas.microsoft.com/office/drawing/2014/main" id="{A4C4F8BF-4840-479D-A915-E568DFAF7555}"/>
              </a:ext>
            </a:extLst>
          </p:cNvPr>
          <p:cNvSpPr/>
          <p:nvPr/>
        </p:nvSpPr>
        <p:spPr>
          <a:xfrm>
            <a:off x="0" y="4954588"/>
            <a:ext cx="3935413" cy="1903412"/>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268" name="TextBox 7">
            <a:extLst>
              <a:ext uri="{FF2B5EF4-FFF2-40B4-BE49-F238E27FC236}">
                <a16:creationId xmlns:a16="http://schemas.microsoft.com/office/drawing/2014/main" id="{A3F49EC5-E919-43CC-BD55-5220D5745451}"/>
              </a:ext>
            </a:extLst>
          </p:cNvPr>
          <p:cNvSpPr txBox="1">
            <a:spLocks noChangeArrowheads="1"/>
          </p:cNvSpPr>
          <p:nvPr/>
        </p:nvSpPr>
        <p:spPr bwMode="auto">
          <a:xfrm>
            <a:off x="577303" y="578645"/>
            <a:ext cx="363274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600" b="1">
                <a:solidFill>
                  <a:srgbClr val="003764"/>
                </a:solidFill>
                <a:latin typeface="IBM Plex Serif SemiBold" pitchFamily="18" charset="0"/>
              </a:rPr>
              <a:t>What we do</a:t>
            </a:r>
          </a:p>
        </p:txBody>
      </p:sp>
      <p:sp>
        <p:nvSpPr>
          <p:cNvPr id="11" name="TextBox 10">
            <a:extLst>
              <a:ext uri="{FF2B5EF4-FFF2-40B4-BE49-F238E27FC236}">
                <a16:creationId xmlns:a16="http://schemas.microsoft.com/office/drawing/2014/main" id="{76BF3E63-02E4-4A2F-BF17-BB6AB8E60C60}"/>
              </a:ext>
            </a:extLst>
          </p:cNvPr>
          <p:cNvSpPr txBox="1">
            <a:spLocks noChangeArrowheads="1"/>
          </p:cNvSpPr>
          <p:nvPr/>
        </p:nvSpPr>
        <p:spPr bwMode="auto">
          <a:xfrm>
            <a:off x="-60325" y="1601788"/>
            <a:ext cx="39592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2800" b="1">
                <a:solidFill>
                  <a:schemeClr val="bg1"/>
                </a:solidFill>
                <a:latin typeface="Open Sans" pitchFamily="34" charset="0"/>
                <a:cs typeface="Open Sans" pitchFamily="34" charset="0"/>
              </a:rPr>
              <a:t>Inspire excellence</a:t>
            </a:r>
          </a:p>
          <a:p>
            <a:pPr algn="ctr" eaLnBrk="1" hangingPunct="1"/>
            <a:endParaRPr lang="en-GB" altLang="en-US" sz="2000" b="1">
              <a:solidFill>
                <a:schemeClr val="bg1"/>
              </a:solidFill>
              <a:latin typeface="Open Sans" pitchFamily="34" charset="0"/>
              <a:cs typeface="Open Sans" pitchFamily="34" charset="0"/>
            </a:endParaRPr>
          </a:p>
        </p:txBody>
      </p:sp>
      <p:sp>
        <p:nvSpPr>
          <p:cNvPr id="15" name="Rectangle 14">
            <a:extLst>
              <a:ext uri="{FF2B5EF4-FFF2-40B4-BE49-F238E27FC236}">
                <a16:creationId xmlns:a16="http://schemas.microsoft.com/office/drawing/2014/main" id="{35D48334-3C3B-4A02-88F9-F9DBE5A897BE}"/>
              </a:ext>
            </a:extLst>
          </p:cNvPr>
          <p:cNvSpPr/>
          <p:nvPr/>
        </p:nvSpPr>
        <p:spPr>
          <a:xfrm>
            <a:off x="4148138" y="4948238"/>
            <a:ext cx="3944937" cy="1903412"/>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6" name="Rectangle 15">
            <a:extLst>
              <a:ext uri="{FF2B5EF4-FFF2-40B4-BE49-F238E27FC236}">
                <a16:creationId xmlns:a16="http://schemas.microsoft.com/office/drawing/2014/main" id="{D19AB817-DCDE-4323-B995-6F80CE2D4391}"/>
              </a:ext>
            </a:extLst>
          </p:cNvPr>
          <p:cNvSpPr/>
          <p:nvPr/>
        </p:nvSpPr>
        <p:spPr>
          <a:xfrm>
            <a:off x="4138613" y="1522413"/>
            <a:ext cx="3959225" cy="3425825"/>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 name="Rectangle 16">
            <a:extLst>
              <a:ext uri="{FF2B5EF4-FFF2-40B4-BE49-F238E27FC236}">
                <a16:creationId xmlns:a16="http://schemas.microsoft.com/office/drawing/2014/main" id="{40DF6557-706D-44F6-9C34-ACB9F00489F0}"/>
              </a:ext>
            </a:extLst>
          </p:cNvPr>
          <p:cNvSpPr/>
          <p:nvPr/>
        </p:nvSpPr>
        <p:spPr>
          <a:xfrm>
            <a:off x="8243888" y="4954588"/>
            <a:ext cx="3959225" cy="1903412"/>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8" name="Rectangle 17">
            <a:extLst>
              <a:ext uri="{FF2B5EF4-FFF2-40B4-BE49-F238E27FC236}">
                <a16:creationId xmlns:a16="http://schemas.microsoft.com/office/drawing/2014/main" id="{9837FC3B-4C47-4634-8D4C-D08948ACA625}"/>
              </a:ext>
            </a:extLst>
          </p:cNvPr>
          <p:cNvSpPr/>
          <p:nvPr/>
        </p:nvSpPr>
        <p:spPr>
          <a:xfrm>
            <a:off x="8245475" y="1531938"/>
            <a:ext cx="3959225" cy="3425825"/>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9" name="TextBox 18">
            <a:extLst>
              <a:ext uri="{FF2B5EF4-FFF2-40B4-BE49-F238E27FC236}">
                <a16:creationId xmlns:a16="http://schemas.microsoft.com/office/drawing/2014/main" id="{A8E4607A-3DC6-494D-92E4-91559D7213C8}"/>
              </a:ext>
            </a:extLst>
          </p:cNvPr>
          <p:cNvSpPr txBox="1">
            <a:spLocks noChangeArrowheads="1"/>
          </p:cNvSpPr>
          <p:nvPr/>
        </p:nvSpPr>
        <p:spPr bwMode="auto">
          <a:xfrm>
            <a:off x="4092575" y="1595438"/>
            <a:ext cx="39592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2800" b="1">
                <a:solidFill>
                  <a:schemeClr val="bg1"/>
                </a:solidFill>
                <a:latin typeface="Open Sans" pitchFamily="34" charset="0"/>
                <a:cs typeface="Open Sans" pitchFamily="34" charset="0"/>
              </a:rPr>
              <a:t>Develop excellence</a:t>
            </a:r>
          </a:p>
        </p:txBody>
      </p:sp>
      <p:sp>
        <p:nvSpPr>
          <p:cNvPr id="20" name="TextBox 19">
            <a:extLst>
              <a:ext uri="{FF2B5EF4-FFF2-40B4-BE49-F238E27FC236}">
                <a16:creationId xmlns:a16="http://schemas.microsoft.com/office/drawing/2014/main" id="{09F82F14-2F30-4F05-BB68-05412BA62FA3}"/>
              </a:ext>
            </a:extLst>
          </p:cNvPr>
          <p:cNvSpPr txBox="1">
            <a:spLocks noChangeArrowheads="1"/>
          </p:cNvSpPr>
          <p:nvPr/>
        </p:nvSpPr>
        <p:spPr bwMode="auto">
          <a:xfrm>
            <a:off x="8255000" y="1573213"/>
            <a:ext cx="3959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2800" b="1">
                <a:solidFill>
                  <a:schemeClr val="bg1"/>
                </a:solidFill>
                <a:latin typeface="Open Sans" pitchFamily="34" charset="0"/>
                <a:cs typeface="Open Sans" pitchFamily="34" charset="0"/>
              </a:rPr>
              <a:t>Innovate excellence</a:t>
            </a:r>
          </a:p>
        </p:txBody>
      </p:sp>
      <p:sp>
        <p:nvSpPr>
          <p:cNvPr id="3" name="Rectangle 2">
            <a:extLst>
              <a:ext uri="{FF2B5EF4-FFF2-40B4-BE49-F238E27FC236}">
                <a16:creationId xmlns:a16="http://schemas.microsoft.com/office/drawing/2014/main" id="{371361A8-79E5-49F2-A253-5DD915711F00}"/>
              </a:ext>
            </a:extLst>
          </p:cNvPr>
          <p:cNvSpPr>
            <a:spLocks noChangeArrowheads="1"/>
          </p:cNvSpPr>
          <p:nvPr/>
        </p:nvSpPr>
        <p:spPr bwMode="auto">
          <a:xfrm>
            <a:off x="144463" y="4987925"/>
            <a:ext cx="380206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600">
                <a:solidFill>
                  <a:schemeClr val="bg1"/>
                </a:solidFill>
                <a:latin typeface="Open Sans" pitchFamily="34" charset="0"/>
                <a:cs typeface="Open Sans" pitchFamily="34" charset="0"/>
              </a:rPr>
              <a:t>We inspire young people via our careers advice resources to choose excellence through apprenticeships and technical education as a prestigious career route on their path to reaching their potential, whatever their background.</a:t>
            </a:r>
          </a:p>
        </p:txBody>
      </p:sp>
      <p:sp>
        <p:nvSpPr>
          <p:cNvPr id="4" name="Rectangle 3">
            <a:extLst>
              <a:ext uri="{FF2B5EF4-FFF2-40B4-BE49-F238E27FC236}">
                <a16:creationId xmlns:a16="http://schemas.microsoft.com/office/drawing/2014/main" id="{536BF13E-2EDB-4901-A405-327DE523A7CF}"/>
              </a:ext>
            </a:extLst>
          </p:cNvPr>
          <p:cNvSpPr>
            <a:spLocks noChangeArrowheads="1"/>
          </p:cNvSpPr>
          <p:nvPr/>
        </p:nvSpPr>
        <p:spPr bwMode="auto">
          <a:xfrm>
            <a:off x="4210050" y="4987925"/>
            <a:ext cx="388778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600">
                <a:solidFill>
                  <a:schemeClr val="bg1"/>
                </a:solidFill>
                <a:latin typeface="Open Sans" pitchFamily="34" charset="0"/>
                <a:cs typeface="Open Sans" pitchFamily="34" charset="0"/>
              </a:rPr>
              <a:t>We develop excellence in young people by testing and assessing their skills and knowledge against their peers through our national and international competitions programmes, improving their confidence and potential. </a:t>
            </a:r>
          </a:p>
        </p:txBody>
      </p:sp>
      <p:sp>
        <p:nvSpPr>
          <p:cNvPr id="5" name="Rectangle 4">
            <a:extLst>
              <a:ext uri="{FF2B5EF4-FFF2-40B4-BE49-F238E27FC236}">
                <a16:creationId xmlns:a16="http://schemas.microsoft.com/office/drawing/2014/main" id="{FD0CA972-2277-4457-9CC2-55A79D79D631}"/>
              </a:ext>
            </a:extLst>
          </p:cNvPr>
          <p:cNvSpPr>
            <a:spLocks noChangeArrowheads="1"/>
          </p:cNvSpPr>
          <p:nvPr/>
        </p:nvSpPr>
        <p:spPr bwMode="auto">
          <a:xfrm>
            <a:off x="8277225" y="4964113"/>
            <a:ext cx="37703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600">
                <a:solidFill>
                  <a:schemeClr val="bg1"/>
                </a:solidFill>
                <a:latin typeface="Open Sans" pitchFamily="34" charset="0"/>
                <a:cs typeface="Open Sans" pitchFamily="34" charset="0"/>
              </a:rPr>
              <a:t>We innovate to mainstream global excellence to help improve standards of teaching, training and assessment through international benchmarking to help young people, employers and the UK economy succeed.</a:t>
            </a:r>
          </a:p>
        </p:txBody>
      </p:sp>
      <p:pic>
        <p:nvPicPr>
          <p:cNvPr id="21" name="Picture 20">
            <a:extLst>
              <a:ext uri="{FF2B5EF4-FFF2-40B4-BE49-F238E27FC236}">
                <a16:creationId xmlns:a16="http://schemas.microsoft.com/office/drawing/2014/main" id="{8FF3B73B-1FA5-489C-A061-FF90A083C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940" t="17519" r="42331" b="32767"/>
          <a:stretch>
            <a:fillRect/>
          </a:stretch>
        </p:blipFill>
        <p:spPr bwMode="auto">
          <a:xfrm>
            <a:off x="8248650" y="2192338"/>
            <a:ext cx="3954463"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a:extLst>
              <a:ext uri="{FF2B5EF4-FFF2-40B4-BE49-F238E27FC236}">
                <a16:creationId xmlns:a16="http://schemas.microsoft.com/office/drawing/2014/main" id="{78927D4C-0EB4-4CA2-A3E6-ACA60529EA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2501" t="11163" r="21336" b="19269"/>
          <a:stretch>
            <a:fillRect/>
          </a:stretch>
        </p:blipFill>
        <p:spPr bwMode="auto">
          <a:xfrm>
            <a:off x="4160838" y="2206625"/>
            <a:ext cx="39243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id="{8D50AC73-1235-437A-A5E6-306E18DB82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7352" t="18449" r="24509" b="11008"/>
          <a:stretch>
            <a:fillRect/>
          </a:stretch>
        </p:blipFill>
        <p:spPr bwMode="auto">
          <a:xfrm>
            <a:off x="-14288" y="2254250"/>
            <a:ext cx="3949701" cy="26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6" descr="A picture containing drawing&#10;&#10;Description automatically generated">
            <a:extLst>
              <a:ext uri="{FF2B5EF4-FFF2-40B4-BE49-F238E27FC236}">
                <a16:creationId xmlns:a16="http://schemas.microsoft.com/office/drawing/2014/main" id="{D4678B47-E8FA-4AAA-BA4F-4DDD87DF68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1" grpId="0"/>
      <p:bldP spid="15" grpId="0" animBg="1"/>
      <p:bldP spid="16" grpId="0" animBg="1"/>
      <p:bldP spid="17" grpId="0" animBg="1"/>
      <p:bldP spid="18" grpId="0" animBg="1"/>
      <p:bldP spid="19" grpId="0"/>
      <p:bldP spid="20" grpId="0"/>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A picture containing drawing&#10;&#10;Description automatically generated">
            <a:extLst>
              <a:ext uri="{FF2B5EF4-FFF2-40B4-BE49-F238E27FC236}">
                <a16:creationId xmlns:a16="http://schemas.microsoft.com/office/drawing/2014/main" id="{144AA59F-B104-4203-90BF-B1D79FD88EE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7">
            <a:extLst>
              <a:ext uri="{FF2B5EF4-FFF2-40B4-BE49-F238E27FC236}">
                <a16:creationId xmlns:a16="http://schemas.microsoft.com/office/drawing/2014/main" id="{6A92FFB1-6A6C-461C-9EDF-7E420196F22E}"/>
              </a:ext>
            </a:extLst>
          </p:cNvPr>
          <p:cNvSpPr txBox="1">
            <a:spLocks noChangeArrowheads="1"/>
          </p:cNvSpPr>
          <p:nvPr/>
        </p:nvSpPr>
        <p:spPr bwMode="auto">
          <a:xfrm>
            <a:off x="984686" y="442673"/>
            <a:ext cx="88785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b="1" dirty="0">
                <a:solidFill>
                  <a:srgbClr val="003764"/>
                </a:solidFill>
                <a:latin typeface="IBM Plex Serif SemiBold" pitchFamily="18" charset="0"/>
              </a:rPr>
              <a:t>By the end of this session, learners will understand:</a:t>
            </a:r>
          </a:p>
        </p:txBody>
      </p:sp>
      <p:sp>
        <p:nvSpPr>
          <p:cNvPr id="13318" name="TextBox 12">
            <a:extLst>
              <a:ext uri="{FF2B5EF4-FFF2-40B4-BE49-F238E27FC236}">
                <a16:creationId xmlns:a16="http://schemas.microsoft.com/office/drawing/2014/main" id="{AC53834C-CEE3-4410-9652-A68B93B2057B}"/>
              </a:ext>
            </a:extLst>
          </p:cNvPr>
          <p:cNvSpPr txBox="1">
            <a:spLocks noChangeArrowheads="1"/>
          </p:cNvSpPr>
          <p:nvPr/>
        </p:nvSpPr>
        <p:spPr bwMode="auto">
          <a:xfrm>
            <a:off x="11707813" y="6259513"/>
            <a:ext cx="333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a:solidFill>
                  <a:schemeClr val="bg1"/>
                </a:solidFill>
                <a:latin typeface="Open Sans" pitchFamily="34" charset="0"/>
                <a:cs typeface="Open Sans" pitchFamily="34" charset="0"/>
              </a:rPr>
              <a:t>1</a:t>
            </a:r>
          </a:p>
        </p:txBody>
      </p:sp>
      <p:sp>
        <p:nvSpPr>
          <p:cNvPr id="13319" name="Rectangle 13">
            <a:extLst>
              <a:ext uri="{FF2B5EF4-FFF2-40B4-BE49-F238E27FC236}">
                <a16:creationId xmlns:a16="http://schemas.microsoft.com/office/drawing/2014/main" id="{203EA693-92A7-4AF8-A635-62C9CBFD30D1}"/>
              </a:ext>
            </a:extLst>
          </p:cNvPr>
          <p:cNvSpPr>
            <a:spLocks noChangeArrowheads="1"/>
          </p:cNvSpPr>
          <p:nvPr/>
        </p:nvSpPr>
        <p:spPr bwMode="auto">
          <a:xfrm>
            <a:off x="4622800" y="6283325"/>
            <a:ext cx="2617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a:solidFill>
                  <a:schemeClr val="bg1"/>
                </a:solidFill>
                <a:latin typeface="Open Sans" pitchFamily="34" charset="0"/>
                <a:cs typeface="Open Sans" pitchFamily="34" charset="0"/>
              </a:rPr>
              <a:t>&lt;Title of presentation&gt;</a:t>
            </a:r>
          </a:p>
        </p:txBody>
      </p:sp>
      <p:sp>
        <p:nvSpPr>
          <p:cNvPr id="2" name="Rectangle 1">
            <a:extLst>
              <a:ext uri="{FF2B5EF4-FFF2-40B4-BE49-F238E27FC236}">
                <a16:creationId xmlns:a16="http://schemas.microsoft.com/office/drawing/2014/main" id="{35B45340-8F78-40F0-934E-9D5AFE07482F}"/>
              </a:ext>
            </a:extLst>
          </p:cNvPr>
          <p:cNvSpPr/>
          <p:nvPr/>
        </p:nvSpPr>
        <p:spPr>
          <a:xfrm>
            <a:off x="1542635" y="1511271"/>
            <a:ext cx="3698696" cy="233223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Open Sans" panose="020B0606030504020204"/>
              </a:rPr>
              <a:t>What an apprenticeship is</a:t>
            </a:r>
          </a:p>
        </p:txBody>
      </p:sp>
      <p:sp>
        <p:nvSpPr>
          <p:cNvPr id="8" name="Rectangle 7">
            <a:extLst>
              <a:ext uri="{FF2B5EF4-FFF2-40B4-BE49-F238E27FC236}">
                <a16:creationId xmlns:a16="http://schemas.microsoft.com/office/drawing/2014/main" id="{85D44D18-8CA6-4B5A-AC11-5384DA5964E4}"/>
              </a:ext>
            </a:extLst>
          </p:cNvPr>
          <p:cNvSpPr/>
          <p:nvPr/>
        </p:nvSpPr>
        <p:spPr>
          <a:xfrm>
            <a:off x="5918814" y="1511271"/>
            <a:ext cx="3698696" cy="2332234"/>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Open Sans" panose="020B0606030504020204"/>
              </a:rPr>
              <a:t>Why apprenticeships are so valuable</a:t>
            </a:r>
          </a:p>
        </p:txBody>
      </p:sp>
      <p:sp>
        <p:nvSpPr>
          <p:cNvPr id="9" name="Rectangle 8">
            <a:extLst>
              <a:ext uri="{FF2B5EF4-FFF2-40B4-BE49-F238E27FC236}">
                <a16:creationId xmlns:a16="http://schemas.microsoft.com/office/drawing/2014/main" id="{6C911976-C843-40A6-8E8F-F5AFD25ED869}"/>
              </a:ext>
            </a:extLst>
          </p:cNvPr>
          <p:cNvSpPr/>
          <p:nvPr/>
        </p:nvSpPr>
        <p:spPr>
          <a:xfrm>
            <a:off x="5918814" y="4083093"/>
            <a:ext cx="3698696" cy="233223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Open Sans" panose="020B0606030504020204"/>
              </a:rPr>
              <a:t>Inspiring stories from UK apprentices</a:t>
            </a:r>
          </a:p>
        </p:txBody>
      </p:sp>
      <p:sp>
        <p:nvSpPr>
          <p:cNvPr id="10" name="Rectangle 9">
            <a:extLst>
              <a:ext uri="{FF2B5EF4-FFF2-40B4-BE49-F238E27FC236}">
                <a16:creationId xmlns:a16="http://schemas.microsoft.com/office/drawing/2014/main" id="{7980560D-A54A-466E-97FF-7FFFE3BD775B}"/>
              </a:ext>
            </a:extLst>
          </p:cNvPr>
          <p:cNvSpPr/>
          <p:nvPr/>
        </p:nvSpPr>
        <p:spPr>
          <a:xfrm>
            <a:off x="1542635" y="4083093"/>
            <a:ext cx="3698696" cy="2332234"/>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Open Sans" panose="020B0606030504020204"/>
              </a:rPr>
              <a:t>The rights and responsibilities that apprentices should know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1DC1E-BCB8-4DA2-965E-E12D871A368B}"/>
              </a:ext>
            </a:extLst>
          </p:cNvPr>
          <p:cNvSpPr>
            <a:spLocks noGrp="1"/>
          </p:cNvSpPr>
          <p:nvPr>
            <p:ph type="title"/>
          </p:nvPr>
        </p:nvSpPr>
        <p:spPr>
          <a:xfrm>
            <a:off x="5496674" y="220894"/>
            <a:ext cx="5630238" cy="1155844"/>
          </a:xfrm>
        </p:spPr>
        <p:txBody>
          <a:bodyPr/>
          <a:lstStyle/>
          <a:p>
            <a:r>
              <a:rPr lang="en-GB" dirty="0">
                <a:solidFill>
                  <a:srgbClr val="003764"/>
                </a:solidFill>
                <a:latin typeface="IBM Plex Serif SemiBold"/>
              </a:rPr>
              <a:t>What is an apprenticeship?</a:t>
            </a:r>
          </a:p>
        </p:txBody>
      </p:sp>
      <p:sp>
        <p:nvSpPr>
          <p:cNvPr id="3" name="Content Placeholder 2">
            <a:extLst>
              <a:ext uri="{FF2B5EF4-FFF2-40B4-BE49-F238E27FC236}">
                <a16:creationId xmlns:a16="http://schemas.microsoft.com/office/drawing/2014/main" id="{DE85F3FD-1BD2-42EA-9281-F6089D53D97F}"/>
              </a:ext>
            </a:extLst>
          </p:cNvPr>
          <p:cNvSpPr>
            <a:spLocks noGrp="1"/>
          </p:cNvSpPr>
          <p:nvPr>
            <p:ph idx="1"/>
          </p:nvPr>
        </p:nvSpPr>
        <p:spPr>
          <a:xfrm>
            <a:off x="5357973" y="1524607"/>
            <a:ext cx="6174769" cy="4968660"/>
          </a:xfrm>
        </p:spPr>
        <p:txBody>
          <a:bodyPr/>
          <a:lstStyle/>
          <a:p>
            <a:pPr marL="0" indent="0">
              <a:buNone/>
            </a:pPr>
            <a:r>
              <a:rPr lang="en-GB" sz="1900" dirty="0">
                <a:latin typeface="Open Sans" panose="020B0606030504020204"/>
              </a:rPr>
              <a:t>Apprenticeships are a great way to enter the job market, earn a living and get a brilliant qualification – all in one go. </a:t>
            </a:r>
          </a:p>
          <a:p>
            <a:r>
              <a:rPr lang="en-GB" sz="1900" b="1" dirty="0">
                <a:solidFill>
                  <a:srgbClr val="003764"/>
                </a:solidFill>
                <a:latin typeface="Open Sans" panose="020B0606030504020204"/>
              </a:rPr>
              <a:t>You’ll have a real job </a:t>
            </a:r>
            <a:r>
              <a:rPr lang="en-GB" sz="1900" dirty="0">
                <a:latin typeface="Open Sans" panose="020B0606030504020204"/>
              </a:rPr>
              <a:t>– meaning you’ll get first-hand experience of how to do the job you’re in (whether that’s a business manager, banker, engineer, lawyer, hotelier – the list of apprenticeships on offer is endless). The skills and the knowledge that you’ll gain in a real job make you incredibly valuable to any recruiter.</a:t>
            </a:r>
          </a:p>
          <a:p>
            <a:r>
              <a:rPr lang="en-GB" sz="1900" b="1" dirty="0">
                <a:solidFill>
                  <a:srgbClr val="003764"/>
                </a:solidFill>
                <a:latin typeface="Open Sans" panose="020B0606030504020204"/>
              </a:rPr>
              <a:t>You’ll earn-while-you-learn </a:t>
            </a:r>
            <a:r>
              <a:rPr lang="en-GB" sz="1900" dirty="0">
                <a:latin typeface="Open Sans" panose="020B0606030504020204"/>
              </a:rPr>
              <a:t>meaning you’ll get paid a salary like everyone else you work with.</a:t>
            </a:r>
          </a:p>
          <a:p>
            <a:r>
              <a:rPr lang="en-GB" sz="1900" dirty="0">
                <a:latin typeface="Open Sans" panose="020B0606030504020204"/>
              </a:rPr>
              <a:t>You’ll get a great </a:t>
            </a:r>
            <a:r>
              <a:rPr lang="en-GB" sz="1900" b="1" dirty="0">
                <a:solidFill>
                  <a:srgbClr val="003764"/>
                </a:solidFill>
                <a:latin typeface="Open Sans" panose="020B0606030504020204"/>
              </a:rPr>
              <a:t>qualification</a:t>
            </a:r>
            <a:r>
              <a:rPr lang="en-GB" sz="1900" dirty="0">
                <a:latin typeface="Open Sans" panose="020B0606030504020204"/>
              </a:rPr>
              <a:t> at the end of your apprenticeship.</a:t>
            </a:r>
          </a:p>
          <a:p>
            <a:r>
              <a:rPr lang="en-GB" sz="1900" dirty="0">
                <a:latin typeface="Open Sans" panose="020B0606030504020204"/>
              </a:rPr>
              <a:t>Apprenticeships are </a:t>
            </a:r>
            <a:r>
              <a:rPr lang="en-GB" sz="1900" b="1" dirty="0">
                <a:solidFill>
                  <a:srgbClr val="003764"/>
                </a:solidFill>
                <a:latin typeface="Open Sans" panose="020B0606030504020204"/>
              </a:rPr>
              <a:t>widely available </a:t>
            </a:r>
            <a:r>
              <a:rPr lang="en-GB" sz="1900" dirty="0">
                <a:latin typeface="Open Sans" panose="020B0606030504020204"/>
              </a:rPr>
              <a:t>in the UK and cover many sectors and industries. Click </a:t>
            </a:r>
            <a:r>
              <a:rPr lang="en-GB" sz="1900" dirty="0">
                <a:latin typeface="Open Sans" panose="020B0606030504020204"/>
                <a:hlinkClick r:id="rId2"/>
              </a:rPr>
              <a:t>here</a:t>
            </a:r>
            <a:r>
              <a:rPr lang="en-GB" sz="1900" dirty="0">
                <a:latin typeface="Open Sans" panose="020B0606030504020204"/>
              </a:rPr>
              <a:t> to search for apprenticeships near you.</a:t>
            </a:r>
          </a:p>
        </p:txBody>
      </p:sp>
      <p:pic>
        <p:nvPicPr>
          <p:cNvPr id="7" name="Picture 6" descr="A picture containing person, indoor, working, worktable&#10;&#10;Description automatically generated">
            <a:extLst>
              <a:ext uri="{FF2B5EF4-FFF2-40B4-BE49-F238E27FC236}">
                <a16:creationId xmlns:a16="http://schemas.microsoft.com/office/drawing/2014/main" id="{89332909-A1BF-4B8E-ADC4-E5B8D5543E0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5106256" cy="6858000"/>
          </a:xfrm>
          <a:prstGeom prst="rect">
            <a:avLst/>
          </a:prstGeom>
        </p:spPr>
      </p:pic>
      <p:pic>
        <p:nvPicPr>
          <p:cNvPr id="11" name="Picture 6" descr="A picture containing drawing&#10;&#10;Description automatically generated">
            <a:extLst>
              <a:ext uri="{FF2B5EF4-FFF2-40B4-BE49-F238E27FC236}">
                <a16:creationId xmlns:a16="http://schemas.microsoft.com/office/drawing/2014/main" id="{28B1118F-19F7-429E-A209-FB1F6B780AF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509340" y="73025"/>
            <a:ext cx="1682659" cy="1155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99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1DC1E-BCB8-4DA2-965E-E12D871A368B}"/>
              </a:ext>
            </a:extLst>
          </p:cNvPr>
          <p:cNvSpPr>
            <a:spLocks noGrp="1"/>
          </p:cNvSpPr>
          <p:nvPr>
            <p:ph type="title"/>
          </p:nvPr>
        </p:nvSpPr>
        <p:spPr>
          <a:xfrm>
            <a:off x="1199962" y="567432"/>
            <a:ext cx="6339156" cy="706563"/>
          </a:xfrm>
        </p:spPr>
        <p:txBody>
          <a:bodyPr/>
          <a:lstStyle/>
          <a:p>
            <a:r>
              <a:rPr lang="en-GB" sz="3800" dirty="0">
                <a:solidFill>
                  <a:srgbClr val="003764"/>
                </a:solidFill>
                <a:latin typeface="IBM Plex Serif SemiBold"/>
              </a:rPr>
              <a:t>How do apprenticeships work?</a:t>
            </a:r>
          </a:p>
        </p:txBody>
      </p:sp>
      <p:sp>
        <p:nvSpPr>
          <p:cNvPr id="3" name="Content Placeholder 2">
            <a:extLst>
              <a:ext uri="{FF2B5EF4-FFF2-40B4-BE49-F238E27FC236}">
                <a16:creationId xmlns:a16="http://schemas.microsoft.com/office/drawing/2014/main" id="{DE85F3FD-1BD2-42EA-9281-F6089D53D97F}"/>
              </a:ext>
            </a:extLst>
          </p:cNvPr>
          <p:cNvSpPr>
            <a:spLocks noGrp="1"/>
          </p:cNvSpPr>
          <p:nvPr>
            <p:ph idx="1"/>
          </p:nvPr>
        </p:nvSpPr>
        <p:spPr>
          <a:xfrm>
            <a:off x="308225" y="1356188"/>
            <a:ext cx="7715892" cy="5404207"/>
          </a:xfrm>
        </p:spPr>
        <p:txBody>
          <a:bodyPr/>
          <a:lstStyle/>
          <a:p>
            <a:r>
              <a:rPr lang="en-GB" sz="1700" dirty="0">
                <a:latin typeface="Open Sans" panose="020B0606030504020204"/>
              </a:rPr>
              <a:t>You can start an apprenticeship at </a:t>
            </a:r>
            <a:r>
              <a:rPr lang="en-GB" sz="1700" b="1" dirty="0">
                <a:solidFill>
                  <a:srgbClr val="DA291C"/>
                </a:solidFill>
                <a:latin typeface="Open Sans" panose="020B0606030504020204"/>
              </a:rPr>
              <a:t>16 after your GCSE’s, or at 18 after A Levels </a:t>
            </a:r>
            <a:r>
              <a:rPr lang="en-GB" sz="1700" dirty="0">
                <a:latin typeface="Open Sans" panose="020B0606030504020204"/>
              </a:rPr>
              <a:t>or vocational qualifications. In fact, you can start an apprenticeship at any point in your career – whether you’re growing your existing qualifications, or changing career direction completely.</a:t>
            </a:r>
          </a:p>
          <a:p>
            <a:r>
              <a:rPr lang="en-GB" sz="1700" dirty="0">
                <a:latin typeface="Open Sans" panose="020B0606030504020204"/>
              </a:rPr>
              <a:t>You’ll become an </a:t>
            </a:r>
            <a:r>
              <a:rPr lang="en-GB" sz="1700" b="1" dirty="0">
                <a:solidFill>
                  <a:srgbClr val="DA291C"/>
                </a:solidFill>
                <a:latin typeface="Open Sans" panose="020B0606030504020204"/>
              </a:rPr>
              <a:t>employee of the business </a:t>
            </a:r>
            <a:r>
              <a:rPr lang="en-GB" sz="1700" dirty="0">
                <a:latin typeface="Open Sans" panose="020B0606030504020204"/>
              </a:rPr>
              <a:t>where your apprenticeship is being completed – we’ll explain this in more detail later.</a:t>
            </a:r>
          </a:p>
          <a:p>
            <a:r>
              <a:rPr lang="en-GB" sz="1700" dirty="0">
                <a:latin typeface="Open Sans" panose="020B0606030504020204"/>
              </a:rPr>
              <a:t>You’ll spend </a:t>
            </a:r>
            <a:r>
              <a:rPr lang="en-GB" sz="1700" b="1" dirty="0">
                <a:solidFill>
                  <a:srgbClr val="DA291C"/>
                </a:solidFill>
                <a:latin typeface="Open Sans" panose="020B0606030504020204"/>
              </a:rPr>
              <a:t>80% of the working week </a:t>
            </a:r>
            <a:r>
              <a:rPr lang="en-GB" sz="1700" dirty="0">
                <a:latin typeface="Open Sans" panose="020B0606030504020204"/>
              </a:rPr>
              <a:t>at your place of employment (usually at least 30 hours per week), and </a:t>
            </a:r>
            <a:r>
              <a:rPr lang="en-GB" sz="1700" b="1" dirty="0">
                <a:solidFill>
                  <a:srgbClr val="DA291C"/>
                </a:solidFill>
                <a:latin typeface="Open Sans" panose="020B0606030504020204"/>
              </a:rPr>
              <a:t>20% at your place of study </a:t>
            </a:r>
            <a:r>
              <a:rPr lang="en-GB" sz="1700" dirty="0">
                <a:latin typeface="Open Sans" panose="020B0606030504020204"/>
              </a:rPr>
              <a:t>(usually at a college, university or with a training provider.) Your training takes place during working hours.</a:t>
            </a:r>
          </a:p>
          <a:p>
            <a:r>
              <a:rPr lang="en-GB" sz="1700" dirty="0">
                <a:latin typeface="Open Sans" panose="020B0606030504020204"/>
              </a:rPr>
              <a:t>You’ll receive a </a:t>
            </a:r>
            <a:r>
              <a:rPr lang="en-GB" sz="1700" b="1" dirty="0">
                <a:solidFill>
                  <a:srgbClr val="DA291C"/>
                </a:solidFill>
                <a:latin typeface="Open Sans" panose="020B0606030504020204"/>
              </a:rPr>
              <a:t>recognised qualification </a:t>
            </a:r>
            <a:r>
              <a:rPr lang="en-GB" sz="1700" dirty="0">
                <a:latin typeface="Open Sans" panose="020B0606030504020204"/>
              </a:rPr>
              <a:t>at the end of your apprenticeship (intermediate, advanced, higher or degree apprenticeships are on offer).</a:t>
            </a:r>
          </a:p>
          <a:p>
            <a:r>
              <a:rPr lang="en-GB" sz="1700" dirty="0">
                <a:latin typeface="Open Sans" panose="020B0606030504020204"/>
              </a:rPr>
              <a:t>You’ll have a </a:t>
            </a:r>
            <a:r>
              <a:rPr lang="en-GB" sz="1700" b="1" dirty="0">
                <a:solidFill>
                  <a:srgbClr val="DA291C"/>
                </a:solidFill>
                <a:latin typeface="Open Sans" panose="020B0606030504020204"/>
              </a:rPr>
              <a:t>job description </a:t>
            </a:r>
            <a:r>
              <a:rPr lang="en-GB" sz="1700" dirty="0">
                <a:latin typeface="Open Sans" panose="020B0606030504020204"/>
              </a:rPr>
              <a:t>so you know exactly what you have to do at work (and coaches or mentors to help you along the way). </a:t>
            </a:r>
          </a:p>
          <a:p>
            <a:r>
              <a:rPr lang="en-GB" sz="1700" dirty="0">
                <a:latin typeface="Open Sans" panose="020B0606030504020204"/>
              </a:rPr>
              <a:t>Apprenticeships can take </a:t>
            </a:r>
            <a:r>
              <a:rPr lang="en-GB" sz="1700" b="1" dirty="0">
                <a:solidFill>
                  <a:srgbClr val="DA291C"/>
                </a:solidFill>
                <a:latin typeface="Open Sans" panose="020B0606030504020204"/>
              </a:rPr>
              <a:t>1 to 6 years to complete</a:t>
            </a:r>
            <a:r>
              <a:rPr lang="en-GB" sz="1700" dirty="0">
                <a:latin typeface="Open Sans" panose="020B0606030504020204"/>
              </a:rPr>
              <a:t>, depending on which one you choose and at what level it is aimed at.</a:t>
            </a:r>
          </a:p>
          <a:p>
            <a:r>
              <a:rPr lang="en-GB" sz="1700" dirty="0">
                <a:latin typeface="Open Sans" panose="020B0606030504020204"/>
              </a:rPr>
              <a:t>Apprenticeships are funded from contributions made by the government and your employer so </a:t>
            </a:r>
            <a:r>
              <a:rPr lang="en-GB" sz="1700" b="1" dirty="0">
                <a:solidFill>
                  <a:srgbClr val="DA291C"/>
                </a:solidFill>
                <a:latin typeface="Open Sans" panose="020B0606030504020204"/>
              </a:rPr>
              <a:t>your course fees will be taken care of</a:t>
            </a:r>
            <a:r>
              <a:rPr lang="en-GB" sz="1700" dirty="0">
                <a:latin typeface="Open Sans" panose="020B0606030504020204"/>
              </a:rPr>
              <a:t>. You will need to learn how to manage your time between work and study!!</a:t>
            </a:r>
          </a:p>
          <a:p>
            <a:endParaRPr lang="en-GB" sz="1600" dirty="0">
              <a:latin typeface="Open Sans" panose="020B0606030504020204"/>
            </a:endParaRPr>
          </a:p>
        </p:txBody>
      </p:sp>
      <p:pic>
        <p:nvPicPr>
          <p:cNvPr id="8" name="Picture 7" descr="A picture containing person, preparing, cooking, grill&#10;&#10;Description automatically generated">
            <a:extLst>
              <a:ext uri="{FF2B5EF4-FFF2-40B4-BE49-F238E27FC236}">
                <a16:creationId xmlns:a16="http://schemas.microsoft.com/office/drawing/2014/main" id="{F3E07251-6EAF-4374-A442-1D77291C535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14189" y="0"/>
            <a:ext cx="3977811" cy="6858000"/>
          </a:xfrm>
          <a:prstGeom prst="rect">
            <a:avLst/>
          </a:prstGeom>
        </p:spPr>
      </p:pic>
      <p:pic>
        <p:nvPicPr>
          <p:cNvPr id="5" name="Picture 6" descr="A picture containing drawing&#10;&#10;Description automatically generated">
            <a:extLst>
              <a:ext uri="{FF2B5EF4-FFF2-40B4-BE49-F238E27FC236}">
                <a16:creationId xmlns:a16="http://schemas.microsoft.com/office/drawing/2014/main" id="{8C3B9DB9-37BA-4349-A49D-80BFD93FA43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58" y="-6529"/>
            <a:ext cx="1191104" cy="81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300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3A784-B250-4636-ACEC-52B904D34A96}"/>
              </a:ext>
            </a:extLst>
          </p:cNvPr>
          <p:cNvSpPr>
            <a:spLocks noGrp="1"/>
          </p:cNvSpPr>
          <p:nvPr>
            <p:ph type="title"/>
          </p:nvPr>
        </p:nvSpPr>
        <p:spPr>
          <a:xfrm>
            <a:off x="838200" y="365125"/>
            <a:ext cx="10515600" cy="960241"/>
          </a:xfrm>
        </p:spPr>
        <p:txBody>
          <a:bodyPr/>
          <a:lstStyle/>
          <a:p>
            <a:r>
              <a:rPr lang="en-GB" sz="4000" b="1" dirty="0">
                <a:solidFill>
                  <a:srgbClr val="003764"/>
                </a:solidFill>
                <a:latin typeface="IBM Plex Serif SemiBold"/>
              </a:rPr>
              <a:t>What types of apprenticeships are available?</a:t>
            </a:r>
          </a:p>
        </p:txBody>
      </p:sp>
      <p:graphicFrame>
        <p:nvGraphicFramePr>
          <p:cNvPr id="4" name="Table 4">
            <a:extLst>
              <a:ext uri="{FF2B5EF4-FFF2-40B4-BE49-F238E27FC236}">
                <a16:creationId xmlns:a16="http://schemas.microsoft.com/office/drawing/2014/main" id="{41A8B627-6D33-4DA6-8FA1-B81B428F43B0}"/>
              </a:ext>
            </a:extLst>
          </p:cNvPr>
          <p:cNvGraphicFramePr>
            <a:graphicFrameLocks noGrp="1"/>
          </p:cNvGraphicFramePr>
          <p:nvPr>
            <p:ph idx="1"/>
            <p:extLst>
              <p:ext uri="{D42A27DB-BD31-4B8C-83A1-F6EECF244321}">
                <p14:modId xmlns:p14="http://schemas.microsoft.com/office/powerpoint/2010/main" val="2299603851"/>
              </p:ext>
            </p:extLst>
          </p:nvPr>
        </p:nvGraphicFramePr>
        <p:xfrm>
          <a:off x="784690" y="3232007"/>
          <a:ext cx="7378984" cy="3260868"/>
        </p:xfrm>
        <a:graphic>
          <a:graphicData uri="http://schemas.openxmlformats.org/drawingml/2006/table">
            <a:tbl>
              <a:tblPr firstRow="1" bandRow="1">
                <a:tableStyleId>{5C22544A-7EE6-4342-B048-85BDC9FD1C3A}</a:tableStyleId>
              </a:tblPr>
              <a:tblGrid>
                <a:gridCol w="2012058">
                  <a:extLst>
                    <a:ext uri="{9D8B030D-6E8A-4147-A177-3AD203B41FA5}">
                      <a16:colId xmlns:a16="http://schemas.microsoft.com/office/drawing/2014/main" val="1936733814"/>
                    </a:ext>
                  </a:extLst>
                </a:gridCol>
                <a:gridCol w="1510984">
                  <a:extLst>
                    <a:ext uri="{9D8B030D-6E8A-4147-A177-3AD203B41FA5}">
                      <a16:colId xmlns:a16="http://schemas.microsoft.com/office/drawing/2014/main" val="911142368"/>
                    </a:ext>
                  </a:extLst>
                </a:gridCol>
                <a:gridCol w="3855942">
                  <a:extLst>
                    <a:ext uri="{9D8B030D-6E8A-4147-A177-3AD203B41FA5}">
                      <a16:colId xmlns:a16="http://schemas.microsoft.com/office/drawing/2014/main" val="1917931321"/>
                    </a:ext>
                  </a:extLst>
                </a:gridCol>
              </a:tblGrid>
              <a:tr h="755360">
                <a:tc>
                  <a:txBody>
                    <a:bodyPr/>
                    <a:lstStyle/>
                    <a:p>
                      <a:pPr algn="ctr"/>
                      <a:r>
                        <a:rPr lang="en-GB" dirty="0">
                          <a:latin typeface="Open Sans"/>
                        </a:rPr>
                        <a:t>Apprenticeship TYPE</a:t>
                      </a:r>
                    </a:p>
                  </a:txBody>
                  <a:tcPr>
                    <a:solidFill>
                      <a:srgbClr val="003764"/>
                    </a:solidFill>
                  </a:tcPr>
                </a:tc>
                <a:tc>
                  <a:txBody>
                    <a:bodyPr/>
                    <a:lstStyle/>
                    <a:p>
                      <a:pPr algn="ctr"/>
                      <a:r>
                        <a:rPr lang="en-GB" dirty="0">
                          <a:latin typeface="Open Sans"/>
                        </a:rPr>
                        <a:t>Level</a:t>
                      </a:r>
                    </a:p>
                  </a:txBody>
                  <a:tcPr>
                    <a:solidFill>
                      <a:srgbClr val="003764"/>
                    </a:solidFill>
                  </a:tcPr>
                </a:tc>
                <a:tc>
                  <a:txBody>
                    <a:bodyPr/>
                    <a:lstStyle/>
                    <a:p>
                      <a:pPr algn="ctr"/>
                      <a:r>
                        <a:rPr lang="en-GB" dirty="0">
                          <a:latin typeface="Open Sans"/>
                        </a:rPr>
                        <a:t>Equivalent education level</a:t>
                      </a:r>
                    </a:p>
                  </a:txBody>
                  <a:tcPr>
                    <a:solidFill>
                      <a:srgbClr val="003764"/>
                    </a:solidFill>
                  </a:tcPr>
                </a:tc>
                <a:extLst>
                  <a:ext uri="{0D108BD9-81ED-4DB2-BD59-A6C34878D82A}">
                    <a16:rowId xmlns:a16="http://schemas.microsoft.com/office/drawing/2014/main" val="37746311"/>
                  </a:ext>
                </a:extLst>
              </a:tr>
              <a:tr h="626377">
                <a:tc>
                  <a:txBody>
                    <a:bodyPr/>
                    <a:lstStyle/>
                    <a:p>
                      <a:r>
                        <a:rPr lang="en-GB" dirty="0">
                          <a:solidFill>
                            <a:schemeClr val="bg1"/>
                          </a:solidFill>
                          <a:latin typeface="Open Sans"/>
                        </a:rPr>
                        <a:t>Intermediate</a:t>
                      </a:r>
                    </a:p>
                  </a:txBody>
                  <a:tcPr>
                    <a:solidFill>
                      <a:srgbClr val="DA291C">
                        <a:alpha val="80000"/>
                      </a:srgbClr>
                    </a:solidFill>
                  </a:tcPr>
                </a:tc>
                <a:tc>
                  <a:txBody>
                    <a:bodyPr/>
                    <a:lstStyle/>
                    <a:p>
                      <a:r>
                        <a:rPr lang="en-GB" dirty="0">
                          <a:solidFill>
                            <a:schemeClr val="bg1"/>
                          </a:solidFill>
                          <a:latin typeface="Open Sans"/>
                        </a:rPr>
                        <a:t>2</a:t>
                      </a:r>
                    </a:p>
                  </a:txBody>
                  <a:tcPr>
                    <a:solidFill>
                      <a:srgbClr val="DA291C">
                        <a:alpha val="80000"/>
                      </a:srgbClr>
                    </a:solidFill>
                  </a:tcPr>
                </a:tc>
                <a:tc>
                  <a:txBody>
                    <a:bodyPr/>
                    <a:lstStyle/>
                    <a:p>
                      <a:r>
                        <a:rPr lang="en-GB" dirty="0">
                          <a:solidFill>
                            <a:schemeClr val="bg1"/>
                          </a:solidFill>
                          <a:latin typeface="Open Sans"/>
                        </a:rPr>
                        <a:t>GCSE</a:t>
                      </a:r>
                    </a:p>
                  </a:txBody>
                  <a:tcPr>
                    <a:solidFill>
                      <a:srgbClr val="DA291C">
                        <a:alpha val="80000"/>
                      </a:srgbClr>
                    </a:solidFill>
                  </a:tcPr>
                </a:tc>
                <a:extLst>
                  <a:ext uri="{0D108BD9-81ED-4DB2-BD59-A6C34878D82A}">
                    <a16:rowId xmlns:a16="http://schemas.microsoft.com/office/drawing/2014/main" val="1189740473"/>
                  </a:ext>
                </a:extLst>
              </a:tr>
              <a:tr h="626377">
                <a:tc>
                  <a:txBody>
                    <a:bodyPr/>
                    <a:lstStyle/>
                    <a:p>
                      <a:r>
                        <a:rPr lang="en-GB" dirty="0">
                          <a:solidFill>
                            <a:schemeClr val="bg1"/>
                          </a:solidFill>
                          <a:latin typeface="Open Sans"/>
                        </a:rPr>
                        <a:t>Advanced</a:t>
                      </a:r>
                    </a:p>
                  </a:txBody>
                  <a:tcPr>
                    <a:solidFill>
                      <a:srgbClr val="DA291C">
                        <a:alpha val="80000"/>
                      </a:srgbClr>
                    </a:solidFill>
                  </a:tcPr>
                </a:tc>
                <a:tc>
                  <a:txBody>
                    <a:bodyPr/>
                    <a:lstStyle/>
                    <a:p>
                      <a:r>
                        <a:rPr lang="en-GB" dirty="0">
                          <a:solidFill>
                            <a:schemeClr val="bg1"/>
                          </a:solidFill>
                          <a:latin typeface="Open Sans"/>
                        </a:rPr>
                        <a:t>3</a:t>
                      </a:r>
                    </a:p>
                  </a:txBody>
                  <a:tcPr>
                    <a:solidFill>
                      <a:srgbClr val="DA291C">
                        <a:alpha val="80000"/>
                      </a:srgbClr>
                    </a:solidFill>
                  </a:tcPr>
                </a:tc>
                <a:tc>
                  <a:txBody>
                    <a:bodyPr/>
                    <a:lstStyle/>
                    <a:p>
                      <a:r>
                        <a:rPr lang="en-GB" dirty="0">
                          <a:solidFill>
                            <a:schemeClr val="bg1"/>
                          </a:solidFill>
                          <a:latin typeface="Open Sans"/>
                        </a:rPr>
                        <a:t>A Level</a:t>
                      </a:r>
                    </a:p>
                  </a:txBody>
                  <a:tcPr>
                    <a:solidFill>
                      <a:srgbClr val="DA291C">
                        <a:alpha val="80000"/>
                      </a:srgbClr>
                    </a:solidFill>
                  </a:tcPr>
                </a:tc>
                <a:extLst>
                  <a:ext uri="{0D108BD9-81ED-4DB2-BD59-A6C34878D82A}">
                    <a16:rowId xmlns:a16="http://schemas.microsoft.com/office/drawing/2014/main" val="1340141732"/>
                  </a:ext>
                </a:extLst>
              </a:tr>
              <a:tr h="626377">
                <a:tc>
                  <a:txBody>
                    <a:bodyPr/>
                    <a:lstStyle/>
                    <a:p>
                      <a:r>
                        <a:rPr lang="en-GB" dirty="0">
                          <a:solidFill>
                            <a:schemeClr val="bg1"/>
                          </a:solidFill>
                          <a:latin typeface="Open Sans"/>
                        </a:rPr>
                        <a:t>Higher</a:t>
                      </a:r>
                    </a:p>
                  </a:txBody>
                  <a:tcPr>
                    <a:solidFill>
                      <a:srgbClr val="DA291C">
                        <a:alpha val="80000"/>
                      </a:srgbClr>
                    </a:solidFill>
                  </a:tcPr>
                </a:tc>
                <a:tc>
                  <a:txBody>
                    <a:bodyPr/>
                    <a:lstStyle/>
                    <a:p>
                      <a:r>
                        <a:rPr lang="en-GB" dirty="0">
                          <a:solidFill>
                            <a:schemeClr val="bg1"/>
                          </a:solidFill>
                          <a:latin typeface="Open Sans"/>
                        </a:rPr>
                        <a:t>4, 5, 6 and 7</a:t>
                      </a:r>
                    </a:p>
                  </a:txBody>
                  <a:tcPr>
                    <a:solidFill>
                      <a:srgbClr val="DA291C">
                        <a:alpha val="80000"/>
                      </a:srgbClr>
                    </a:solidFill>
                  </a:tcPr>
                </a:tc>
                <a:tc>
                  <a:txBody>
                    <a:bodyPr/>
                    <a:lstStyle/>
                    <a:p>
                      <a:r>
                        <a:rPr lang="en-GB" dirty="0">
                          <a:solidFill>
                            <a:schemeClr val="bg1"/>
                          </a:solidFill>
                          <a:latin typeface="Open Sans"/>
                        </a:rPr>
                        <a:t>Foundation degree and above</a:t>
                      </a:r>
                    </a:p>
                  </a:txBody>
                  <a:tcPr>
                    <a:solidFill>
                      <a:srgbClr val="DA291C">
                        <a:alpha val="80000"/>
                      </a:srgbClr>
                    </a:solidFill>
                  </a:tcPr>
                </a:tc>
                <a:extLst>
                  <a:ext uri="{0D108BD9-81ED-4DB2-BD59-A6C34878D82A}">
                    <a16:rowId xmlns:a16="http://schemas.microsoft.com/office/drawing/2014/main" val="3764070451"/>
                  </a:ext>
                </a:extLst>
              </a:tr>
              <a:tr h="626377">
                <a:tc>
                  <a:txBody>
                    <a:bodyPr/>
                    <a:lstStyle/>
                    <a:p>
                      <a:r>
                        <a:rPr lang="en-GB" dirty="0">
                          <a:solidFill>
                            <a:schemeClr val="bg1"/>
                          </a:solidFill>
                          <a:latin typeface="Open Sans"/>
                        </a:rPr>
                        <a:t>Degree</a:t>
                      </a:r>
                    </a:p>
                  </a:txBody>
                  <a:tcPr>
                    <a:solidFill>
                      <a:srgbClr val="DA291C">
                        <a:alpha val="80000"/>
                      </a:srgbClr>
                    </a:solidFill>
                  </a:tcPr>
                </a:tc>
                <a:tc>
                  <a:txBody>
                    <a:bodyPr/>
                    <a:lstStyle/>
                    <a:p>
                      <a:r>
                        <a:rPr lang="en-GB" dirty="0">
                          <a:solidFill>
                            <a:schemeClr val="bg1"/>
                          </a:solidFill>
                          <a:latin typeface="Open Sans"/>
                        </a:rPr>
                        <a:t>6 and 7</a:t>
                      </a:r>
                    </a:p>
                  </a:txBody>
                  <a:tcPr>
                    <a:solidFill>
                      <a:srgbClr val="DA291C">
                        <a:alpha val="80000"/>
                      </a:srgbClr>
                    </a:solidFill>
                  </a:tcPr>
                </a:tc>
                <a:tc>
                  <a:txBody>
                    <a:bodyPr/>
                    <a:lstStyle/>
                    <a:p>
                      <a:r>
                        <a:rPr lang="en-GB" dirty="0">
                          <a:solidFill>
                            <a:schemeClr val="bg1"/>
                          </a:solidFill>
                          <a:latin typeface="Open Sans"/>
                        </a:rPr>
                        <a:t>Bachelor’s or Master’s degree</a:t>
                      </a:r>
                    </a:p>
                  </a:txBody>
                  <a:tcPr>
                    <a:solidFill>
                      <a:srgbClr val="DA291C">
                        <a:alpha val="80000"/>
                      </a:srgbClr>
                    </a:solidFill>
                  </a:tcPr>
                </a:tc>
                <a:extLst>
                  <a:ext uri="{0D108BD9-81ED-4DB2-BD59-A6C34878D82A}">
                    <a16:rowId xmlns:a16="http://schemas.microsoft.com/office/drawing/2014/main" val="2142082943"/>
                  </a:ext>
                </a:extLst>
              </a:tr>
            </a:tbl>
          </a:graphicData>
        </a:graphic>
      </p:graphicFrame>
      <p:sp>
        <p:nvSpPr>
          <p:cNvPr id="6" name="TextBox 5">
            <a:extLst>
              <a:ext uri="{FF2B5EF4-FFF2-40B4-BE49-F238E27FC236}">
                <a16:creationId xmlns:a16="http://schemas.microsoft.com/office/drawing/2014/main" id="{54B4A6D0-D2CF-4DF5-BCF9-2954CE022397}"/>
              </a:ext>
            </a:extLst>
          </p:cNvPr>
          <p:cNvSpPr txBox="1"/>
          <p:nvPr/>
        </p:nvSpPr>
        <p:spPr>
          <a:xfrm>
            <a:off x="784690" y="1325366"/>
            <a:ext cx="7325474" cy="1754326"/>
          </a:xfrm>
          <a:prstGeom prst="rect">
            <a:avLst/>
          </a:prstGeom>
          <a:noFill/>
        </p:spPr>
        <p:txBody>
          <a:bodyPr wrap="square">
            <a:spAutoFit/>
          </a:bodyPr>
          <a:lstStyle/>
          <a:p>
            <a:pPr algn="l"/>
            <a:r>
              <a:rPr lang="en-GB" b="0" i="0" dirty="0">
                <a:solidFill>
                  <a:srgbClr val="0B0C0C"/>
                </a:solidFill>
                <a:effectLst/>
                <a:latin typeface="Open Sans" panose="020B0606030504020204"/>
              </a:rPr>
              <a:t>Each apprenticeship type has a level and an equivalent education level. You can start an apprenticeship at any level, although some apprenticeships may:</a:t>
            </a:r>
          </a:p>
          <a:p>
            <a:pPr marL="742950" lvl="1" indent="-285750">
              <a:buFont typeface="Arial" panose="020B0604020202020204" pitchFamily="34" charset="0"/>
              <a:buChar char="•"/>
            </a:pPr>
            <a:r>
              <a:rPr lang="en-GB" b="0" i="0" dirty="0">
                <a:solidFill>
                  <a:srgbClr val="0B0C0C"/>
                </a:solidFill>
                <a:effectLst/>
                <a:latin typeface="Open Sans" panose="020B0606030504020204"/>
              </a:rPr>
              <a:t>require that you have an English or Maths GCSE.</a:t>
            </a:r>
          </a:p>
          <a:p>
            <a:pPr marL="742950" lvl="1" indent="-285750">
              <a:buFont typeface="Arial" panose="020B0604020202020204" pitchFamily="34" charset="0"/>
              <a:buChar char="•"/>
            </a:pPr>
            <a:r>
              <a:rPr lang="en-GB" b="0" i="0" dirty="0">
                <a:solidFill>
                  <a:srgbClr val="0B0C0C"/>
                </a:solidFill>
                <a:effectLst/>
                <a:latin typeface="Open Sans" panose="020B0606030504020204"/>
              </a:rPr>
              <a:t>give extra training in the English or Maths skills needed so you’re at the right level.</a:t>
            </a:r>
          </a:p>
        </p:txBody>
      </p:sp>
      <p:sp>
        <p:nvSpPr>
          <p:cNvPr id="7" name="Rectangle 6">
            <a:extLst>
              <a:ext uri="{FF2B5EF4-FFF2-40B4-BE49-F238E27FC236}">
                <a16:creationId xmlns:a16="http://schemas.microsoft.com/office/drawing/2014/main" id="{475E48E9-C7FC-4F65-A399-B9D440AEE74F}"/>
              </a:ext>
            </a:extLst>
          </p:cNvPr>
          <p:cNvSpPr/>
          <p:nvPr/>
        </p:nvSpPr>
        <p:spPr>
          <a:xfrm>
            <a:off x="8568647" y="1325366"/>
            <a:ext cx="3349375" cy="5167509"/>
          </a:xfrm>
          <a:prstGeom prst="rect">
            <a:avLst/>
          </a:prstGeom>
          <a:solidFill>
            <a:srgbClr val="0037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latin typeface="Open Sans" panose="020B0606030504020204"/>
            </a:endParaRPr>
          </a:p>
          <a:p>
            <a:pPr algn="ctr"/>
            <a:r>
              <a:rPr lang="en-GB" sz="2400" b="1" dirty="0">
                <a:latin typeface="Open Sans" panose="020B0606030504020204"/>
              </a:rPr>
              <a:t>Did you know?</a:t>
            </a:r>
          </a:p>
          <a:p>
            <a:pPr algn="ctr"/>
            <a:endParaRPr lang="en-GB" sz="2400" b="1" dirty="0">
              <a:latin typeface="Open Sans" panose="020B0606030504020204"/>
            </a:endParaRPr>
          </a:p>
          <a:p>
            <a:pPr algn="ctr"/>
            <a:r>
              <a:rPr lang="en-GB" sz="2400" dirty="0">
                <a:latin typeface="Open Sans" panose="020B0606030504020204"/>
              </a:rPr>
              <a:t>Employers think that qualified apprentices are </a:t>
            </a:r>
            <a:r>
              <a:rPr lang="en-GB" sz="2400" b="1" dirty="0">
                <a:latin typeface="Open Sans" panose="020B0606030504020204"/>
              </a:rPr>
              <a:t>15% more employable </a:t>
            </a:r>
            <a:r>
              <a:rPr lang="en-GB" sz="2400" dirty="0">
                <a:latin typeface="Open Sans" panose="020B0606030504020204"/>
              </a:rPr>
              <a:t>than those with other qualifications. </a:t>
            </a:r>
          </a:p>
        </p:txBody>
      </p:sp>
      <p:pic>
        <p:nvPicPr>
          <p:cNvPr id="8" name="Picture 6" descr="A picture containing drawing&#10;&#10;Description automatically generated">
            <a:extLst>
              <a:ext uri="{FF2B5EF4-FFF2-40B4-BE49-F238E27FC236}">
                <a16:creationId xmlns:a16="http://schemas.microsoft.com/office/drawing/2014/main" id="{00D8B09D-ADE1-4ECA-8BE0-FEBFDAB5065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94099" y="54744"/>
            <a:ext cx="1397902" cy="96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We are GetMyFirstJob | Apprentice Nation">
            <a:hlinkClick r:id="rId3"/>
            <a:extLst>
              <a:ext uri="{FF2B5EF4-FFF2-40B4-BE49-F238E27FC236}">
                <a16:creationId xmlns:a16="http://schemas.microsoft.com/office/drawing/2014/main" id="{942A88A4-B1FF-44FD-9138-F90E684B9B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8776" y="1721363"/>
            <a:ext cx="2889116" cy="690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30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9A4D9-BF0B-44C8-B0EA-31754B216115}"/>
              </a:ext>
            </a:extLst>
          </p:cNvPr>
          <p:cNvSpPr>
            <a:spLocks noGrp="1"/>
          </p:cNvSpPr>
          <p:nvPr>
            <p:ph type="title"/>
          </p:nvPr>
        </p:nvSpPr>
        <p:spPr>
          <a:xfrm>
            <a:off x="883577" y="365126"/>
            <a:ext cx="10038708" cy="898596"/>
          </a:xfrm>
        </p:spPr>
        <p:txBody>
          <a:bodyPr/>
          <a:lstStyle/>
          <a:p>
            <a:r>
              <a:rPr lang="en-GB" dirty="0">
                <a:solidFill>
                  <a:srgbClr val="003764"/>
                </a:solidFill>
                <a:latin typeface="IBM Plex Serif SemiBold"/>
              </a:rPr>
              <a:t>Who employs apprentices?</a:t>
            </a:r>
          </a:p>
        </p:txBody>
      </p:sp>
      <p:sp>
        <p:nvSpPr>
          <p:cNvPr id="3" name="Content Placeholder 2">
            <a:extLst>
              <a:ext uri="{FF2B5EF4-FFF2-40B4-BE49-F238E27FC236}">
                <a16:creationId xmlns:a16="http://schemas.microsoft.com/office/drawing/2014/main" id="{153F64A1-E102-44E2-93E3-CB65EC74428B}"/>
              </a:ext>
            </a:extLst>
          </p:cNvPr>
          <p:cNvSpPr>
            <a:spLocks noGrp="1"/>
          </p:cNvSpPr>
          <p:nvPr>
            <p:ph idx="1"/>
          </p:nvPr>
        </p:nvSpPr>
        <p:spPr>
          <a:xfrm>
            <a:off x="883577" y="1151786"/>
            <a:ext cx="8756533" cy="632895"/>
          </a:xfrm>
        </p:spPr>
        <p:txBody>
          <a:bodyPr/>
          <a:lstStyle/>
          <a:p>
            <a:pPr marL="0" indent="0">
              <a:buNone/>
            </a:pPr>
            <a:r>
              <a:rPr lang="en-GB" sz="2000" dirty="0">
                <a:latin typeface="Open Sans" panose="020B0606030504020204"/>
              </a:rPr>
              <a:t>There are so many employers (big and small) who employ apprentices that we can’t keep up. But here are just a few you might know…</a:t>
            </a:r>
          </a:p>
          <a:p>
            <a:pPr marL="0" indent="0">
              <a:buNone/>
            </a:pPr>
            <a:endParaRPr lang="en-GB" sz="2000" dirty="0">
              <a:latin typeface="Open Sans" panose="020B0606030504020204"/>
            </a:endParaRPr>
          </a:p>
          <a:p>
            <a:pPr marL="0" indent="0">
              <a:buNone/>
            </a:pPr>
            <a:endParaRPr lang="en-GB" sz="2000" dirty="0">
              <a:latin typeface="Open Sans" panose="020B0606030504020204"/>
            </a:endParaRPr>
          </a:p>
          <a:p>
            <a:pPr marL="0" indent="0">
              <a:buNone/>
            </a:pPr>
            <a:endParaRPr lang="en-GB" sz="2000" dirty="0">
              <a:latin typeface="Open Sans" panose="020B0606030504020204"/>
            </a:endParaRPr>
          </a:p>
          <a:p>
            <a:endParaRPr lang="en-GB" sz="2000" dirty="0">
              <a:latin typeface="Open Sans" panose="020B0606030504020204"/>
            </a:endParaRPr>
          </a:p>
        </p:txBody>
      </p:sp>
      <p:pic>
        <p:nvPicPr>
          <p:cNvPr id="23" name="Picture 22" descr="Text&#10;&#10;Description automatically generated with low confidence">
            <a:extLst>
              <a:ext uri="{FF2B5EF4-FFF2-40B4-BE49-F238E27FC236}">
                <a16:creationId xmlns:a16="http://schemas.microsoft.com/office/drawing/2014/main" id="{066743FB-04B7-4A27-B584-E9BC70B98F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60733" y="3640492"/>
            <a:ext cx="1320229" cy="1320229"/>
          </a:xfrm>
          <a:prstGeom prst="rect">
            <a:avLst/>
          </a:prstGeom>
        </p:spPr>
      </p:pic>
      <p:pic>
        <p:nvPicPr>
          <p:cNvPr id="25" name="Picture 24" descr="Logo&#10;&#10;Description automatically generated">
            <a:extLst>
              <a:ext uri="{FF2B5EF4-FFF2-40B4-BE49-F238E27FC236}">
                <a16:creationId xmlns:a16="http://schemas.microsoft.com/office/drawing/2014/main" id="{14135F24-B532-44C8-A26F-158030F74C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06717" y="3340059"/>
            <a:ext cx="1320229" cy="1318033"/>
          </a:xfrm>
          <a:prstGeom prst="rect">
            <a:avLst/>
          </a:prstGeom>
        </p:spPr>
      </p:pic>
      <p:pic>
        <p:nvPicPr>
          <p:cNvPr id="29" name="Picture 28" descr="A picture containing text, vector graphics&#10;&#10;Description automatically generated">
            <a:extLst>
              <a:ext uri="{FF2B5EF4-FFF2-40B4-BE49-F238E27FC236}">
                <a16:creationId xmlns:a16="http://schemas.microsoft.com/office/drawing/2014/main" id="{6F0D4399-2FDE-4705-AD9A-02F8AA0C5D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01749" y="1937578"/>
            <a:ext cx="1320230" cy="1320230"/>
          </a:xfrm>
          <a:prstGeom prst="rect">
            <a:avLst/>
          </a:prstGeom>
        </p:spPr>
      </p:pic>
      <p:pic>
        <p:nvPicPr>
          <p:cNvPr id="35" name="Picture 34" descr="Logo, company name&#10;&#10;Description automatically generated">
            <a:extLst>
              <a:ext uri="{FF2B5EF4-FFF2-40B4-BE49-F238E27FC236}">
                <a16:creationId xmlns:a16="http://schemas.microsoft.com/office/drawing/2014/main" id="{21343439-E0E3-4B8C-8016-09CAF3E39B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65857" y="4886160"/>
            <a:ext cx="1320231" cy="1320231"/>
          </a:xfrm>
          <a:prstGeom prst="rect">
            <a:avLst/>
          </a:prstGeom>
        </p:spPr>
      </p:pic>
      <p:pic>
        <p:nvPicPr>
          <p:cNvPr id="37" name="Picture 36" descr="Logo, icon&#10;&#10;Description automatically generated">
            <a:extLst>
              <a:ext uri="{FF2B5EF4-FFF2-40B4-BE49-F238E27FC236}">
                <a16:creationId xmlns:a16="http://schemas.microsoft.com/office/drawing/2014/main" id="{8DAD9754-7154-4D06-A3B5-C0DFC1BBE7D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53089" y="4908662"/>
            <a:ext cx="1320231" cy="1320231"/>
          </a:xfrm>
          <a:prstGeom prst="rect">
            <a:avLst/>
          </a:prstGeom>
        </p:spPr>
      </p:pic>
      <p:pic>
        <p:nvPicPr>
          <p:cNvPr id="13" name="Picture 6" descr="A picture containing drawing&#10;&#10;Description automatically generated">
            <a:extLst>
              <a:ext uri="{FF2B5EF4-FFF2-40B4-BE49-F238E27FC236}">
                <a16:creationId xmlns:a16="http://schemas.microsoft.com/office/drawing/2014/main" id="{0AD1C7C8-B121-4615-AB88-3EF0A2AAC87F}"/>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621558" y="73025"/>
            <a:ext cx="1570441" cy="107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ogo&#10;&#10;Description automatically generated">
            <a:extLst>
              <a:ext uri="{FF2B5EF4-FFF2-40B4-BE49-F238E27FC236}">
                <a16:creationId xmlns:a16="http://schemas.microsoft.com/office/drawing/2014/main" id="{4FEB8752-B90F-48E6-ACF2-1C193B4138F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328656" y="3478876"/>
            <a:ext cx="1320232" cy="1320232"/>
          </a:xfrm>
          <a:prstGeom prst="rect">
            <a:avLst/>
          </a:prstGeom>
        </p:spPr>
      </p:pic>
      <p:pic>
        <p:nvPicPr>
          <p:cNvPr id="7" name="Picture 6" descr="Diagram&#10;&#10;Description automatically generated with medium confidence">
            <a:extLst>
              <a:ext uri="{FF2B5EF4-FFF2-40B4-BE49-F238E27FC236}">
                <a16:creationId xmlns:a16="http://schemas.microsoft.com/office/drawing/2014/main" id="{94F44E5E-A17C-428E-9B68-20B01BAF384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218290" y="3002242"/>
            <a:ext cx="1407989" cy="1407989"/>
          </a:xfrm>
          <a:prstGeom prst="rect">
            <a:avLst/>
          </a:prstGeom>
        </p:spPr>
      </p:pic>
      <p:pic>
        <p:nvPicPr>
          <p:cNvPr id="9" name="Picture 8" descr="Logo&#10;&#10;Description automatically generated">
            <a:extLst>
              <a:ext uri="{FF2B5EF4-FFF2-40B4-BE49-F238E27FC236}">
                <a16:creationId xmlns:a16="http://schemas.microsoft.com/office/drawing/2014/main" id="{DF32DE4C-A798-4C7B-9713-FABDCC7F6EE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661657" y="4908662"/>
            <a:ext cx="1187687" cy="1436111"/>
          </a:xfrm>
          <a:prstGeom prst="rect">
            <a:avLst/>
          </a:prstGeom>
        </p:spPr>
      </p:pic>
      <p:pic>
        <p:nvPicPr>
          <p:cNvPr id="17" name="Picture 2" descr="Tesco Logo Vector (.AI) Free Download">
            <a:extLst>
              <a:ext uri="{FF2B5EF4-FFF2-40B4-BE49-F238E27FC236}">
                <a16:creationId xmlns:a16="http://schemas.microsoft.com/office/drawing/2014/main" id="{E8B8EB5A-C611-4DA6-BAA4-CD1F927855A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72152" y="5531572"/>
            <a:ext cx="1945984" cy="96130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amp;G Investments Logo Download Vector">
            <a:extLst>
              <a:ext uri="{FF2B5EF4-FFF2-40B4-BE49-F238E27FC236}">
                <a16:creationId xmlns:a16="http://schemas.microsoft.com/office/drawing/2014/main" id="{78690732-922C-4DF1-9F82-BA24F336C1D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20977" y="2030152"/>
            <a:ext cx="1810155" cy="93408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Ormskirk and District General Hospital NHS - Home | Facebook">
            <a:extLst>
              <a:ext uri="{FF2B5EF4-FFF2-40B4-BE49-F238E27FC236}">
                <a16:creationId xmlns:a16="http://schemas.microsoft.com/office/drawing/2014/main" id="{71783AD5-B241-49C7-85F2-945AD9512DD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82925" y="1894235"/>
            <a:ext cx="1561188" cy="156118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Tweets with replies by Balfour Beatty (@balfourbeatty) / Twitter">
            <a:extLst>
              <a:ext uri="{FF2B5EF4-FFF2-40B4-BE49-F238E27FC236}">
                <a16:creationId xmlns:a16="http://schemas.microsoft.com/office/drawing/2014/main" id="{04C1469E-1835-4286-8811-F0BB9AC4969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82925" y="3706237"/>
            <a:ext cx="1519979" cy="151997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hannel 4 relaunches All 4 with a new visual identity, new iOS app and a  trial ad-free service | Channel 4">
            <a:extLst>
              <a:ext uri="{FF2B5EF4-FFF2-40B4-BE49-F238E27FC236}">
                <a16:creationId xmlns:a16="http://schemas.microsoft.com/office/drawing/2014/main" id="{DB4F14F2-ED76-4CE2-88BA-E1104C7D2EC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950881" y="4594246"/>
            <a:ext cx="284797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descr="Apprenticeships Careers - Sky">
            <a:extLst>
              <a:ext uri="{FF2B5EF4-FFF2-40B4-BE49-F238E27FC236}">
                <a16:creationId xmlns:a16="http://schemas.microsoft.com/office/drawing/2014/main" id="{4977AEA7-E941-4151-9438-7ED45568B37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09700" y="2125745"/>
            <a:ext cx="2026462" cy="943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311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1DC1E-BCB8-4DA2-965E-E12D871A368B}"/>
              </a:ext>
            </a:extLst>
          </p:cNvPr>
          <p:cNvSpPr>
            <a:spLocks noGrp="1"/>
          </p:cNvSpPr>
          <p:nvPr>
            <p:ph type="title"/>
          </p:nvPr>
        </p:nvSpPr>
        <p:spPr>
          <a:xfrm>
            <a:off x="2743199" y="170613"/>
            <a:ext cx="7586757" cy="795855"/>
          </a:xfrm>
        </p:spPr>
        <p:txBody>
          <a:bodyPr/>
          <a:lstStyle/>
          <a:p>
            <a:r>
              <a:rPr lang="en-GB" sz="3600" dirty="0">
                <a:solidFill>
                  <a:srgbClr val="003764"/>
                </a:solidFill>
                <a:latin typeface="IBM Plex Serif SemiBold"/>
              </a:rPr>
              <a:t>Why are apprenticeships so valuable?</a:t>
            </a:r>
          </a:p>
        </p:txBody>
      </p:sp>
      <p:pic>
        <p:nvPicPr>
          <p:cNvPr id="4" name="Picture 6" descr="A picture containing drawing&#10;&#10;Description automatically generated">
            <a:extLst>
              <a:ext uri="{FF2B5EF4-FFF2-40B4-BE49-F238E27FC236}">
                <a16:creationId xmlns:a16="http://schemas.microsoft.com/office/drawing/2014/main" id="{E8394203-79E1-4364-A9A5-1F743AA90AD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94099" y="54744"/>
            <a:ext cx="1397902" cy="96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92912EF-2F63-4B31-B4E6-CBCDB39C0556}"/>
              </a:ext>
            </a:extLst>
          </p:cNvPr>
          <p:cNvSpPr/>
          <p:nvPr/>
        </p:nvSpPr>
        <p:spPr>
          <a:xfrm>
            <a:off x="2832240" y="1067449"/>
            <a:ext cx="8959065" cy="736686"/>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latin typeface="Open Sans" panose="020B0606030504020204"/>
              </a:rPr>
              <a:t>Apprenticeships are RESPECTED across the world – mostly because you gain REAL work experience and a solid qualification.</a:t>
            </a:r>
          </a:p>
        </p:txBody>
      </p:sp>
      <p:sp>
        <p:nvSpPr>
          <p:cNvPr id="6" name="Rectangle 5">
            <a:extLst>
              <a:ext uri="{FF2B5EF4-FFF2-40B4-BE49-F238E27FC236}">
                <a16:creationId xmlns:a16="http://schemas.microsoft.com/office/drawing/2014/main" id="{4A9CB4C1-27C9-474C-A4E5-81F63DD7EA0C}"/>
              </a:ext>
            </a:extLst>
          </p:cNvPr>
          <p:cNvSpPr/>
          <p:nvPr/>
        </p:nvSpPr>
        <p:spPr>
          <a:xfrm>
            <a:off x="2832238" y="3441696"/>
            <a:ext cx="8959065" cy="747906"/>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latin typeface="Open Sans" panose="020B0606030504020204"/>
              </a:rPr>
              <a:t>You can get your foot in the door with a prospective employer – many apprentices who complete their journey with an employer are offered employment with them.</a:t>
            </a:r>
          </a:p>
        </p:txBody>
      </p:sp>
      <p:sp>
        <p:nvSpPr>
          <p:cNvPr id="7" name="Rectangle 6">
            <a:extLst>
              <a:ext uri="{FF2B5EF4-FFF2-40B4-BE49-F238E27FC236}">
                <a16:creationId xmlns:a16="http://schemas.microsoft.com/office/drawing/2014/main" id="{77350C5F-35C0-4435-9C84-3353FBD6A9C1}"/>
              </a:ext>
            </a:extLst>
          </p:cNvPr>
          <p:cNvSpPr/>
          <p:nvPr/>
        </p:nvSpPr>
        <p:spPr>
          <a:xfrm>
            <a:off x="2832237" y="4257297"/>
            <a:ext cx="8959065" cy="747906"/>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latin typeface="Open Sans" panose="020B0606030504020204"/>
              </a:rPr>
              <a:t>You can boost your earning potential. According to the Apprentice Learner Survey in 2017, one in three apprentices earned a promotion with their employer.</a:t>
            </a:r>
          </a:p>
        </p:txBody>
      </p:sp>
      <p:sp>
        <p:nvSpPr>
          <p:cNvPr id="8" name="Rectangle 7">
            <a:extLst>
              <a:ext uri="{FF2B5EF4-FFF2-40B4-BE49-F238E27FC236}">
                <a16:creationId xmlns:a16="http://schemas.microsoft.com/office/drawing/2014/main" id="{010ACF54-1F21-46C8-BE17-3B4B23E5A57D}"/>
              </a:ext>
            </a:extLst>
          </p:cNvPr>
          <p:cNvSpPr/>
          <p:nvPr/>
        </p:nvSpPr>
        <p:spPr>
          <a:xfrm>
            <a:off x="2832237" y="5071212"/>
            <a:ext cx="8959065" cy="79585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latin typeface="Open Sans" panose="020B0606030504020204"/>
              </a:rPr>
              <a:t>You can add to your qualifications if and when you chose to.</a:t>
            </a:r>
          </a:p>
        </p:txBody>
      </p:sp>
      <p:sp>
        <p:nvSpPr>
          <p:cNvPr id="9" name="Rectangle 8">
            <a:extLst>
              <a:ext uri="{FF2B5EF4-FFF2-40B4-BE49-F238E27FC236}">
                <a16:creationId xmlns:a16="http://schemas.microsoft.com/office/drawing/2014/main" id="{39E16E2E-B62A-4DE5-8281-57AF82A94E8F}"/>
              </a:ext>
            </a:extLst>
          </p:cNvPr>
          <p:cNvSpPr/>
          <p:nvPr/>
        </p:nvSpPr>
        <p:spPr>
          <a:xfrm>
            <a:off x="2832236" y="5933075"/>
            <a:ext cx="8959065" cy="795854"/>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latin typeface="Open Sans" panose="020B0606030504020204"/>
              </a:rPr>
              <a:t>You can start an apprenticeship anytime – whether you want to add to your skill set or change career direction. </a:t>
            </a:r>
          </a:p>
        </p:txBody>
      </p:sp>
      <p:sp>
        <p:nvSpPr>
          <p:cNvPr id="10" name="Rectangle 9">
            <a:extLst>
              <a:ext uri="{FF2B5EF4-FFF2-40B4-BE49-F238E27FC236}">
                <a16:creationId xmlns:a16="http://schemas.microsoft.com/office/drawing/2014/main" id="{2333808D-08C4-40C9-A952-9666694D8907}"/>
              </a:ext>
            </a:extLst>
          </p:cNvPr>
          <p:cNvSpPr/>
          <p:nvPr/>
        </p:nvSpPr>
        <p:spPr>
          <a:xfrm>
            <a:off x="2832239" y="1859299"/>
            <a:ext cx="8959065" cy="736685"/>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latin typeface="Open Sans" panose="020B0606030504020204"/>
              </a:rPr>
              <a:t>You get first-hand on-the-job training, experience and support in a job or sector that you want to be in.</a:t>
            </a:r>
          </a:p>
        </p:txBody>
      </p:sp>
      <p:sp>
        <p:nvSpPr>
          <p:cNvPr id="11" name="Rectangle 10">
            <a:extLst>
              <a:ext uri="{FF2B5EF4-FFF2-40B4-BE49-F238E27FC236}">
                <a16:creationId xmlns:a16="http://schemas.microsoft.com/office/drawing/2014/main" id="{87B7644F-865D-49A1-87A4-E997120627CC}"/>
              </a:ext>
            </a:extLst>
          </p:cNvPr>
          <p:cNvSpPr/>
          <p:nvPr/>
        </p:nvSpPr>
        <p:spPr>
          <a:xfrm>
            <a:off x="2832239" y="2661628"/>
            <a:ext cx="8959065" cy="723542"/>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latin typeface="Open Sans" panose="020B0606030504020204"/>
              </a:rPr>
              <a:t>You can earn a living – so you can study debt-free.</a:t>
            </a:r>
          </a:p>
        </p:txBody>
      </p:sp>
      <p:pic>
        <p:nvPicPr>
          <p:cNvPr id="14" name="Picture 13">
            <a:extLst>
              <a:ext uri="{FF2B5EF4-FFF2-40B4-BE49-F238E27FC236}">
                <a16:creationId xmlns:a16="http://schemas.microsoft.com/office/drawing/2014/main" id="{614EE21B-3D17-496C-87A0-D9FB70FED58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34" y="0"/>
            <a:ext cx="2506894" cy="6858000"/>
          </a:xfrm>
          <a:prstGeom prst="rect">
            <a:avLst/>
          </a:prstGeom>
        </p:spPr>
      </p:pic>
    </p:spTree>
    <p:extLst>
      <p:ext uri="{BB962C8B-B14F-4D97-AF65-F5344CB8AC3E}">
        <p14:creationId xmlns:p14="http://schemas.microsoft.com/office/powerpoint/2010/main" val="109772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1E6B47-DF7B-A1E2-07CF-47AB6FE86D27}"/>
              </a:ext>
            </a:extLst>
          </p:cNvPr>
          <p:cNvSpPr/>
          <p:nvPr/>
        </p:nvSpPr>
        <p:spPr>
          <a:xfrm>
            <a:off x="0" y="4638675"/>
            <a:ext cx="12197032" cy="2219325"/>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a:extLst>
              <a:ext uri="{FF2B5EF4-FFF2-40B4-BE49-F238E27FC236}">
                <a16:creationId xmlns:a16="http://schemas.microsoft.com/office/drawing/2014/main" id="{71805539-89B2-443F-9386-A7100EE56B9A}"/>
              </a:ext>
            </a:extLst>
          </p:cNvPr>
          <p:cNvSpPr>
            <a:spLocks noGrp="1"/>
          </p:cNvSpPr>
          <p:nvPr>
            <p:ph type="title"/>
          </p:nvPr>
        </p:nvSpPr>
        <p:spPr>
          <a:xfrm>
            <a:off x="148087" y="-8686"/>
            <a:ext cx="10515600" cy="1325563"/>
          </a:xfrm>
        </p:spPr>
        <p:txBody>
          <a:bodyPr/>
          <a:lstStyle/>
          <a:p>
            <a:r>
              <a:rPr lang="en-GB" dirty="0">
                <a:solidFill>
                  <a:srgbClr val="003764"/>
                </a:solidFill>
                <a:latin typeface="IBM Plex Serif SemiBold"/>
              </a:rPr>
              <a:t>Let's take a look</a:t>
            </a:r>
          </a:p>
        </p:txBody>
      </p:sp>
      <p:sp>
        <p:nvSpPr>
          <p:cNvPr id="4" name="Content Placeholder 2">
            <a:extLst>
              <a:ext uri="{FF2B5EF4-FFF2-40B4-BE49-F238E27FC236}">
                <a16:creationId xmlns:a16="http://schemas.microsoft.com/office/drawing/2014/main" id="{426B8796-F798-4E5B-A039-D969CC3690EE}"/>
              </a:ext>
            </a:extLst>
          </p:cNvPr>
          <p:cNvSpPr txBox="1">
            <a:spLocks/>
          </p:cNvSpPr>
          <p:nvPr/>
        </p:nvSpPr>
        <p:spPr bwMode="auto">
          <a:xfrm>
            <a:off x="1369960" y="5398851"/>
            <a:ext cx="8941359" cy="2708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chemeClr val="bg1"/>
                </a:solidFill>
                <a:latin typeface="Open Sans"/>
                <a:ea typeface="Open Sans"/>
                <a:cs typeface="Open Sans"/>
              </a:rPr>
              <a:t>"Being an apprentice has been the best time of my life, I've been able to do things that I'm passionate about. I've been able to meet so many different people. I've built up my confidence. It's been the best experience it could have been."</a:t>
            </a:r>
            <a:br>
              <a:rPr lang="en-US" sz="1800" dirty="0">
                <a:latin typeface="Open Sans"/>
              </a:rPr>
            </a:br>
            <a:r>
              <a:rPr lang="en-US" sz="1800" b="1" dirty="0">
                <a:solidFill>
                  <a:schemeClr val="bg1"/>
                </a:solidFill>
                <a:latin typeface="Open Sans"/>
                <a:ea typeface="Open Sans"/>
                <a:cs typeface="Open Sans"/>
              </a:rPr>
              <a:t>Alim</a:t>
            </a:r>
            <a:br>
              <a:rPr lang="en-US" sz="1800" dirty="0">
                <a:latin typeface="Open Sans"/>
              </a:rPr>
            </a:br>
            <a:r>
              <a:rPr lang="en-US" sz="1800" dirty="0">
                <a:solidFill>
                  <a:schemeClr val="bg1"/>
                </a:solidFill>
                <a:latin typeface="Open Sans"/>
                <a:ea typeface="Open Sans"/>
                <a:cs typeface="Open Sans"/>
              </a:rPr>
              <a:t>22, CHANNEL 4, LONDON</a:t>
            </a:r>
            <a:endParaRPr lang="en-GB" sz="1800">
              <a:solidFill>
                <a:schemeClr val="bg1"/>
              </a:solidFill>
              <a:latin typeface="Open Sans"/>
              <a:ea typeface="Open Sans"/>
              <a:cs typeface="Open Sans"/>
            </a:endParaRPr>
          </a:p>
        </p:txBody>
      </p:sp>
      <p:pic>
        <p:nvPicPr>
          <p:cNvPr id="7" name="Picture 6" descr="Graphical user interface, website&#10;&#10;Description automatically generated">
            <a:hlinkClick r:id="rId2"/>
            <a:extLst>
              <a:ext uri="{FF2B5EF4-FFF2-40B4-BE49-F238E27FC236}">
                <a16:creationId xmlns:a16="http://schemas.microsoft.com/office/drawing/2014/main" id="{109DE2C3-7947-4EDC-AA61-A6D00339389E}"/>
              </a:ext>
            </a:extLst>
          </p:cNvPr>
          <p:cNvPicPr>
            <a:picLocks noChangeAspect="1"/>
          </p:cNvPicPr>
          <p:nvPr/>
        </p:nvPicPr>
        <p:blipFill rotWithShape="1">
          <a:blip r:embed="rId3"/>
          <a:srcRect l="5071" t="16050" r="33459" b="21130"/>
          <a:stretch/>
        </p:blipFill>
        <p:spPr bwMode="auto">
          <a:xfrm>
            <a:off x="2341623" y="1333044"/>
            <a:ext cx="6810392" cy="39147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866992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orldSkills UK powerpoint template" id="{CEC9FD9E-FA6C-430F-AD74-D1620C899A67}" vid="{2405B927-B770-4FBA-AFF7-8BB057BD1C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6590C9EF3F86D4E9F225619D333C51B" ma:contentTypeVersion="11" ma:contentTypeDescription="Create a new document." ma:contentTypeScope="" ma:versionID="9b580b89effd9faeecf4ccfdf18db6b9">
  <xsd:schema xmlns:xsd="http://www.w3.org/2001/XMLSchema" xmlns:xs="http://www.w3.org/2001/XMLSchema" xmlns:p="http://schemas.microsoft.com/office/2006/metadata/properties" xmlns:ns2="9c6ad12a-439c-4642-8f7b-ed37edd9e968" xmlns:ns3="0bfa8542-2f78-4c85-8431-c22d3bfab5c8" targetNamespace="http://schemas.microsoft.com/office/2006/metadata/properties" ma:root="true" ma:fieldsID="77d56e141eab246167e77dee674ce1e6" ns2:_="" ns3:_="">
    <xsd:import namespace="9c6ad12a-439c-4642-8f7b-ed37edd9e968"/>
    <xsd:import namespace="0bfa8542-2f78-4c85-8431-c22d3bfab5c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6ad12a-439c-4642-8f7b-ed37edd9e9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fa8542-2f78-4c85-8431-c22d3bfab5c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0F0A45-882B-494F-8C2E-5941246A1AA4}">
  <ds:schemaRefs>
    <ds:schemaRef ds:uri="http://purl.org/dc/elements/1.1/"/>
    <ds:schemaRef ds:uri="http://purl.org/dc/dcmitype/"/>
    <ds:schemaRef ds:uri="9c6ad12a-439c-4642-8f7b-ed37edd9e968"/>
    <ds:schemaRef ds:uri="http://purl.org/dc/terms/"/>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0bfa8542-2f78-4c85-8431-c22d3bfab5c8"/>
    <ds:schemaRef ds:uri="http://schemas.microsoft.com/office/2006/metadata/properties"/>
  </ds:schemaRefs>
</ds:datastoreItem>
</file>

<file path=customXml/itemProps2.xml><?xml version="1.0" encoding="utf-8"?>
<ds:datastoreItem xmlns:ds="http://schemas.openxmlformats.org/officeDocument/2006/customXml" ds:itemID="{9D85D4FA-23CC-4C30-97FB-64BA05678433}">
  <ds:schemaRefs>
    <ds:schemaRef ds:uri="http://schemas.microsoft.com/sharepoint/v3/contenttype/forms"/>
  </ds:schemaRefs>
</ds:datastoreItem>
</file>

<file path=customXml/itemProps3.xml><?xml version="1.0" encoding="utf-8"?>
<ds:datastoreItem xmlns:ds="http://schemas.openxmlformats.org/officeDocument/2006/customXml" ds:itemID="{14E0B69D-0422-4260-BB27-37E007AEED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6ad12a-439c-4642-8f7b-ed37edd9e968"/>
    <ds:schemaRef ds:uri="0bfa8542-2f78-4c85-8431-c22d3bfab5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WorldSkills UK powerpoint template</Template>
  <TotalTime>2759</TotalTime>
  <Words>1634</Words>
  <Application>Microsoft Office PowerPoint</Application>
  <PresentationFormat>Widescreen</PresentationFormat>
  <Paragraphs>126</Paragraphs>
  <Slides>16</Slides>
  <Notes>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What is an apprenticeship?</vt:lpstr>
      <vt:lpstr>How do apprenticeships work?</vt:lpstr>
      <vt:lpstr>What types of apprenticeships are available?</vt:lpstr>
      <vt:lpstr>Who employs apprentices?</vt:lpstr>
      <vt:lpstr>Why are apprenticeships so valuable?</vt:lpstr>
      <vt:lpstr>Let's take a look</vt:lpstr>
      <vt:lpstr>PowerPoint Presentation</vt:lpstr>
      <vt:lpstr>What kind of salary can I expect as an apprentice?</vt:lpstr>
      <vt:lpstr>What are your rights as an apprentice?</vt:lpstr>
      <vt:lpstr>What are your responsibilities as an apprentice?</vt:lpstr>
      <vt:lpstr> Lets hear what our WorldskillsUK apprentices say…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Shirt, Thomas (WorldSkills UK)</dc:creator>
  <cp:lastModifiedBy>Seepersad, Daisy (WorldSkills UK)</cp:lastModifiedBy>
  <cp:revision>264</cp:revision>
  <cp:lastPrinted>2021-02-23T08:56:14Z</cp:lastPrinted>
  <dcterms:created xsi:type="dcterms:W3CDTF">2020-12-21T09:47:58Z</dcterms:created>
  <dcterms:modified xsi:type="dcterms:W3CDTF">2022-09-29T15:16:18Z</dcterms:modified>
</cp:coreProperties>
</file>