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2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68" r:id="rId2"/>
    <p:sldId id="274" r:id="rId3"/>
    <p:sldId id="264" r:id="rId4"/>
    <p:sldId id="275" r:id="rId5"/>
    <p:sldId id="2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6"/>
    <p:restoredTop sz="72907"/>
  </p:normalViewPr>
  <p:slideViewPr>
    <p:cSldViewPr snapToGrid="0" snapToObjects="1" showGuides="1">
      <p:cViewPr varScale="1">
        <p:scale>
          <a:sx n="87" d="100"/>
          <a:sy n="87" d="100"/>
        </p:scale>
        <p:origin x="606"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1" d="100"/>
          <a:sy n="121" d="100"/>
        </p:scale>
        <p:origin x="50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4AD670E-86A7-C54C-BB31-C744CCE782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F6493189-A3B7-5940-ADEF-858641DC93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333976-3FD2-C145-978C-5CB0E5EF6A09}" type="datetimeFigureOut">
              <a:rPr lang="en-US" smtClean="0"/>
              <a:t>6/29/2022</a:t>
            </a:fld>
            <a:endParaRPr lang="en-US"/>
          </a:p>
        </p:txBody>
      </p:sp>
      <p:sp>
        <p:nvSpPr>
          <p:cNvPr id="4" name="Footer Placeholder 3">
            <a:extLst>
              <a:ext uri="{FF2B5EF4-FFF2-40B4-BE49-F238E27FC236}">
                <a16:creationId xmlns="" xmlns:a16="http://schemas.microsoft.com/office/drawing/2014/main" id="{E7BDF956-78B5-B34E-B1C0-AE0137E981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A41E23A5-BA6C-F34C-A010-35E1BAED73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F39170-4B92-7D4E-A0B1-F8E524DE6011}" type="slidenum">
              <a:rPr lang="en-US" smtClean="0"/>
              <a:t>‹#›</a:t>
            </a:fld>
            <a:endParaRPr lang="en-US"/>
          </a:p>
        </p:txBody>
      </p:sp>
    </p:spTree>
    <p:extLst>
      <p:ext uri="{BB962C8B-B14F-4D97-AF65-F5344CB8AC3E}">
        <p14:creationId xmlns:p14="http://schemas.microsoft.com/office/powerpoint/2010/main" val="98853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79AE3-9A79-044F-BE98-8F900BD2005B}"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6D8A7-808E-B948-94CB-BE808DFBFD1F}" type="slidenum">
              <a:rPr lang="en-US" smtClean="0"/>
              <a:t>‹#›</a:t>
            </a:fld>
            <a:endParaRPr lang="en-US"/>
          </a:p>
        </p:txBody>
      </p:sp>
    </p:spTree>
    <p:extLst>
      <p:ext uri="{BB962C8B-B14F-4D97-AF65-F5344CB8AC3E}">
        <p14:creationId xmlns:p14="http://schemas.microsoft.com/office/powerpoint/2010/main" val="147358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a:t>
            </a:r>
            <a:r>
              <a:rPr lang="en-GB" baseline="0" dirty="0"/>
              <a:t> 1: </a:t>
            </a:r>
            <a:br>
              <a:rPr lang="en-GB" baseline="0" dirty="0"/>
            </a:br>
            <a:r>
              <a:rPr lang="en-GB" dirty="0"/>
              <a:t>At the IMI, we believe passionately that the automotive industry is a driver of innovation, employment opportunities and economic growth . We also believe that the people working in the industry need the most relevant, up-to-date skills and qualifications in order to progress and thrive – especially during periods of intense change. </a:t>
            </a:r>
          </a:p>
          <a:p>
            <a:endParaRPr lang="en-GB" dirty="0"/>
          </a:p>
          <a:p>
            <a:r>
              <a:rPr lang="en-GB" dirty="0"/>
              <a:t>BULLET</a:t>
            </a:r>
            <a:r>
              <a:rPr lang="en-GB" baseline="0" dirty="0"/>
              <a:t> 2:</a:t>
            </a:r>
          </a:p>
          <a:p>
            <a:r>
              <a:rPr lang="en-GB" dirty="0"/>
              <a:t>IMI’s purpose is to provide, and continuously evolve, the means by which people working in the automotive sector can attain relevant professional competence and appropriate recognition.</a:t>
            </a:r>
          </a:p>
          <a:p>
            <a:endParaRPr lang="en-GB" dirty="0"/>
          </a:p>
          <a:p>
            <a:r>
              <a:rPr lang="en-GB" sz="1200" kern="1200" dirty="0">
                <a:solidFill>
                  <a:schemeClr val="tx1"/>
                </a:solidFill>
                <a:effectLst/>
                <a:latin typeface="+mn-lt"/>
                <a:ea typeface="+mn-ea"/>
                <a:cs typeface="+mn-cs"/>
              </a:rPr>
              <a:t>BULLET 3:</a:t>
            </a:r>
          </a:p>
          <a:p>
            <a:r>
              <a:rPr lang="en-GB" sz="1200" kern="1200" dirty="0">
                <a:solidFill>
                  <a:schemeClr val="tx1"/>
                </a:solidFill>
                <a:effectLst/>
                <a:latin typeface="+mn-lt"/>
                <a:ea typeface="+mn-ea"/>
                <a:cs typeface="+mn-cs"/>
              </a:rPr>
              <a:t>Today the automotive sector is going through another period of profound change. New technologies and market entrants are reshaping the industry’s value chain – from design and manufacturing through to sales, distribution and the aftermarket. Many people are concerned about how to keep themselves relevant.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IMI is the only professional body for the whole automotive industry . It’s our mission to make sure that individuals and organisations can meet the exacting standards of professionalism that the digital and AI era will demand.</a:t>
            </a:r>
          </a:p>
        </p:txBody>
      </p:sp>
      <p:sp>
        <p:nvSpPr>
          <p:cNvPr id="4" name="Slide Number Placeholder 3"/>
          <p:cNvSpPr>
            <a:spLocks noGrp="1"/>
          </p:cNvSpPr>
          <p:nvPr>
            <p:ph type="sldNum" sz="quarter" idx="5"/>
          </p:nvPr>
        </p:nvSpPr>
        <p:spPr/>
        <p:txBody>
          <a:bodyPr/>
          <a:lstStyle/>
          <a:p>
            <a:fld id="{8EC6D8A7-808E-B948-94CB-BE808DFBFD1F}" type="slidenum">
              <a:rPr lang="en-US" smtClean="0"/>
              <a:t>3</a:t>
            </a:fld>
            <a:endParaRPr lang="en-US"/>
          </a:p>
        </p:txBody>
      </p:sp>
    </p:spTree>
    <p:extLst>
      <p:ext uri="{BB962C8B-B14F-4D97-AF65-F5344CB8AC3E}">
        <p14:creationId xmlns:p14="http://schemas.microsoft.com/office/powerpoint/2010/main" val="365959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18" Type="http://schemas.openxmlformats.org/officeDocument/2006/relationships/image" Target="../media/image27.emf"/><Relationship Id="rId26" Type="http://schemas.openxmlformats.org/officeDocument/2006/relationships/image" Target="../media/image35.emf"/><Relationship Id="rId3" Type="http://schemas.openxmlformats.org/officeDocument/2006/relationships/image" Target="../media/image12.emf"/><Relationship Id="rId21" Type="http://schemas.openxmlformats.org/officeDocument/2006/relationships/image" Target="../media/image30.emf"/><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5" Type="http://schemas.openxmlformats.org/officeDocument/2006/relationships/image" Target="../media/image34.emf"/><Relationship Id="rId2" Type="http://schemas.openxmlformats.org/officeDocument/2006/relationships/image" Target="../media/image11.emf"/><Relationship Id="rId16" Type="http://schemas.openxmlformats.org/officeDocument/2006/relationships/image" Target="../media/image25.emf"/><Relationship Id="rId20" Type="http://schemas.openxmlformats.org/officeDocument/2006/relationships/image" Target="../media/image29.emf"/><Relationship Id="rId29" Type="http://schemas.openxmlformats.org/officeDocument/2006/relationships/image" Target="../media/image38.emf"/><Relationship Id="rId1" Type="http://schemas.openxmlformats.org/officeDocument/2006/relationships/slideMaster" Target="../slideMasters/slideMaster1.xml"/><Relationship Id="rId6" Type="http://schemas.openxmlformats.org/officeDocument/2006/relationships/image" Target="../media/image15.emf"/><Relationship Id="rId11" Type="http://schemas.openxmlformats.org/officeDocument/2006/relationships/image" Target="../media/image20.emf"/><Relationship Id="rId24" Type="http://schemas.openxmlformats.org/officeDocument/2006/relationships/image" Target="../media/image33.emf"/><Relationship Id="rId5" Type="http://schemas.openxmlformats.org/officeDocument/2006/relationships/image" Target="../media/image14.emf"/><Relationship Id="rId15" Type="http://schemas.openxmlformats.org/officeDocument/2006/relationships/image" Target="../media/image24.emf"/><Relationship Id="rId23" Type="http://schemas.openxmlformats.org/officeDocument/2006/relationships/image" Target="../media/image32.emf"/><Relationship Id="rId28" Type="http://schemas.openxmlformats.org/officeDocument/2006/relationships/image" Target="../media/image37.emf"/><Relationship Id="rId10" Type="http://schemas.openxmlformats.org/officeDocument/2006/relationships/image" Target="../media/image19.emf"/><Relationship Id="rId19" Type="http://schemas.openxmlformats.org/officeDocument/2006/relationships/image" Target="../media/image28.emf"/><Relationship Id="rId31" Type="http://schemas.openxmlformats.org/officeDocument/2006/relationships/image" Target="../media/image40.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 Id="rId22" Type="http://schemas.openxmlformats.org/officeDocument/2006/relationships/image" Target="../media/image31.emf"/><Relationship Id="rId27" Type="http://schemas.openxmlformats.org/officeDocument/2006/relationships/image" Target="../media/image36.emf"/><Relationship Id="rId30" Type="http://schemas.openxmlformats.org/officeDocument/2006/relationships/image" Target="../media/image39.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arallelogram 9">
            <a:extLst>
              <a:ext uri="{FF2B5EF4-FFF2-40B4-BE49-F238E27FC236}">
                <a16:creationId xmlns="" xmlns:a16="http://schemas.microsoft.com/office/drawing/2014/main" id="{D80413B8-F01E-C145-A0BD-7CBB0E06D0F9}"/>
              </a:ext>
            </a:extLst>
          </p:cNvPr>
          <p:cNvSpPr/>
          <p:nvPr userDrawn="1"/>
        </p:nvSpPr>
        <p:spPr>
          <a:xfrm>
            <a:off x="5116945" y="0"/>
            <a:ext cx="5766955" cy="6858000"/>
          </a:xfrm>
          <a:custGeom>
            <a:avLst/>
            <a:gdLst>
              <a:gd name="connsiteX0" fmla="*/ 0 w 7481455"/>
              <a:gd name="connsiteY0" fmla="*/ 6858000 h 6858000"/>
              <a:gd name="connsiteX1" fmla="*/ 1714500 w 7481455"/>
              <a:gd name="connsiteY1" fmla="*/ 0 h 6858000"/>
              <a:gd name="connsiteX2" fmla="*/ 7481455 w 7481455"/>
              <a:gd name="connsiteY2" fmla="*/ 0 h 6858000"/>
              <a:gd name="connsiteX3" fmla="*/ 5766955 w 7481455"/>
              <a:gd name="connsiteY3" fmla="*/ 6858000 h 6858000"/>
              <a:gd name="connsiteX4" fmla="*/ 0 w 7481455"/>
              <a:gd name="connsiteY4" fmla="*/ 6858000 h 6858000"/>
              <a:gd name="connsiteX0" fmla="*/ 0 w 5766955"/>
              <a:gd name="connsiteY0" fmla="*/ 6858000 h 6858000"/>
              <a:gd name="connsiteX1" fmla="*/ 1714500 w 5766955"/>
              <a:gd name="connsiteY1" fmla="*/ 0 h 6858000"/>
              <a:gd name="connsiteX2" fmla="*/ 5763491 w 5766955"/>
              <a:gd name="connsiteY2" fmla="*/ 0 h 6858000"/>
              <a:gd name="connsiteX3" fmla="*/ 5766955 w 5766955"/>
              <a:gd name="connsiteY3" fmla="*/ 6858000 h 6858000"/>
              <a:gd name="connsiteX4" fmla="*/ 0 w 57669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6955" h="6858000">
                <a:moveTo>
                  <a:pt x="0" y="6858000"/>
                </a:moveTo>
                <a:lnTo>
                  <a:pt x="1714500" y="0"/>
                </a:lnTo>
                <a:lnTo>
                  <a:pt x="5763491" y="0"/>
                </a:lnTo>
                <a:cubicBezTo>
                  <a:pt x="5764646" y="2286000"/>
                  <a:pt x="5765800" y="4572000"/>
                  <a:pt x="5766955" y="6858000"/>
                </a:cubicBezTo>
                <a:lnTo>
                  <a:pt x="0" y="6858000"/>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Picture Placeholder 7">
            <a:extLst>
              <a:ext uri="{FF2B5EF4-FFF2-40B4-BE49-F238E27FC236}">
                <a16:creationId xmlns="" xmlns:a16="http://schemas.microsoft.com/office/drawing/2014/main" id="{71061E59-EC7A-A04D-9CA7-43AE75432851}"/>
              </a:ext>
            </a:extLst>
          </p:cNvPr>
          <p:cNvSpPr>
            <a:spLocks noGrp="1"/>
          </p:cNvSpPr>
          <p:nvPr>
            <p:ph type="pic" sz="quarter" idx="10" hasCustomPrompt="1"/>
          </p:nvPr>
        </p:nvSpPr>
        <p:spPr>
          <a:xfrm>
            <a:off x="5233555" y="0"/>
            <a:ext cx="6958445" cy="6858000"/>
          </a:xfrm>
          <a:custGeom>
            <a:avLst/>
            <a:gdLst>
              <a:gd name="connsiteX0" fmla="*/ 0 w 6954981"/>
              <a:gd name="connsiteY0" fmla="*/ 6858000 h 6858000"/>
              <a:gd name="connsiteX1" fmla="*/ 1714500 w 6954981"/>
              <a:gd name="connsiteY1" fmla="*/ 0 h 6858000"/>
              <a:gd name="connsiteX2" fmla="*/ 6954981 w 6954981"/>
              <a:gd name="connsiteY2" fmla="*/ 0 h 6858000"/>
              <a:gd name="connsiteX3" fmla="*/ 5240481 w 6954981"/>
              <a:gd name="connsiteY3" fmla="*/ 6858000 h 6858000"/>
              <a:gd name="connsiteX4" fmla="*/ 0 w 6954981"/>
              <a:gd name="connsiteY4" fmla="*/ 6858000 h 6858000"/>
              <a:gd name="connsiteX0" fmla="*/ 0 w 6958445"/>
              <a:gd name="connsiteY0" fmla="*/ 6858000 h 6858000"/>
              <a:gd name="connsiteX1" fmla="*/ 1714500 w 6958445"/>
              <a:gd name="connsiteY1" fmla="*/ 0 h 6858000"/>
              <a:gd name="connsiteX2" fmla="*/ 6954981 w 6958445"/>
              <a:gd name="connsiteY2" fmla="*/ 0 h 6858000"/>
              <a:gd name="connsiteX3" fmla="*/ 6958445 w 6958445"/>
              <a:gd name="connsiteY3" fmla="*/ 6858000 h 6858000"/>
              <a:gd name="connsiteX4" fmla="*/ 0 w 69584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8445" h="6858000">
                <a:moveTo>
                  <a:pt x="0" y="6858000"/>
                </a:moveTo>
                <a:lnTo>
                  <a:pt x="1714500" y="0"/>
                </a:lnTo>
                <a:lnTo>
                  <a:pt x="6954981" y="0"/>
                </a:lnTo>
                <a:cubicBezTo>
                  <a:pt x="6956136" y="2286000"/>
                  <a:pt x="6957290" y="4572000"/>
                  <a:pt x="6958445" y="6858000"/>
                </a:cubicBezTo>
                <a:lnTo>
                  <a:pt x="0" y="6858000"/>
                </a:lnTo>
                <a:close/>
              </a:path>
            </a:pathLst>
          </a:custGeom>
          <a:pattFill prst="pct5">
            <a:fgClr>
              <a:schemeClr val="bg2"/>
            </a:fgClr>
            <a:bgClr>
              <a:schemeClr val="bg1"/>
            </a:bgClr>
          </a:pattFill>
          <a:ln>
            <a:noFill/>
          </a:ln>
        </p:spPr>
        <p:txBody>
          <a:bodyPr/>
          <a:lstStyle>
            <a:lvl1pPr marL="0" indent="0" algn="ctr">
              <a:buNone/>
              <a:defRPr sz="2000"/>
            </a:lvl1pPr>
          </a:lstStyle>
          <a:p>
            <a:r>
              <a:rPr lang="en-US" dirty="0"/>
              <a:t>Image Placeholder</a:t>
            </a:r>
          </a:p>
        </p:txBody>
      </p:sp>
      <p:sp>
        <p:nvSpPr>
          <p:cNvPr id="13" name="Text Placeholder 12">
            <a:extLst>
              <a:ext uri="{FF2B5EF4-FFF2-40B4-BE49-F238E27FC236}">
                <a16:creationId xmlns="" xmlns:a16="http://schemas.microsoft.com/office/drawing/2014/main" id="{847BBE5C-F284-2545-8992-5831ED584732}"/>
              </a:ext>
            </a:extLst>
          </p:cNvPr>
          <p:cNvSpPr>
            <a:spLocks noGrp="1"/>
          </p:cNvSpPr>
          <p:nvPr>
            <p:ph type="body" sz="quarter" idx="11" hasCustomPrompt="1"/>
          </p:nvPr>
        </p:nvSpPr>
        <p:spPr>
          <a:xfrm>
            <a:off x="414339" y="3677259"/>
            <a:ext cx="4068650" cy="930275"/>
          </a:xfrm>
          <a:prstGeom prst="rect">
            <a:avLst/>
          </a:prstGeom>
        </p:spPr>
        <p:txBody>
          <a:bodyPr/>
          <a:lstStyle>
            <a:lvl1pPr marL="0" indent="0">
              <a:lnSpc>
                <a:spcPts val="4040"/>
              </a:lnSpc>
              <a:buNone/>
              <a:defRPr sz="3200" b="1" i="0">
                <a:latin typeface="Arial" panose="020B0604020202020204" pitchFamily="34" charset="0"/>
                <a:cs typeface="Arial" panose="020B0604020202020204" pitchFamily="34" charset="0"/>
              </a:defRPr>
            </a:lvl1pPr>
          </a:lstStyle>
          <a:p>
            <a:pPr lvl="0"/>
            <a:r>
              <a:rPr lang="en-US" dirty="0"/>
              <a:t>Presentation title to go here</a:t>
            </a:r>
          </a:p>
        </p:txBody>
      </p:sp>
      <p:sp>
        <p:nvSpPr>
          <p:cNvPr id="7" name="Text Placeholder 14">
            <a:extLst>
              <a:ext uri="{FF2B5EF4-FFF2-40B4-BE49-F238E27FC236}">
                <a16:creationId xmlns="" xmlns:a16="http://schemas.microsoft.com/office/drawing/2014/main" id="{0D6C1109-9F3C-9243-811A-A2A170B99C3D}"/>
              </a:ext>
            </a:extLst>
          </p:cNvPr>
          <p:cNvSpPr>
            <a:spLocks noGrp="1"/>
          </p:cNvSpPr>
          <p:nvPr>
            <p:ph type="body" sz="quarter" idx="13" hasCustomPrompt="1"/>
          </p:nvPr>
        </p:nvSpPr>
        <p:spPr>
          <a:xfrm>
            <a:off x="414338" y="4831772"/>
            <a:ext cx="4333875" cy="563418"/>
          </a:xfrm>
          <a:prstGeom prst="rect">
            <a:avLst/>
          </a:prstGeom>
        </p:spPr>
        <p:txBody>
          <a:bodyPr/>
          <a:lstStyle>
            <a:lvl1pPr marL="0" indent="0">
              <a:lnSpc>
                <a:spcPts val="2320"/>
              </a:lnSpc>
              <a:buNone/>
              <a:defRPr sz="1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a:t>
            </a:r>
          </a:p>
        </p:txBody>
      </p:sp>
      <p:pic>
        <p:nvPicPr>
          <p:cNvPr id="9" name="Picture 8">
            <a:extLst>
              <a:ext uri="{FF2B5EF4-FFF2-40B4-BE49-F238E27FC236}">
                <a16:creationId xmlns="" xmlns:a16="http://schemas.microsoft.com/office/drawing/2014/main" id="{1718636E-D619-7A47-8D97-3FA4FFF1E01D}"/>
              </a:ext>
            </a:extLst>
          </p:cNvPr>
          <p:cNvPicPr>
            <a:picLocks noChangeAspect="1"/>
          </p:cNvPicPr>
          <p:nvPr userDrawn="1"/>
        </p:nvPicPr>
        <p:blipFill>
          <a:blip r:embed="rId2"/>
          <a:srcRect/>
          <a:stretch/>
        </p:blipFill>
        <p:spPr>
          <a:xfrm>
            <a:off x="541812" y="2352738"/>
            <a:ext cx="2905001" cy="833609"/>
          </a:xfrm>
          <a:prstGeom prst="rect">
            <a:avLst/>
          </a:prstGeom>
        </p:spPr>
      </p:pic>
    </p:spTree>
    <p:extLst>
      <p:ext uri="{BB962C8B-B14F-4D97-AF65-F5344CB8AC3E}">
        <p14:creationId xmlns:p14="http://schemas.microsoft.com/office/powerpoint/2010/main" val="75543259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4" name="Parallelogram 3">
            <a:extLst>
              <a:ext uri="{FF2B5EF4-FFF2-40B4-BE49-F238E27FC236}">
                <a16:creationId xmlns="" xmlns:a16="http://schemas.microsoft.com/office/drawing/2014/main" id="{BA66E82D-8ACD-374A-99BC-1368AA7D3698}"/>
              </a:ext>
            </a:extLst>
          </p:cNvPr>
          <p:cNvSpPr/>
          <p:nvPr userDrawn="1"/>
        </p:nvSpPr>
        <p:spPr>
          <a:xfrm flipH="1">
            <a:off x="648454" y="0"/>
            <a:ext cx="5571060" cy="6872176"/>
          </a:xfrm>
          <a:custGeom>
            <a:avLst/>
            <a:gdLst>
              <a:gd name="connsiteX0" fmla="*/ 0 w 7501317"/>
              <a:gd name="connsiteY0" fmla="*/ 6858000 h 6858000"/>
              <a:gd name="connsiteX1" fmla="*/ 1714500 w 7501317"/>
              <a:gd name="connsiteY1" fmla="*/ 0 h 6858000"/>
              <a:gd name="connsiteX2" fmla="*/ 7501317 w 7501317"/>
              <a:gd name="connsiteY2" fmla="*/ 0 h 6858000"/>
              <a:gd name="connsiteX3" fmla="*/ 5786817 w 7501317"/>
              <a:gd name="connsiteY3" fmla="*/ 6858000 h 6858000"/>
              <a:gd name="connsiteX4" fmla="*/ 0 w 7501317"/>
              <a:gd name="connsiteY4" fmla="*/ 6858000 h 6858000"/>
              <a:gd name="connsiteX0" fmla="*/ 0 w 7285560"/>
              <a:gd name="connsiteY0" fmla="*/ 6847726 h 6858000"/>
              <a:gd name="connsiteX1" fmla="*/ 1498743 w 7285560"/>
              <a:gd name="connsiteY1" fmla="*/ 0 h 6858000"/>
              <a:gd name="connsiteX2" fmla="*/ 7285560 w 7285560"/>
              <a:gd name="connsiteY2" fmla="*/ 0 h 6858000"/>
              <a:gd name="connsiteX3" fmla="*/ 5571060 w 7285560"/>
              <a:gd name="connsiteY3" fmla="*/ 6858000 h 6858000"/>
              <a:gd name="connsiteX4" fmla="*/ 0 w 7285560"/>
              <a:gd name="connsiteY4" fmla="*/ 6847726 h 6858000"/>
              <a:gd name="connsiteX0" fmla="*/ 0 w 5571060"/>
              <a:gd name="connsiteY0" fmla="*/ 6847726 h 6858000"/>
              <a:gd name="connsiteX1" fmla="*/ 1498743 w 5571060"/>
              <a:gd name="connsiteY1" fmla="*/ 0 h 6858000"/>
              <a:gd name="connsiteX2" fmla="*/ 5487582 w 5571060"/>
              <a:gd name="connsiteY2" fmla="*/ 0 h 6858000"/>
              <a:gd name="connsiteX3" fmla="*/ 5571060 w 5571060"/>
              <a:gd name="connsiteY3" fmla="*/ 6858000 h 6858000"/>
              <a:gd name="connsiteX4" fmla="*/ 0 w 5571060"/>
              <a:gd name="connsiteY4" fmla="*/ 684772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060" h="6858000">
                <a:moveTo>
                  <a:pt x="0" y="6847726"/>
                </a:moveTo>
                <a:lnTo>
                  <a:pt x="1498743" y="0"/>
                </a:lnTo>
                <a:lnTo>
                  <a:pt x="5487582" y="0"/>
                </a:lnTo>
                <a:lnTo>
                  <a:pt x="5571060" y="6858000"/>
                </a:lnTo>
                <a:lnTo>
                  <a:pt x="0" y="6847726"/>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12">
            <a:extLst>
              <a:ext uri="{FF2B5EF4-FFF2-40B4-BE49-F238E27FC236}">
                <a16:creationId xmlns="" xmlns:a16="http://schemas.microsoft.com/office/drawing/2014/main" id="{C9B7873C-D68B-D740-A48C-F2458786F4AE}"/>
              </a:ext>
            </a:extLst>
          </p:cNvPr>
          <p:cNvSpPr>
            <a:spLocks noGrp="1"/>
          </p:cNvSpPr>
          <p:nvPr>
            <p:ph type="body" sz="quarter" idx="11" hasCustomPrompt="1"/>
          </p:nvPr>
        </p:nvSpPr>
        <p:spPr>
          <a:xfrm>
            <a:off x="6527800" y="2480713"/>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4EA5BC7A-9592-584F-99B8-200BD13525FA}"/>
              </a:ext>
            </a:extLst>
          </p:cNvPr>
          <p:cNvSpPr>
            <a:spLocks noGrp="1"/>
          </p:cNvSpPr>
          <p:nvPr>
            <p:ph type="body" sz="quarter" idx="12" hasCustomPrompt="1"/>
          </p:nvPr>
        </p:nvSpPr>
        <p:spPr>
          <a:xfrm>
            <a:off x="6527800" y="3139093"/>
            <a:ext cx="4993640" cy="1251837"/>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sp>
        <p:nvSpPr>
          <p:cNvPr id="6" name="Picture Placeholder 5">
            <a:extLst>
              <a:ext uri="{FF2B5EF4-FFF2-40B4-BE49-F238E27FC236}">
                <a16:creationId xmlns="" xmlns:a16="http://schemas.microsoft.com/office/drawing/2014/main" id="{35B47FFC-834C-E740-AC1D-5B66B45FCB74}"/>
              </a:ext>
            </a:extLst>
          </p:cNvPr>
          <p:cNvSpPr>
            <a:spLocks noGrp="1"/>
          </p:cNvSpPr>
          <p:nvPr>
            <p:ph type="pic" sz="quarter" idx="13" hasCustomPrompt="1"/>
          </p:nvPr>
        </p:nvSpPr>
        <p:spPr>
          <a:xfrm>
            <a:off x="0" y="0"/>
            <a:ext cx="6117579" cy="6858000"/>
          </a:xfrm>
          <a:custGeom>
            <a:avLst/>
            <a:gdLst>
              <a:gd name="connsiteX0" fmla="*/ 0 w 4636736"/>
              <a:gd name="connsiteY0" fmla="*/ 0 h 6858000"/>
              <a:gd name="connsiteX1" fmla="*/ 4636736 w 4636736"/>
              <a:gd name="connsiteY1" fmla="*/ 0 h 6858000"/>
              <a:gd name="connsiteX2" fmla="*/ 4636736 w 4636736"/>
              <a:gd name="connsiteY2" fmla="*/ 6858000 h 6858000"/>
              <a:gd name="connsiteX3" fmla="*/ 0 w 4636736"/>
              <a:gd name="connsiteY3" fmla="*/ 6858000 h 6858000"/>
              <a:gd name="connsiteX4" fmla="*/ 0 w 4636736"/>
              <a:gd name="connsiteY4" fmla="*/ 0 h 6858000"/>
              <a:gd name="connsiteX0" fmla="*/ 0 w 6117579"/>
              <a:gd name="connsiteY0" fmla="*/ 0 h 6858000"/>
              <a:gd name="connsiteX1" fmla="*/ 4636736 w 6117579"/>
              <a:gd name="connsiteY1" fmla="*/ 0 h 6858000"/>
              <a:gd name="connsiteX2" fmla="*/ 6117579 w 6117579"/>
              <a:gd name="connsiteY2" fmla="*/ 6858000 h 6858000"/>
              <a:gd name="connsiteX3" fmla="*/ 0 w 6117579"/>
              <a:gd name="connsiteY3" fmla="*/ 6858000 h 6858000"/>
              <a:gd name="connsiteX4" fmla="*/ 0 w 611757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7579" h="6858000">
                <a:moveTo>
                  <a:pt x="0" y="0"/>
                </a:moveTo>
                <a:lnTo>
                  <a:pt x="4636736" y="0"/>
                </a:lnTo>
                <a:lnTo>
                  <a:pt x="6117579" y="6858000"/>
                </a:lnTo>
                <a:lnTo>
                  <a:pt x="0" y="6858000"/>
                </a:lnTo>
                <a:lnTo>
                  <a:pt x="0" y="0"/>
                </a:lnTo>
                <a:close/>
              </a:path>
            </a:pathLst>
          </a:custGeom>
          <a:pattFill prst="pct5">
            <a:fgClr>
              <a:schemeClr val="accent1"/>
            </a:fgClr>
            <a:bgClr>
              <a:schemeClr val="bg1"/>
            </a:bgClr>
          </a:pattFill>
        </p:spPr>
        <p:txBody>
          <a:bodyPr/>
          <a:lstStyle>
            <a:lvl1pPr marL="0" indent="0" algn="ctr">
              <a:buNone/>
              <a:defRPr sz="2000"/>
            </a:lvl1pPr>
          </a:lstStyle>
          <a:p>
            <a:r>
              <a:rPr lang="en-US" dirty="0"/>
              <a:t>Image Placeholder</a:t>
            </a:r>
          </a:p>
        </p:txBody>
      </p:sp>
    </p:spTree>
    <p:extLst>
      <p:ext uri="{BB962C8B-B14F-4D97-AF65-F5344CB8AC3E}">
        <p14:creationId xmlns:p14="http://schemas.microsoft.com/office/powerpoint/2010/main" val="1005760821"/>
      </p:ext>
    </p:extLst>
  </p:cSld>
  <p:clrMapOvr>
    <a:masterClrMapping/>
  </p:clrMapOvr>
  <p:extLst>
    <p:ext uri="{DCECCB84-F9BA-43D5-87BE-67443E8EF086}">
      <p15:sldGuideLst xmlns:p15="http://schemas.microsoft.com/office/powerpoint/2012/main">
        <p15:guide id="1" pos="41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text righ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752E096-2D88-EC4D-93E1-32221111125A}"/>
              </a:ext>
            </a:extLst>
          </p:cNvPr>
          <p:cNvSpPr/>
          <p:nvPr userDrawn="1"/>
        </p:nvSpPr>
        <p:spPr>
          <a:xfrm>
            <a:off x="1034355" y="1472765"/>
            <a:ext cx="3911196" cy="3912914"/>
          </a:xfrm>
          <a:prstGeom prst="rect">
            <a:avLst/>
          </a:prstGeom>
          <a:solidFill>
            <a:srgbClr val="003B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
            <a:extLst>
              <a:ext uri="{FF2B5EF4-FFF2-40B4-BE49-F238E27FC236}">
                <a16:creationId xmlns="" xmlns:a16="http://schemas.microsoft.com/office/drawing/2014/main" id="{281CF8A3-210B-CD45-88EC-60AE78F62529}"/>
              </a:ext>
            </a:extLst>
          </p:cNvPr>
          <p:cNvSpPr>
            <a:spLocks noGrp="1"/>
          </p:cNvSpPr>
          <p:nvPr>
            <p:ph type="pic" sz="quarter" idx="10" hasCustomPrompt="1"/>
          </p:nvPr>
        </p:nvSpPr>
        <p:spPr>
          <a:xfrm>
            <a:off x="1252075" y="1255045"/>
            <a:ext cx="3911196" cy="3912914"/>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10" name="Text Placeholder 12">
            <a:extLst>
              <a:ext uri="{FF2B5EF4-FFF2-40B4-BE49-F238E27FC236}">
                <a16:creationId xmlns="" xmlns:a16="http://schemas.microsoft.com/office/drawing/2014/main" id="{3B09686F-99A6-6840-8EB1-4EC614079A65}"/>
              </a:ext>
            </a:extLst>
          </p:cNvPr>
          <p:cNvSpPr>
            <a:spLocks noGrp="1"/>
          </p:cNvSpPr>
          <p:nvPr>
            <p:ph type="body" sz="quarter" idx="11" hasCustomPrompt="1"/>
          </p:nvPr>
        </p:nvSpPr>
        <p:spPr>
          <a:xfrm>
            <a:off x="6527800" y="2480713"/>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11" name="Text Placeholder 14">
            <a:extLst>
              <a:ext uri="{FF2B5EF4-FFF2-40B4-BE49-F238E27FC236}">
                <a16:creationId xmlns="" xmlns:a16="http://schemas.microsoft.com/office/drawing/2014/main" id="{8F26661F-AC62-0044-A39C-DF5A3DAB67C4}"/>
              </a:ext>
            </a:extLst>
          </p:cNvPr>
          <p:cNvSpPr>
            <a:spLocks noGrp="1"/>
          </p:cNvSpPr>
          <p:nvPr>
            <p:ph type="body" sz="quarter" idx="12" hasCustomPrompt="1"/>
          </p:nvPr>
        </p:nvSpPr>
        <p:spPr>
          <a:xfrm>
            <a:off x="6527800" y="3139093"/>
            <a:ext cx="4993640" cy="1251837"/>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7" name="Picture 6">
            <a:extLst>
              <a:ext uri="{FF2B5EF4-FFF2-40B4-BE49-F238E27FC236}">
                <a16:creationId xmlns="" xmlns:a16="http://schemas.microsoft.com/office/drawing/2014/main" id="{65F7B029-D8DB-9A4E-AB4C-E9A05F236FD0}"/>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283777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lumn services">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58677E3-8170-D643-8000-FD45549862F7}"/>
              </a:ext>
            </a:extLst>
          </p:cNvPr>
          <p:cNvSpPr/>
          <p:nvPr userDrawn="1"/>
        </p:nvSpPr>
        <p:spPr>
          <a:xfrm>
            <a:off x="-6096" y="1357745"/>
            <a:ext cx="12198096" cy="55002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C01D79F0-65E3-9446-9450-92C4994571DF}"/>
              </a:ext>
            </a:extLst>
          </p:cNvPr>
          <p:cNvSpPr/>
          <p:nvPr userDrawn="1"/>
        </p:nvSpPr>
        <p:spPr>
          <a:xfrm>
            <a:off x="3044952" y="1357744"/>
            <a:ext cx="9147048" cy="550025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16F6EA72-6D02-8D47-AD80-313966739170}"/>
              </a:ext>
            </a:extLst>
          </p:cNvPr>
          <p:cNvSpPr/>
          <p:nvPr userDrawn="1"/>
        </p:nvSpPr>
        <p:spPr>
          <a:xfrm>
            <a:off x="6096000" y="1357744"/>
            <a:ext cx="6096000" cy="550025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2B59A221-E85D-6D4B-B9EF-D8E1FF033658}"/>
              </a:ext>
            </a:extLst>
          </p:cNvPr>
          <p:cNvSpPr/>
          <p:nvPr userDrawn="1"/>
        </p:nvSpPr>
        <p:spPr>
          <a:xfrm>
            <a:off x="9147048" y="1357744"/>
            <a:ext cx="3044952" cy="5500255"/>
          </a:xfrm>
          <a:prstGeom prst="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4"/>
              </a:solidFill>
            </a:endParaRPr>
          </a:p>
        </p:txBody>
      </p:sp>
      <p:sp>
        <p:nvSpPr>
          <p:cNvPr id="8" name="Text Placeholder 12">
            <a:extLst>
              <a:ext uri="{FF2B5EF4-FFF2-40B4-BE49-F238E27FC236}">
                <a16:creationId xmlns="" xmlns:a16="http://schemas.microsoft.com/office/drawing/2014/main" id="{2F52B6E8-E329-EA44-9851-BFC0AA4DEEA2}"/>
              </a:ext>
            </a:extLst>
          </p:cNvPr>
          <p:cNvSpPr>
            <a:spLocks noGrp="1"/>
          </p:cNvSpPr>
          <p:nvPr>
            <p:ph type="body" sz="quarter" idx="11" hasCustomPrompt="1"/>
          </p:nvPr>
        </p:nvSpPr>
        <p:spPr>
          <a:xfrm>
            <a:off x="2051536" y="438511"/>
            <a:ext cx="8082832" cy="577467"/>
          </a:xfrm>
          <a:prstGeom prst="rect">
            <a:avLst/>
          </a:prstGeom>
        </p:spPr>
        <p:txBody>
          <a:bodyPr/>
          <a:lstStyle>
            <a:lvl1pPr marL="0" indent="0" algn="ctr">
              <a:buNone/>
              <a:defRPr sz="3200" b="1" i="0">
                <a:latin typeface="Arial" panose="020B0604020202020204" pitchFamily="34" charset="0"/>
                <a:cs typeface="Arial" panose="020B0604020202020204" pitchFamily="34" charset="0"/>
              </a:defRPr>
            </a:lvl1pPr>
          </a:lstStyle>
          <a:p>
            <a:pPr lvl="0"/>
            <a:r>
              <a:rPr lang="en-US" dirty="0"/>
              <a:t>Title to go here</a:t>
            </a:r>
          </a:p>
        </p:txBody>
      </p:sp>
      <p:sp>
        <p:nvSpPr>
          <p:cNvPr id="12" name="Text Placeholder 11">
            <a:extLst>
              <a:ext uri="{FF2B5EF4-FFF2-40B4-BE49-F238E27FC236}">
                <a16:creationId xmlns="" xmlns:a16="http://schemas.microsoft.com/office/drawing/2014/main" id="{24F7E596-CAD4-B245-886E-EA035B87AC19}"/>
              </a:ext>
            </a:extLst>
          </p:cNvPr>
          <p:cNvSpPr>
            <a:spLocks noGrp="1"/>
          </p:cNvSpPr>
          <p:nvPr>
            <p:ph type="body" sz="quarter" idx="12" hasCustomPrompt="1"/>
          </p:nvPr>
        </p:nvSpPr>
        <p:spPr>
          <a:xfrm>
            <a:off x="237551" y="3429000"/>
            <a:ext cx="2563755" cy="642874"/>
          </a:xfrm>
          <a:prstGeom prst="rect">
            <a:avLst/>
          </a:prstGeom>
        </p:spPr>
        <p:txBody>
          <a:bodyPr/>
          <a:lstStyle>
            <a:lvl1pPr marL="0" indent="0" algn="ctr">
              <a:lnSpc>
                <a:spcPct val="10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4" name="Text Placeholder 11">
            <a:extLst>
              <a:ext uri="{FF2B5EF4-FFF2-40B4-BE49-F238E27FC236}">
                <a16:creationId xmlns="" xmlns:a16="http://schemas.microsoft.com/office/drawing/2014/main" id="{7A56E0D5-7083-F048-970B-37D9FCB0E182}"/>
              </a:ext>
            </a:extLst>
          </p:cNvPr>
          <p:cNvSpPr>
            <a:spLocks noGrp="1"/>
          </p:cNvSpPr>
          <p:nvPr>
            <p:ph type="body" sz="quarter" idx="13" hasCustomPrompt="1"/>
          </p:nvPr>
        </p:nvSpPr>
        <p:spPr>
          <a:xfrm>
            <a:off x="237551"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5" name="Text Placeholder 11">
            <a:extLst>
              <a:ext uri="{FF2B5EF4-FFF2-40B4-BE49-F238E27FC236}">
                <a16:creationId xmlns="" xmlns:a16="http://schemas.microsoft.com/office/drawing/2014/main" id="{B3C8D985-9A58-AD43-BE18-BC71ACE76837}"/>
              </a:ext>
            </a:extLst>
          </p:cNvPr>
          <p:cNvSpPr>
            <a:spLocks noGrp="1"/>
          </p:cNvSpPr>
          <p:nvPr>
            <p:ph type="body" sz="quarter" idx="14" hasCustomPrompt="1"/>
          </p:nvPr>
        </p:nvSpPr>
        <p:spPr>
          <a:xfrm>
            <a:off x="3288599" y="3429000"/>
            <a:ext cx="2563755" cy="642874"/>
          </a:xfrm>
          <a:prstGeom prst="rect">
            <a:avLst/>
          </a:prstGeom>
        </p:spPr>
        <p:txBody>
          <a:bodyPr/>
          <a:lstStyle>
            <a:lvl1pPr marL="0" indent="0" algn="ctr">
              <a:lnSpc>
                <a:spcPct val="10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6" name="Text Placeholder 11">
            <a:extLst>
              <a:ext uri="{FF2B5EF4-FFF2-40B4-BE49-F238E27FC236}">
                <a16:creationId xmlns="" xmlns:a16="http://schemas.microsoft.com/office/drawing/2014/main" id="{930287C8-DF09-FD4D-BE3C-0F167277FA20}"/>
              </a:ext>
            </a:extLst>
          </p:cNvPr>
          <p:cNvSpPr>
            <a:spLocks noGrp="1"/>
          </p:cNvSpPr>
          <p:nvPr>
            <p:ph type="body" sz="quarter" idx="15" hasCustomPrompt="1"/>
          </p:nvPr>
        </p:nvSpPr>
        <p:spPr>
          <a:xfrm>
            <a:off x="3288599"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7" name="Text Placeholder 11">
            <a:extLst>
              <a:ext uri="{FF2B5EF4-FFF2-40B4-BE49-F238E27FC236}">
                <a16:creationId xmlns="" xmlns:a16="http://schemas.microsoft.com/office/drawing/2014/main" id="{569C54AF-CDBB-4745-970A-345F7014E021}"/>
              </a:ext>
            </a:extLst>
          </p:cNvPr>
          <p:cNvSpPr>
            <a:spLocks noGrp="1"/>
          </p:cNvSpPr>
          <p:nvPr>
            <p:ph type="body" sz="quarter" idx="16" hasCustomPrompt="1"/>
          </p:nvPr>
        </p:nvSpPr>
        <p:spPr>
          <a:xfrm>
            <a:off x="6348670" y="3429000"/>
            <a:ext cx="2563755" cy="642874"/>
          </a:xfrm>
          <a:prstGeom prst="rect">
            <a:avLst/>
          </a:prstGeom>
        </p:spPr>
        <p:txBody>
          <a:bodyPr/>
          <a:lstStyle>
            <a:lvl1pPr marL="0" indent="0" algn="ctr">
              <a:lnSpc>
                <a:spcPct val="10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8" name="Text Placeholder 11">
            <a:extLst>
              <a:ext uri="{FF2B5EF4-FFF2-40B4-BE49-F238E27FC236}">
                <a16:creationId xmlns="" xmlns:a16="http://schemas.microsoft.com/office/drawing/2014/main" id="{3806CBA5-8960-3C4C-9C96-65C67171FEA5}"/>
              </a:ext>
            </a:extLst>
          </p:cNvPr>
          <p:cNvSpPr>
            <a:spLocks noGrp="1"/>
          </p:cNvSpPr>
          <p:nvPr>
            <p:ph type="body" sz="quarter" idx="17" hasCustomPrompt="1"/>
          </p:nvPr>
        </p:nvSpPr>
        <p:spPr>
          <a:xfrm>
            <a:off x="6348670"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9" name="Text Placeholder 11">
            <a:extLst>
              <a:ext uri="{FF2B5EF4-FFF2-40B4-BE49-F238E27FC236}">
                <a16:creationId xmlns="" xmlns:a16="http://schemas.microsoft.com/office/drawing/2014/main" id="{15CCA097-9E2C-574B-9EDE-EF4013EC4AB9}"/>
              </a:ext>
            </a:extLst>
          </p:cNvPr>
          <p:cNvSpPr>
            <a:spLocks noGrp="1"/>
          </p:cNvSpPr>
          <p:nvPr>
            <p:ph type="body" sz="quarter" idx="18" hasCustomPrompt="1"/>
          </p:nvPr>
        </p:nvSpPr>
        <p:spPr>
          <a:xfrm>
            <a:off x="9399718" y="3429000"/>
            <a:ext cx="2563755" cy="642874"/>
          </a:xfrm>
          <a:prstGeom prst="rect">
            <a:avLst/>
          </a:prstGeom>
        </p:spPr>
        <p:txBody>
          <a:bodyPr/>
          <a:lstStyle>
            <a:lvl1pPr marL="0" indent="0" algn="ctr">
              <a:lnSpc>
                <a:spcPct val="10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20" name="Text Placeholder 11">
            <a:extLst>
              <a:ext uri="{FF2B5EF4-FFF2-40B4-BE49-F238E27FC236}">
                <a16:creationId xmlns="" xmlns:a16="http://schemas.microsoft.com/office/drawing/2014/main" id="{663B2999-9A23-6B49-A5C2-EBA1E3793905}"/>
              </a:ext>
            </a:extLst>
          </p:cNvPr>
          <p:cNvSpPr>
            <a:spLocks noGrp="1"/>
          </p:cNvSpPr>
          <p:nvPr>
            <p:ph type="body" sz="quarter" idx="19" hasCustomPrompt="1"/>
          </p:nvPr>
        </p:nvSpPr>
        <p:spPr>
          <a:xfrm>
            <a:off x="9399718" y="4307186"/>
            <a:ext cx="2563755" cy="205521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22" name="Picture Placeholder 21">
            <a:extLst>
              <a:ext uri="{FF2B5EF4-FFF2-40B4-BE49-F238E27FC236}">
                <a16:creationId xmlns="" xmlns:a16="http://schemas.microsoft.com/office/drawing/2014/main" id="{1ADE8C90-B167-6C45-B3BE-15F05604DBD4}"/>
              </a:ext>
            </a:extLst>
          </p:cNvPr>
          <p:cNvSpPr>
            <a:spLocks noGrp="1"/>
          </p:cNvSpPr>
          <p:nvPr>
            <p:ph type="pic" sz="quarter" idx="20" hasCustomPrompt="1"/>
          </p:nvPr>
        </p:nvSpPr>
        <p:spPr>
          <a:xfrm>
            <a:off x="706831"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4" name="Picture Placeholder 21">
            <a:extLst>
              <a:ext uri="{FF2B5EF4-FFF2-40B4-BE49-F238E27FC236}">
                <a16:creationId xmlns="" xmlns:a16="http://schemas.microsoft.com/office/drawing/2014/main" id="{8CD3CC93-D188-9042-B46A-D9807AE90584}"/>
              </a:ext>
            </a:extLst>
          </p:cNvPr>
          <p:cNvSpPr>
            <a:spLocks noGrp="1"/>
          </p:cNvSpPr>
          <p:nvPr>
            <p:ph type="pic" sz="quarter" idx="21" hasCustomPrompt="1"/>
          </p:nvPr>
        </p:nvSpPr>
        <p:spPr>
          <a:xfrm>
            <a:off x="3757879"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5" name="Picture Placeholder 21">
            <a:extLst>
              <a:ext uri="{FF2B5EF4-FFF2-40B4-BE49-F238E27FC236}">
                <a16:creationId xmlns="" xmlns:a16="http://schemas.microsoft.com/office/drawing/2014/main" id="{6345E45B-5878-9B4E-9A88-29D8D89D0263}"/>
              </a:ext>
            </a:extLst>
          </p:cNvPr>
          <p:cNvSpPr>
            <a:spLocks noGrp="1"/>
          </p:cNvSpPr>
          <p:nvPr>
            <p:ph type="pic" sz="quarter" idx="22" hasCustomPrompt="1"/>
          </p:nvPr>
        </p:nvSpPr>
        <p:spPr>
          <a:xfrm>
            <a:off x="6820592"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6" name="Picture Placeholder 21">
            <a:extLst>
              <a:ext uri="{FF2B5EF4-FFF2-40B4-BE49-F238E27FC236}">
                <a16:creationId xmlns="" xmlns:a16="http://schemas.microsoft.com/office/drawing/2014/main" id="{F120D6ED-7B38-FC40-9EE1-B6E56F054652}"/>
              </a:ext>
            </a:extLst>
          </p:cNvPr>
          <p:cNvSpPr>
            <a:spLocks noGrp="1"/>
          </p:cNvSpPr>
          <p:nvPr>
            <p:ph type="pic" sz="quarter" idx="23" hasCustomPrompt="1"/>
          </p:nvPr>
        </p:nvSpPr>
        <p:spPr>
          <a:xfrm>
            <a:off x="9871640" y="1599211"/>
            <a:ext cx="1619910" cy="1621636"/>
          </a:xfrm>
          <a:prstGeom prst="rect">
            <a:avLst/>
          </a:prstGeom>
          <a:noFill/>
        </p:spPr>
        <p:txBody>
          <a:bodyPr/>
          <a:lstStyle>
            <a:lvl1pPr marL="0" indent="0" algn="ctr">
              <a:buNone/>
              <a:defRPr sz="1800">
                <a:solidFill>
                  <a:schemeClr val="bg1"/>
                </a:solidFill>
              </a:defRPr>
            </a:lvl1pPr>
          </a:lstStyle>
          <a:p>
            <a:r>
              <a:rPr lang="en-US" dirty="0"/>
              <a:t>Image/Icon</a:t>
            </a:r>
          </a:p>
        </p:txBody>
      </p:sp>
    </p:spTree>
    <p:extLst>
      <p:ext uri="{BB962C8B-B14F-4D97-AF65-F5344CB8AC3E}">
        <p14:creationId xmlns:p14="http://schemas.microsoft.com/office/powerpoint/2010/main" val="26073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rizontal image and tex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1BE1A75-70E8-C242-B282-5637028C0D24}"/>
              </a:ext>
            </a:extLst>
          </p:cNvPr>
          <p:cNvSpPr/>
          <p:nvPr userDrawn="1"/>
        </p:nvSpPr>
        <p:spPr>
          <a:xfrm>
            <a:off x="0" y="5378096"/>
            <a:ext cx="12192000" cy="190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3">
            <a:extLst>
              <a:ext uri="{FF2B5EF4-FFF2-40B4-BE49-F238E27FC236}">
                <a16:creationId xmlns="" xmlns:a16="http://schemas.microsoft.com/office/drawing/2014/main" id="{9A0321CA-D5EC-3740-BB3B-F29BEDA73A9C}"/>
              </a:ext>
            </a:extLst>
          </p:cNvPr>
          <p:cNvSpPr>
            <a:spLocks noGrp="1"/>
          </p:cNvSpPr>
          <p:nvPr>
            <p:ph type="pic" sz="quarter" idx="10" hasCustomPrompt="1"/>
          </p:nvPr>
        </p:nvSpPr>
        <p:spPr>
          <a:xfrm>
            <a:off x="0" y="2562331"/>
            <a:ext cx="12192000" cy="2907885"/>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Text Placeholder 12">
            <a:extLst>
              <a:ext uri="{FF2B5EF4-FFF2-40B4-BE49-F238E27FC236}">
                <a16:creationId xmlns="" xmlns:a16="http://schemas.microsoft.com/office/drawing/2014/main" id="{BF3CFAC6-AE21-364F-A2DE-4C425234E9A6}"/>
              </a:ext>
            </a:extLst>
          </p:cNvPr>
          <p:cNvSpPr>
            <a:spLocks noGrp="1"/>
          </p:cNvSpPr>
          <p:nvPr>
            <p:ph type="body" sz="quarter" idx="11" hasCustomPrompt="1"/>
          </p:nvPr>
        </p:nvSpPr>
        <p:spPr>
          <a:xfrm>
            <a:off x="3599180" y="678915"/>
            <a:ext cx="4993640"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B288772E-2CC7-0A41-BC83-1DE1416888AE}"/>
              </a:ext>
            </a:extLst>
          </p:cNvPr>
          <p:cNvSpPr>
            <a:spLocks noGrp="1"/>
          </p:cNvSpPr>
          <p:nvPr>
            <p:ph type="body" sz="quarter" idx="12" hasCustomPrompt="1"/>
          </p:nvPr>
        </p:nvSpPr>
        <p:spPr>
          <a:xfrm>
            <a:off x="1803540" y="1309602"/>
            <a:ext cx="8584920" cy="694136"/>
          </a:xfrm>
          <a:prstGeom prst="rect">
            <a:avLst/>
          </a:prstGeom>
        </p:spPr>
        <p:txBody>
          <a:bodyPr/>
          <a:lstStyle>
            <a:lvl1pPr marL="0" indent="0" algn="ctr">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9" name="Picture 8">
            <a:extLst>
              <a:ext uri="{FF2B5EF4-FFF2-40B4-BE49-F238E27FC236}">
                <a16:creationId xmlns="" xmlns:a16="http://schemas.microsoft.com/office/drawing/2014/main" id="{68F2F65F-3BB5-D243-AB1B-256708460F07}"/>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336642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right, text and quot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87501D2-9883-0646-99E5-0832A6EC3DC1}"/>
              </a:ext>
            </a:extLst>
          </p:cNvPr>
          <p:cNvSpPr/>
          <p:nvPr userDrawn="1"/>
        </p:nvSpPr>
        <p:spPr>
          <a:xfrm>
            <a:off x="6096000" y="4491613"/>
            <a:ext cx="6096000" cy="236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3">
            <a:extLst>
              <a:ext uri="{FF2B5EF4-FFF2-40B4-BE49-F238E27FC236}">
                <a16:creationId xmlns="" xmlns:a16="http://schemas.microsoft.com/office/drawing/2014/main" id="{577254E2-75E5-C243-AC27-F48BA85F45FA}"/>
              </a:ext>
            </a:extLst>
          </p:cNvPr>
          <p:cNvSpPr>
            <a:spLocks noGrp="1"/>
          </p:cNvSpPr>
          <p:nvPr>
            <p:ph type="pic" sz="quarter" idx="10" hasCustomPrompt="1"/>
          </p:nvPr>
        </p:nvSpPr>
        <p:spPr>
          <a:xfrm>
            <a:off x="6096000" y="-1"/>
            <a:ext cx="6096000" cy="4491614"/>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Text Placeholder 11">
            <a:extLst>
              <a:ext uri="{FF2B5EF4-FFF2-40B4-BE49-F238E27FC236}">
                <a16:creationId xmlns="" xmlns:a16="http://schemas.microsoft.com/office/drawing/2014/main" id="{57D9821A-2797-924F-8F32-238A4D03B2A7}"/>
              </a:ext>
            </a:extLst>
          </p:cNvPr>
          <p:cNvSpPr>
            <a:spLocks noGrp="1"/>
          </p:cNvSpPr>
          <p:nvPr>
            <p:ph type="body" sz="quarter" idx="13" hasCustomPrompt="1"/>
          </p:nvPr>
        </p:nvSpPr>
        <p:spPr>
          <a:xfrm>
            <a:off x="6715518" y="4918282"/>
            <a:ext cx="4856963" cy="1486565"/>
          </a:xfrm>
          <a:prstGeom prst="rect">
            <a:avLst/>
          </a:prstGeom>
        </p:spPr>
        <p:txBody>
          <a:bodyPr/>
          <a:lstStyle>
            <a:lvl1pPr marL="0" indent="0" algn="ctr">
              <a:lnSpc>
                <a:spcPct val="150000"/>
              </a:lnSpc>
              <a:buNone/>
              <a:defRPr sz="14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a:p>
            <a:pPr lvl="0"/>
            <a:r>
              <a:rPr lang="en-US" dirty="0"/>
              <a:t>Name here, Company here</a:t>
            </a:r>
          </a:p>
        </p:txBody>
      </p:sp>
      <p:sp>
        <p:nvSpPr>
          <p:cNvPr id="7" name="Text Placeholder 14">
            <a:extLst>
              <a:ext uri="{FF2B5EF4-FFF2-40B4-BE49-F238E27FC236}">
                <a16:creationId xmlns="" xmlns:a16="http://schemas.microsoft.com/office/drawing/2014/main" id="{186DF12E-0CBA-1D48-B1DC-23918A6F6222}"/>
              </a:ext>
            </a:extLst>
          </p:cNvPr>
          <p:cNvSpPr>
            <a:spLocks noGrp="1"/>
          </p:cNvSpPr>
          <p:nvPr>
            <p:ph type="body" sz="quarter" idx="12" hasCustomPrompt="1"/>
          </p:nvPr>
        </p:nvSpPr>
        <p:spPr>
          <a:xfrm>
            <a:off x="528020" y="1657756"/>
            <a:ext cx="4993640" cy="2110376"/>
          </a:xfrm>
          <a:prstGeom prst="rect">
            <a:avLst/>
          </a:prstGeom>
        </p:spPr>
        <p:txBody>
          <a:bodyPr/>
          <a:lstStyle>
            <a:lvl1pPr marL="285750" indent="-285750" algn="l">
              <a:lnSpc>
                <a:spcPts val="2320"/>
              </a:lnSpc>
              <a:buClr>
                <a:schemeClr val="accent2"/>
              </a:buClr>
              <a:buFont typeface="Wingdings" pitchFamily="2" charset="2"/>
              <a:buChar char="ü"/>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p>
          <a:p>
            <a:pPr lvl="0"/>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Suspendisse</a:t>
            </a:r>
            <a:r>
              <a:rPr lang="en-US" dirty="0"/>
              <a:t> tempus </a:t>
            </a:r>
            <a:r>
              <a:rPr lang="en-US" dirty="0" err="1"/>
              <a:t>tellus</a:t>
            </a:r>
            <a:r>
              <a:rPr lang="en-US" dirty="0"/>
              <a:t> </a:t>
            </a:r>
            <a:r>
              <a:rPr lang="en-US" dirty="0" err="1"/>
              <a:t>risus</a:t>
            </a:r>
            <a:r>
              <a:rPr lang="en-US" dirty="0"/>
              <a:t>. </a:t>
            </a:r>
          </a:p>
          <a:p>
            <a:pPr lvl="0"/>
            <a:r>
              <a:rPr lang="en-US" dirty="0"/>
              <a:t>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a:t>
            </a:r>
          </a:p>
          <a:p>
            <a:pPr lvl="0"/>
            <a:r>
              <a:rPr lang="en-US" dirty="0"/>
              <a:t>Lorem ipsum dolor semper </a:t>
            </a:r>
            <a:r>
              <a:rPr lang="en-US" dirty="0" err="1"/>
              <a:t>lecus</a:t>
            </a:r>
            <a:r>
              <a:rPr lang="en-US" dirty="0"/>
              <a:t> in </a:t>
            </a:r>
            <a:r>
              <a:rPr lang="en-US" dirty="0" err="1"/>
              <a:t>metus</a:t>
            </a:r>
            <a:r>
              <a:rPr lang="en-US" dirty="0"/>
              <a:t>.</a:t>
            </a:r>
          </a:p>
        </p:txBody>
      </p:sp>
      <p:sp>
        <p:nvSpPr>
          <p:cNvPr id="8" name="Text Placeholder 12">
            <a:extLst>
              <a:ext uri="{FF2B5EF4-FFF2-40B4-BE49-F238E27FC236}">
                <a16:creationId xmlns="" xmlns:a16="http://schemas.microsoft.com/office/drawing/2014/main" id="{AE238693-3464-1245-A478-50976F0638FF}"/>
              </a:ext>
            </a:extLst>
          </p:cNvPr>
          <p:cNvSpPr>
            <a:spLocks noGrp="1"/>
          </p:cNvSpPr>
          <p:nvPr>
            <p:ph type="body" sz="quarter" idx="11" hasCustomPrompt="1"/>
          </p:nvPr>
        </p:nvSpPr>
        <p:spPr>
          <a:xfrm>
            <a:off x="528020" y="913648"/>
            <a:ext cx="4993640" cy="425450"/>
          </a:xfrm>
          <a:prstGeom prst="rect">
            <a:avLst/>
          </a:prstGeom>
        </p:spPr>
        <p:txBody>
          <a:bodyPr/>
          <a:lstStyle>
            <a:lvl1pPr marL="0" indent="0" algn="l">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9" name="Text Placeholder 14">
            <a:extLst>
              <a:ext uri="{FF2B5EF4-FFF2-40B4-BE49-F238E27FC236}">
                <a16:creationId xmlns="" xmlns:a16="http://schemas.microsoft.com/office/drawing/2014/main" id="{97EB2CF3-9AFF-EB42-A86F-991CFB4E1BC6}"/>
              </a:ext>
            </a:extLst>
          </p:cNvPr>
          <p:cNvSpPr>
            <a:spLocks noGrp="1"/>
          </p:cNvSpPr>
          <p:nvPr>
            <p:ph type="body" sz="quarter" idx="14" hasCustomPrompt="1"/>
          </p:nvPr>
        </p:nvSpPr>
        <p:spPr>
          <a:xfrm>
            <a:off x="528020" y="4083901"/>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lumMod val="50000"/>
                  </a:schemeClr>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pic>
        <p:nvPicPr>
          <p:cNvPr id="10" name="Picture 9">
            <a:extLst>
              <a:ext uri="{FF2B5EF4-FFF2-40B4-BE49-F238E27FC236}">
                <a16:creationId xmlns="" xmlns:a16="http://schemas.microsoft.com/office/drawing/2014/main" id="{9C4E0210-615F-824C-8E8C-A671039B0C44}"/>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134192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blue block lef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E1BDA79-A035-BD43-A824-F8C2858C6676}"/>
              </a:ext>
            </a:extLst>
          </p:cNvPr>
          <p:cNvSpPr/>
          <p:nvPr userDrawn="1"/>
        </p:nvSpPr>
        <p:spPr>
          <a:xfrm>
            <a:off x="-6096" y="0"/>
            <a:ext cx="6102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C37F64F5-B32D-0C4C-B631-34D45B3F1568}"/>
              </a:ext>
            </a:extLst>
          </p:cNvPr>
          <p:cNvSpPr/>
          <p:nvPr userDrawn="1"/>
        </p:nvSpPr>
        <p:spPr>
          <a:xfrm>
            <a:off x="1" y="0"/>
            <a:ext cx="6095999" cy="6858000"/>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58000">
                <a:moveTo>
                  <a:pt x="0" y="0"/>
                </a:moveTo>
                <a:lnTo>
                  <a:pt x="6109398" y="10048"/>
                </a:lnTo>
                <a:lnTo>
                  <a:pt x="1828800" y="6858000"/>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 xmlns:a16="http://schemas.microsoft.com/office/drawing/2014/main" id="{2D3F34FB-3F03-F341-A396-65475F1FE19D}"/>
              </a:ext>
            </a:extLst>
          </p:cNvPr>
          <p:cNvSpPr>
            <a:spLocks noGrp="1"/>
          </p:cNvSpPr>
          <p:nvPr>
            <p:ph type="pic" sz="quarter" idx="10" hasCustomPrompt="1"/>
          </p:nvPr>
        </p:nvSpPr>
        <p:spPr>
          <a:xfrm>
            <a:off x="6096000" y="-2"/>
            <a:ext cx="6095999" cy="6858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5" name="Text Placeholder 14">
            <a:extLst>
              <a:ext uri="{FF2B5EF4-FFF2-40B4-BE49-F238E27FC236}">
                <a16:creationId xmlns="" xmlns:a16="http://schemas.microsoft.com/office/drawing/2014/main" id="{0A5C9F38-94BB-A64E-9982-DE84CDADB18F}"/>
              </a:ext>
            </a:extLst>
          </p:cNvPr>
          <p:cNvSpPr>
            <a:spLocks noGrp="1"/>
          </p:cNvSpPr>
          <p:nvPr>
            <p:ph type="body" sz="quarter" idx="12" hasCustomPrompt="1"/>
          </p:nvPr>
        </p:nvSpPr>
        <p:spPr>
          <a:xfrm>
            <a:off x="536409" y="2443409"/>
            <a:ext cx="4689932" cy="1497578"/>
          </a:xfrm>
          <a:prstGeom prst="rect">
            <a:avLst/>
          </a:prstGeom>
        </p:spPr>
        <p:txBody>
          <a:bodyPr/>
          <a:lstStyle>
            <a:lvl1pPr marL="0" indent="0" algn="l">
              <a:lnSpc>
                <a:spcPts val="2320"/>
              </a:lnSpc>
              <a:buClr>
                <a:schemeClr val="accent2"/>
              </a:buClr>
              <a:buFont typeface="Wingdings" pitchFamily="2" charset="2"/>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In </a:t>
            </a:r>
            <a:r>
              <a:rPr lang="en-US" dirty="0" err="1"/>
              <a:t>ut</a:t>
            </a:r>
            <a:r>
              <a:rPr lang="en-US" dirty="0"/>
              <a:t> </a:t>
            </a:r>
            <a:r>
              <a:rPr lang="en-US" dirty="0" err="1"/>
              <a:t>tincidunt</a:t>
            </a:r>
            <a:r>
              <a:rPr lang="en-US" dirty="0"/>
              <a:t> mi, </a:t>
            </a:r>
            <a:r>
              <a:rPr lang="en-US" dirty="0" err="1"/>
              <a:t>eu</a:t>
            </a:r>
            <a:r>
              <a:rPr lang="en-US" dirty="0"/>
              <a:t> </a:t>
            </a:r>
            <a:r>
              <a:rPr lang="en-US" dirty="0" err="1"/>
              <a:t>vulputate</a:t>
            </a:r>
            <a:r>
              <a:rPr lang="en-US" dirty="0"/>
              <a:t> est.</a:t>
            </a:r>
          </a:p>
        </p:txBody>
      </p:sp>
      <p:sp>
        <p:nvSpPr>
          <p:cNvPr id="6" name="Text Placeholder 12">
            <a:extLst>
              <a:ext uri="{FF2B5EF4-FFF2-40B4-BE49-F238E27FC236}">
                <a16:creationId xmlns="" xmlns:a16="http://schemas.microsoft.com/office/drawing/2014/main" id="{0CC36082-7563-1347-B114-D694D0538637}"/>
              </a:ext>
            </a:extLst>
          </p:cNvPr>
          <p:cNvSpPr>
            <a:spLocks noGrp="1"/>
          </p:cNvSpPr>
          <p:nvPr>
            <p:ph type="body" sz="quarter" idx="11" hasCustomPrompt="1"/>
          </p:nvPr>
        </p:nvSpPr>
        <p:spPr>
          <a:xfrm>
            <a:off x="536409" y="1757768"/>
            <a:ext cx="4689932"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pic>
        <p:nvPicPr>
          <p:cNvPr id="9" name="Picture 8">
            <a:extLst>
              <a:ext uri="{FF2B5EF4-FFF2-40B4-BE49-F238E27FC236}">
                <a16:creationId xmlns="" xmlns:a16="http://schemas.microsoft.com/office/drawing/2014/main" id="{7412640F-0D60-1B4C-85D8-E8325AC09B6A}"/>
              </a:ext>
            </a:extLst>
          </p:cNvPr>
          <p:cNvPicPr>
            <a:picLocks noChangeAspect="1"/>
          </p:cNvPicPr>
          <p:nvPr userDrawn="1"/>
        </p:nvPicPr>
        <p:blipFill>
          <a:blip r:embed="rId2"/>
          <a:srcRect/>
          <a:stretch/>
        </p:blipFill>
        <p:spPr>
          <a:xfrm>
            <a:off x="370848" y="5954311"/>
            <a:ext cx="1894673" cy="543689"/>
          </a:xfrm>
          <a:prstGeom prst="rect">
            <a:avLst/>
          </a:prstGeom>
        </p:spPr>
      </p:pic>
    </p:spTree>
    <p:extLst>
      <p:ext uri="{BB962C8B-B14F-4D97-AF65-F5344CB8AC3E}">
        <p14:creationId xmlns:p14="http://schemas.microsoft.com/office/powerpoint/2010/main" val="4101196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ontal layout v2">
    <p:spTree>
      <p:nvGrpSpPr>
        <p:cNvPr id="1" name=""/>
        <p:cNvGrpSpPr/>
        <p:nvPr/>
      </p:nvGrpSpPr>
      <p:grpSpPr>
        <a:xfrm>
          <a:off x="0" y="0"/>
          <a:ext cx="0" cy="0"/>
          <a:chOff x="0" y="0"/>
          <a:chExt cx="0" cy="0"/>
        </a:xfrm>
      </p:grpSpPr>
      <p:sp>
        <p:nvSpPr>
          <p:cNvPr id="3" name="Picture Placeholder 3">
            <a:extLst>
              <a:ext uri="{FF2B5EF4-FFF2-40B4-BE49-F238E27FC236}">
                <a16:creationId xmlns="" xmlns:a16="http://schemas.microsoft.com/office/drawing/2014/main" id="{C231821C-D9BB-1748-9752-BFEC54EF7FA0}"/>
              </a:ext>
            </a:extLst>
          </p:cNvPr>
          <p:cNvSpPr>
            <a:spLocks noGrp="1"/>
          </p:cNvSpPr>
          <p:nvPr>
            <p:ph type="pic" sz="quarter" idx="10" hasCustomPrompt="1"/>
          </p:nvPr>
        </p:nvSpPr>
        <p:spPr>
          <a:xfrm>
            <a:off x="0" y="4082554"/>
            <a:ext cx="12192000" cy="2775446"/>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4" name="Text Placeholder 12">
            <a:extLst>
              <a:ext uri="{FF2B5EF4-FFF2-40B4-BE49-F238E27FC236}">
                <a16:creationId xmlns="" xmlns:a16="http://schemas.microsoft.com/office/drawing/2014/main" id="{757E1D44-573E-A044-852B-C57382997D63}"/>
              </a:ext>
            </a:extLst>
          </p:cNvPr>
          <p:cNvSpPr>
            <a:spLocks noGrp="1"/>
          </p:cNvSpPr>
          <p:nvPr>
            <p:ph type="body" sz="quarter" idx="11" hasCustomPrompt="1"/>
          </p:nvPr>
        </p:nvSpPr>
        <p:spPr>
          <a:xfrm>
            <a:off x="1578356" y="606193"/>
            <a:ext cx="9035288"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5" name="Text Placeholder 14">
            <a:extLst>
              <a:ext uri="{FF2B5EF4-FFF2-40B4-BE49-F238E27FC236}">
                <a16:creationId xmlns="" xmlns:a16="http://schemas.microsoft.com/office/drawing/2014/main" id="{5853E1DA-013C-3046-94C1-038E9CFD0FC3}"/>
              </a:ext>
            </a:extLst>
          </p:cNvPr>
          <p:cNvSpPr>
            <a:spLocks noGrp="1"/>
          </p:cNvSpPr>
          <p:nvPr>
            <p:ph type="body" sz="quarter" idx="12" hasCustomPrompt="1"/>
          </p:nvPr>
        </p:nvSpPr>
        <p:spPr>
          <a:xfrm>
            <a:off x="869950" y="1557181"/>
            <a:ext cx="10452100" cy="1999835"/>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a:p>
            <a:pPr lvl="0"/>
            <a:endParaRPr lang="en-US" dirty="0"/>
          </a:p>
        </p:txBody>
      </p:sp>
      <p:sp>
        <p:nvSpPr>
          <p:cNvPr id="6" name="Rectangle 5">
            <a:extLst>
              <a:ext uri="{FF2B5EF4-FFF2-40B4-BE49-F238E27FC236}">
                <a16:creationId xmlns="" xmlns:a16="http://schemas.microsoft.com/office/drawing/2014/main" id="{5C25DBA8-A4A8-3240-AC63-9593ED8CF11F}"/>
              </a:ext>
            </a:extLst>
          </p:cNvPr>
          <p:cNvSpPr/>
          <p:nvPr userDrawn="1"/>
        </p:nvSpPr>
        <p:spPr>
          <a:xfrm>
            <a:off x="5812536" y="1262408"/>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56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dark 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8DF6690-4D65-0F4C-9BDA-F0AEEB7F0C2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C7A9C41E-7D0A-9648-9192-EB11E9C569CF}"/>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10" name="Text Placeholder 11">
            <a:extLst>
              <a:ext uri="{FF2B5EF4-FFF2-40B4-BE49-F238E27FC236}">
                <a16:creationId xmlns="" xmlns:a16="http://schemas.microsoft.com/office/drawing/2014/main" id="{E12775BE-547E-1E40-B2BE-FBDCD452BB8B}"/>
              </a:ext>
            </a:extLst>
          </p:cNvPr>
          <p:cNvSpPr>
            <a:spLocks noGrp="1"/>
          </p:cNvSpPr>
          <p:nvPr>
            <p:ph type="body" sz="quarter" idx="12" hasCustomPrompt="1"/>
          </p:nvPr>
        </p:nvSpPr>
        <p:spPr>
          <a:xfrm>
            <a:off x="1399007"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1" name="Text Placeholder 11">
            <a:extLst>
              <a:ext uri="{FF2B5EF4-FFF2-40B4-BE49-F238E27FC236}">
                <a16:creationId xmlns="" xmlns:a16="http://schemas.microsoft.com/office/drawing/2014/main" id="{49239D26-DF9B-4446-AC3F-361D646F5DB9}"/>
              </a:ext>
            </a:extLst>
          </p:cNvPr>
          <p:cNvSpPr>
            <a:spLocks noGrp="1"/>
          </p:cNvSpPr>
          <p:nvPr>
            <p:ph type="body" sz="quarter" idx="13" hasCustomPrompt="1"/>
          </p:nvPr>
        </p:nvSpPr>
        <p:spPr>
          <a:xfrm>
            <a:off x="1399007"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2" name="Text Placeholder 11">
            <a:extLst>
              <a:ext uri="{FF2B5EF4-FFF2-40B4-BE49-F238E27FC236}">
                <a16:creationId xmlns="" xmlns:a16="http://schemas.microsoft.com/office/drawing/2014/main" id="{A1E7AB42-322A-A44F-905C-663EA74D0027}"/>
              </a:ext>
            </a:extLst>
          </p:cNvPr>
          <p:cNvSpPr>
            <a:spLocks noGrp="1"/>
          </p:cNvSpPr>
          <p:nvPr>
            <p:ph type="body" sz="quarter" idx="14" hasCustomPrompt="1"/>
          </p:nvPr>
        </p:nvSpPr>
        <p:spPr>
          <a:xfrm>
            <a:off x="4814122"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4" name="Text Placeholder 11">
            <a:extLst>
              <a:ext uri="{FF2B5EF4-FFF2-40B4-BE49-F238E27FC236}">
                <a16:creationId xmlns="" xmlns:a16="http://schemas.microsoft.com/office/drawing/2014/main" id="{52891C47-51B4-294F-9E43-161B91C1ACC3}"/>
              </a:ext>
            </a:extLst>
          </p:cNvPr>
          <p:cNvSpPr>
            <a:spLocks noGrp="1"/>
          </p:cNvSpPr>
          <p:nvPr>
            <p:ph type="body" sz="quarter" idx="16" hasCustomPrompt="1"/>
          </p:nvPr>
        </p:nvSpPr>
        <p:spPr>
          <a:xfrm>
            <a:off x="7874193" y="3572933"/>
            <a:ext cx="2563755" cy="642874"/>
          </a:xfrm>
          <a:prstGeom prst="rect">
            <a:avLst/>
          </a:prstGeom>
        </p:spPr>
        <p:txBody>
          <a:bodyPr/>
          <a:lstStyle>
            <a:lvl1pPr marL="0" indent="0" algn="ctr">
              <a:lnSpc>
                <a:spcPct val="100000"/>
              </a:lnSpc>
              <a:buNone/>
              <a:defRPr sz="1600" b="1" i="0">
                <a:solidFill>
                  <a:schemeClr val="bg1"/>
                </a:solidFill>
                <a:latin typeface="Arial" panose="020B0604020202020204" pitchFamily="34" charset="0"/>
                <a:cs typeface="Arial" panose="020B0604020202020204" pitchFamily="34" charset="0"/>
              </a:defRPr>
            </a:lvl1pPr>
          </a:lstStyle>
          <a:p>
            <a:pPr lvl="0"/>
            <a:r>
              <a:rPr lang="en-US" dirty="0"/>
              <a:t>Sub-heading can go in this box</a:t>
            </a:r>
          </a:p>
        </p:txBody>
      </p:sp>
      <p:sp>
        <p:nvSpPr>
          <p:cNvPr id="16" name="Text Placeholder 12">
            <a:extLst>
              <a:ext uri="{FF2B5EF4-FFF2-40B4-BE49-F238E27FC236}">
                <a16:creationId xmlns="" xmlns:a16="http://schemas.microsoft.com/office/drawing/2014/main" id="{C11CE3E5-894D-1040-9242-047BFC5790C1}"/>
              </a:ext>
            </a:extLst>
          </p:cNvPr>
          <p:cNvSpPr>
            <a:spLocks noGrp="1"/>
          </p:cNvSpPr>
          <p:nvPr>
            <p:ph type="body" sz="quarter" idx="11" hasCustomPrompt="1"/>
          </p:nvPr>
        </p:nvSpPr>
        <p:spPr>
          <a:xfrm>
            <a:off x="3751034" y="767091"/>
            <a:ext cx="4689932" cy="425450"/>
          </a:xfrm>
          <a:prstGeom prst="rect">
            <a:avLst/>
          </a:prstGeom>
        </p:spPr>
        <p:txBody>
          <a:bodyPr/>
          <a:lstStyle>
            <a:lvl1pPr marL="0" indent="0" algn="ctr">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17" name="Rectangle 16">
            <a:extLst>
              <a:ext uri="{FF2B5EF4-FFF2-40B4-BE49-F238E27FC236}">
                <a16:creationId xmlns="" xmlns:a16="http://schemas.microsoft.com/office/drawing/2014/main" id="{6583C2DA-49AD-D743-8420-CF46CAC6E594}"/>
              </a:ext>
            </a:extLst>
          </p:cNvPr>
          <p:cNvSpPr/>
          <p:nvPr userDrawn="1"/>
        </p:nvSpPr>
        <p:spPr>
          <a:xfrm>
            <a:off x="5812536" y="1408336"/>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1">
            <a:extLst>
              <a:ext uri="{FF2B5EF4-FFF2-40B4-BE49-F238E27FC236}">
                <a16:creationId xmlns="" xmlns:a16="http://schemas.microsoft.com/office/drawing/2014/main" id="{F15DEBAD-7544-7545-932A-F2EED8B8CEC5}"/>
              </a:ext>
            </a:extLst>
          </p:cNvPr>
          <p:cNvSpPr>
            <a:spLocks noGrp="1"/>
          </p:cNvSpPr>
          <p:nvPr>
            <p:ph type="body" sz="quarter" idx="17" hasCustomPrompt="1"/>
          </p:nvPr>
        </p:nvSpPr>
        <p:spPr>
          <a:xfrm>
            <a:off x="4817532"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19" name="Text Placeholder 11">
            <a:extLst>
              <a:ext uri="{FF2B5EF4-FFF2-40B4-BE49-F238E27FC236}">
                <a16:creationId xmlns="" xmlns:a16="http://schemas.microsoft.com/office/drawing/2014/main" id="{666CDED6-6CA2-3941-8DB0-854DB33CA15F}"/>
              </a:ext>
            </a:extLst>
          </p:cNvPr>
          <p:cNvSpPr>
            <a:spLocks noGrp="1"/>
          </p:cNvSpPr>
          <p:nvPr>
            <p:ph type="body" sz="quarter" idx="18" hasCustomPrompt="1"/>
          </p:nvPr>
        </p:nvSpPr>
        <p:spPr>
          <a:xfrm>
            <a:off x="7874192" y="4307186"/>
            <a:ext cx="2563755" cy="2055215"/>
          </a:xfrm>
          <a:prstGeom prst="rect">
            <a:avLst/>
          </a:prstGeom>
        </p:spPr>
        <p:txBody>
          <a:bodyPr/>
          <a:lstStyle>
            <a:lvl1pPr marL="0" indent="0" algn="ctr">
              <a:lnSpc>
                <a:spcPts val="2320"/>
              </a:lnSpc>
              <a:buNone/>
              <a:defRPr sz="13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luctus</a:t>
            </a:r>
            <a:r>
              <a:rPr lang="en-US" dirty="0"/>
              <a:t> </a:t>
            </a:r>
            <a:r>
              <a:rPr lang="en-US" dirty="0" err="1"/>
              <a:t>leo</a:t>
            </a:r>
            <a:r>
              <a:rPr lang="en-US" dirty="0"/>
              <a:t> </a:t>
            </a:r>
            <a:r>
              <a:rPr lang="en-US" dirty="0" err="1"/>
              <a:t>eu</a:t>
            </a:r>
            <a:r>
              <a:rPr lang="en-US" dirty="0"/>
              <a:t> semper </a:t>
            </a:r>
            <a:r>
              <a:rPr lang="en-US" dirty="0" err="1"/>
              <a:t>fringilla</a:t>
            </a:r>
            <a:r>
              <a:rPr lang="en-US" dirty="0"/>
              <a:t>. </a:t>
            </a:r>
            <a:r>
              <a:rPr lang="en-US" dirty="0" err="1"/>
              <a:t>Suspendisse</a:t>
            </a:r>
            <a:r>
              <a:rPr lang="en-US" dirty="0"/>
              <a:t> </a:t>
            </a:r>
            <a:r>
              <a:rPr lang="en-US" dirty="0" err="1"/>
              <a:t>iaculis</a:t>
            </a:r>
            <a:r>
              <a:rPr lang="en-US" dirty="0"/>
              <a:t> </a:t>
            </a:r>
            <a:r>
              <a:rPr lang="en-US" dirty="0" err="1"/>
              <a:t>risus</a:t>
            </a:r>
            <a:r>
              <a:rPr lang="en-US" dirty="0"/>
              <a:t> </a:t>
            </a:r>
            <a:r>
              <a:rPr lang="en-US" dirty="0" err="1"/>
              <a:t>orcid</a:t>
            </a:r>
            <a:r>
              <a:rPr lang="en-US" dirty="0"/>
              <a:t>, vitae </a:t>
            </a:r>
            <a:r>
              <a:rPr lang="en-US" dirty="0" err="1"/>
              <a:t>aliquam</a:t>
            </a:r>
            <a:r>
              <a:rPr lang="en-US" dirty="0"/>
              <a:t> </a:t>
            </a:r>
            <a:r>
              <a:rPr lang="en-US" dirty="0" err="1"/>
              <a:t>mauris</a:t>
            </a:r>
            <a:r>
              <a:rPr lang="en-US" dirty="0"/>
              <a:t> tempus ac.</a:t>
            </a:r>
          </a:p>
        </p:txBody>
      </p:sp>
      <p:sp>
        <p:nvSpPr>
          <p:cNvPr id="20" name="Picture Placeholder 21">
            <a:extLst>
              <a:ext uri="{FF2B5EF4-FFF2-40B4-BE49-F238E27FC236}">
                <a16:creationId xmlns="" xmlns:a16="http://schemas.microsoft.com/office/drawing/2014/main" id="{89197F43-C69B-A143-BAE3-7E5CCFCE5DE0}"/>
              </a:ext>
            </a:extLst>
          </p:cNvPr>
          <p:cNvSpPr>
            <a:spLocks noGrp="1"/>
          </p:cNvSpPr>
          <p:nvPr>
            <p:ph type="pic" sz="quarter" idx="20" hasCustomPrompt="1"/>
          </p:nvPr>
        </p:nvSpPr>
        <p:spPr>
          <a:xfrm>
            <a:off x="1994059"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2" name="Picture Placeholder 21">
            <a:extLst>
              <a:ext uri="{FF2B5EF4-FFF2-40B4-BE49-F238E27FC236}">
                <a16:creationId xmlns="" xmlns:a16="http://schemas.microsoft.com/office/drawing/2014/main" id="{6CEB281A-E070-3B47-B956-E94470BA89E3}"/>
              </a:ext>
            </a:extLst>
          </p:cNvPr>
          <p:cNvSpPr>
            <a:spLocks noGrp="1"/>
          </p:cNvSpPr>
          <p:nvPr>
            <p:ph type="pic" sz="quarter" idx="21" hasCustomPrompt="1"/>
          </p:nvPr>
        </p:nvSpPr>
        <p:spPr>
          <a:xfrm>
            <a:off x="5409175"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
        <p:nvSpPr>
          <p:cNvPr id="24" name="Picture Placeholder 21">
            <a:extLst>
              <a:ext uri="{FF2B5EF4-FFF2-40B4-BE49-F238E27FC236}">
                <a16:creationId xmlns="" xmlns:a16="http://schemas.microsoft.com/office/drawing/2014/main" id="{9822413A-8489-5B4C-BBED-331D634996A0}"/>
              </a:ext>
            </a:extLst>
          </p:cNvPr>
          <p:cNvSpPr>
            <a:spLocks noGrp="1"/>
          </p:cNvSpPr>
          <p:nvPr>
            <p:ph type="pic" sz="quarter" idx="22" hasCustomPrompt="1"/>
          </p:nvPr>
        </p:nvSpPr>
        <p:spPr>
          <a:xfrm>
            <a:off x="8469244" y="1845733"/>
            <a:ext cx="1373650" cy="1375114"/>
          </a:xfrm>
          <a:prstGeom prst="rect">
            <a:avLst/>
          </a:prstGeom>
          <a:noFill/>
        </p:spPr>
        <p:txBody>
          <a:bodyPr/>
          <a:lstStyle>
            <a:lvl1pPr marL="0" indent="0" algn="ctr">
              <a:buNone/>
              <a:defRPr sz="1800">
                <a:solidFill>
                  <a:schemeClr val="bg1"/>
                </a:solidFill>
              </a:defRPr>
            </a:lvl1pPr>
          </a:lstStyle>
          <a:p>
            <a:r>
              <a:rPr lang="en-US" dirty="0"/>
              <a:t>Image/Icon</a:t>
            </a:r>
          </a:p>
        </p:txBody>
      </p:sp>
    </p:spTree>
    <p:extLst>
      <p:ext uri="{BB962C8B-B14F-4D97-AF65-F5344CB8AC3E}">
        <p14:creationId xmlns:p14="http://schemas.microsoft.com/office/powerpoint/2010/main" val="283778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al image services">
    <p:spTree>
      <p:nvGrpSpPr>
        <p:cNvPr id="1" name=""/>
        <p:cNvGrpSpPr/>
        <p:nvPr/>
      </p:nvGrpSpPr>
      <p:grpSpPr>
        <a:xfrm>
          <a:off x="0" y="0"/>
          <a:ext cx="0" cy="0"/>
          <a:chOff x="0" y="0"/>
          <a:chExt cx="0" cy="0"/>
        </a:xfrm>
      </p:grpSpPr>
      <p:sp>
        <p:nvSpPr>
          <p:cNvPr id="3" name="Picture Placeholder 3">
            <a:extLst>
              <a:ext uri="{FF2B5EF4-FFF2-40B4-BE49-F238E27FC236}">
                <a16:creationId xmlns="" xmlns:a16="http://schemas.microsoft.com/office/drawing/2014/main" id="{EE89ED4F-D76D-B745-9119-74FC34670CD2}"/>
              </a:ext>
            </a:extLst>
          </p:cNvPr>
          <p:cNvSpPr>
            <a:spLocks noGrp="1"/>
          </p:cNvSpPr>
          <p:nvPr>
            <p:ph type="pic" sz="quarter" idx="10" hasCustomPrompt="1"/>
          </p:nvPr>
        </p:nvSpPr>
        <p:spPr>
          <a:xfrm>
            <a:off x="0" y="-1"/>
            <a:ext cx="6096000" cy="3429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6" name="Picture Placeholder 3">
            <a:extLst>
              <a:ext uri="{FF2B5EF4-FFF2-40B4-BE49-F238E27FC236}">
                <a16:creationId xmlns="" xmlns:a16="http://schemas.microsoft.com/office/drawing/2014/main" id="{5C4077D3-0A10-4548-86FA-0ED0FFB473EA}"/>
              </a:ext>
            </a:extLst>
          </p:cNvPr>
          <p:cNvSpPr>
            <a:spLocks noGrp="1"/>
          </p:cNvSpPr>
          <p:nvPr>
            <p:ph type="pic" sz="quarter" idx="15" hasCustomPrompt="1"/>
          </p:nvPr>
        </p:nvSpPr>
        <p:spPr>
          <a:xfrm>
            <a:off x="6096000" y="3445932"/>
            <a:ext cx="6096000" cy="3429001"/>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9" name="Text Placeholder 12">
            <a:extLst>
              <a:ext uri="{FF2B5EF4-FFF2-40B4-BE49-F238E27FC236}">
                <a16:creationId xmlns="" xmlns:a16="http://schemas.microsoft.com/office/drawing/2014/main" id="{758BB567-3F0A-294D-A359-82A78F127826}"/>
              </a:ext>
            </a:extLst>
          </p:cNvPr>
          <p:cNvSpPr>
            <a:spLocks noGrp="1"/>
          </p:cNvSpPr>
          <p:nvPr>
            <p:ph type="body" sz="quarter" idx="16" hasCustomPrompt="1"/>
          </p:nvPr>
        </p:nvSpPr>
        <p:spPr>
          <a:xfrm>
            <a:off x="6613314" y="676581"/>
            <a:ext cx="4993640" cy="425450"/>
          </a:xfrm>
          <a:prstGeom prst="rect">
            <a:avLst/>
          </a:prstGeom>
        </p:spPr>
        <p:txBody>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Service 1</a:t>
            </a:r>
          </a:p>
        </p:txBody>
      </p:sp>
      <p:sp>
        <p:nvSpPr>
          <p:cNvPr id="10" name="Rectangle 9">
            <a:extLst>
              <a:ext uri="{FF2B5EF4-FFF2-40B4-BE49-F238E27FC236}">
                <a16:creationId xmlns="" xmlns:a16="http://schemas.microsoft.com/office/drawing/2014/main" id="{C7FCE27E-C837-5C45-9443-9E1855615B12}"/>
              </a:ext>
            </a:extLst>
          </p:cNvPr>
          <p:cNvSpPr/>
          <p:nvPr userDrawn="1"/>
        </p:nvSpPr>
        <p:spPr>
          <a:xfrm>
            <a:off x="8826670" y="1181242"/>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4">
            <a:extLst>
              <a:ext uri="{FF2B5EF4-FFF2-40B4-BE49-F238E27FC236}">
                <a16:creationId xmlns="" xmlns:a16="http://schemas.microsoft.com/office/drawing/2014/main" id="{0A8CF437-4733-8143-99B6-396E34097BEF}"/>
              </a:ext>
            </a:extLst>
          </p:cNvPr>
          <p:cNvSpPr>
            <a:spLocks noGrp="1"/>
          </p:cNvSpPr>
          <p:nvPr>
            <p:ph type="body" sz="quarter" idx="17" hasCustomPrompt="1"/>
          </p:nvPr>
        </p:nvSpPr>
        <p:spPr>
          <a:xfrm>
            <a:off x="6497903" y="1490829"/>
            <a:ext cx="5224462" cy="1186018"/>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
        <p:nvSpPr>
          <p:cNvPr id="12" name="Text Placeholder 12">
            <a:extLst>
              <a:ext uri="{FF2B5EF4-FFF2-40B4-BE49-F238E27FC236}">
                <a16:creationId xmlns="" xmlns:a16="http://schemas.microsoft.com/office/drawing/2014/main" id="{490B6FB0-13C9-CF43-B41D-7BE496CA15A8}"/>
              </a:ext>
            </a:extLst>
          </p:cNvPr>
          <p:cNvSpPr>
            <a:spLocks noGrp="1"/>
          </p:cNvSpPr>
          <p:nvPr>
            <p:ph type="body" sz="quarter" idx="18" hasCustomPrompt="1"/>
          </p:nvPr>
        </p:nvSpPr>
        <p:spPr>
          <a:xfrm>
            <a:off x="572082" y="4249512"/>
            <a:ext cx="4993640" cy="425450"/>
          </a:xfrm>
          <a:prstGeom prst="rect">
            <a:avLst/>
          </a:prstGeom>
        </p:spPr>
        <p:txBody>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Service 1</a:t>
            </a:r>
          </a:p>
        </p:txBody>
      </p:sp>
      <p:sp>
        <p:nvSpPr>
          <p:cNvPr id="13" name="Rectangle 12">
            <a:extLst>
              <a:ext uri="{FF2B5EF4-FFF2-40B4-BE49-F238E27FC236}">
                <a16:creationId xmlns="" xmlns:a16="http://schemas.microsoft.com/office/drawing/2014/main" id="{21D9ADAD-5E34-254D-A9F6-5AD804FB2B66}"/>
              </a:ext>
            </a:extLst>
          </p:cNvPr>
          <p:cNvSpPr/>
          <p:nvPr userDrawn="1"/>
        </p:nvSpPr>
        <p:spPr>
          <a:xfrm>
            <a:off x="2785438" y="4754173"/>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4">
            <a:extLst>
              <a:ext uri="{FF2B5EF4-FFF2-40B4-BE49-F238E27FC236}">
                <a16:creationId xmlns="" xmlns:a16="http://schemas.microsoft.com/office/drawing/2014/main" id="{ECC9AFDF-5CF6-994C-B53E-E51E309A6FFE}"/>
              </a:ext>
            </a:extLst>
          </p:cNvPr>
          <p:cNvSpPr>
            <a:spLocks noGrp="1"/>
          </p:cNvSpPr>
          <p:nvPr>
            <p:ph type="body" sz="quarter" idx="19" hasCustomPrompt="1"/>
          </p:nvPr>
        </p:nvSpPr>
        <p:spPr>
          <a:xfrm>
            <a:off x="456671" y="5063760"/>
            <a:ext cx="5224462" cy="1186018"/>
          </a:xfrm>
          <a:prstGeom prst="rect">
            <a:avLst/>
          </a:prstGeom>
        </p:spPr>
        <p:txBody>
          <a:bodyPr/>
          <a:lstStyle>
            <a:lvl1pPr marL="0" marR="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sz="13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marL="0" marR="0" lvl="0" indent="0" algn="ctr"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spTree>
    <p:extLst>
      <p:ext uri="{BB962C8B-B14F-4D97-AF65-F5344CB8AC3E}">
        <p14:creationId xmlns:p14="http://schemas.microsoft.com/office/powerpoint/2010/main" val="321148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ndscape Image Left Text Right">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E5B4F89-17A1-4A45-8A20-9ED42869818D}"/>
              </a:ext>
            </a:extLst>
          </p:cNvPr>
          <p:cNvSpPr/>
          <p:nvPr userDrawn="1"/>
        </p:nvSpPr>
        <p:spPr>
          <a:xfrm>
            <a:off x="663548" y="1626499"/>
            <a:ext cx="5760000" cy="3240000"/>
          </a:xfrm>
          <a:prstGeom prst="rect">
            <a:avLst/>
          </a:prstGeom>
          <a:solidFill>
            <a:srgbClr val="003B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3">
            <a:extLst>
              <a:ext uri="{FF2B5EF4-FFF2-40B4-BE49-F238E27FC236}">
                <a16:creationId xmlns="" xmlns:a16="http://schemas.microsoft.com/office/drawing/2014/main" id="{EE89ED4F-D76D-B745-9119-74FC34670CD2}"/>
              </a:ext>
            </a:extLst>
          </p:cNvPr>
          <p:cNvSpPr>
            <a:spLocks noGrp="1"/>
          </p:cNvSpPr>
          <p:nvPr>
            <p:ph type="pic" sz="quarter" idx="10" hasCustomPrompt="1"/>
          </p:nvPr>
        </p:nvSpPr>
        <p:spPr>
          <a:xfrm>
            <a:off x="849664" y="1432291"/>
            <a:ext cx="5760000" cy="3240000"/>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16" name="Text Placeholder 12">
            <a:extLst>
              <a:ext uri="{FF2B5EF4-FFF2-40B4-BE49-F238E27FC236}">
                <a16:creationId xmlns="" xmlns:a16="http://schemas.microsoft.com/office/drawing/2014/main" id="{0D2C361B-4F0C-624F-B313-D13402688C7C}"/>
              </a:ext>
            </a:extLst>
          </p:cNvPr>
          <p:cNvSpPr>
            <a:spLocks noGrp="1"/>
          </p:cNvSpPr>
          <p:nvPr>
            <p:ph type="body" sz="quarter" idx="11" hasCustomPrompt="1"/>
          </p:nvPr>
        </p:nvSpPr>
        <p:spPr>
          <a:xfrm>
            <a:off x="7264175" y="1885445"/>
            <a:ext cx="4032306" cy="65838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17" name="Text Placeholder 14">
            <a:extLst>
              <a:ext uri="{FF2B5EF4-FFF2-40B4-BE49-F238E27FC236}">
                <a16:creationId xmlns="" xmlns:a16="http://schemas.microsoft.com/office/drawing/2014/main" id="{F8A6D0FB-25C6-0A4F-AB43-58E39FEE0FDB}"/>
              </a:ext>
            </a:extLst>
          </p:cNvPr>
          <p:cNvSpPr>
            <a:spLocks noGrp="1"/>
          </p:cNvSpPr>
          <p:nvPr>
            <p:ph type="body" sz="quarter" idx="12" hasCustomPrompt="1"/>
          </p:nvPr>
        </p:nvSpPr>
        <p:spPr>
          <a:xfrm>
            <a:off x="7264175" y="2543825"/>
            <a:ext cx="4032306" cy="2322674"/>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7" name="Picture 6">
            <a:extLst>
              <a:ext uri="{FF2B5EF4-FFF2-40B4-BE49-F238E27FC236}">
                <a16:creationId xmlns="" xmlns:a16="http://schemas.microsoft.com/office/drawing/2014/main" id="{ABB32C44-7F40-1140-91EF-716B60A4D903}"/>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39508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Imag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 xmlns:a16="http://schemas.microsoft.com/office/drawing/2014/main"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 xmlns:a16="http://schemas.microsoft.com/office/drawing/2014/main"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 xmlns:a16="http://schemas.microsoft.com/office/drawing/2014/main"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16" name="Picture 15">
            <a:extLst>
              <a:ext uri="{FF2B5EF4-FFF2-40B4-BE49-F238E27FC236}">
                <a16:creationId xmlns="" xmlns:a16="http://schemas.microsoft.com/office/drawing/2014/main" id="{6B83209F-2CA2-0541-8D23-9FD22B3D1B48}"/>
              </a:ext>
            </a:extLst>
          </p:cNvPr>
          <p:cNvPicPr>
            <a:picLocks noChangeAspect="1"/>
          </p:cNvPicPr>
          <p:nvPr userDrawn="1"/>
        </p:nvPicPr>
        <p:blipFill>
          <a:blip r:embed="rId3"/>
          <a:srcRect/>
          <a:stretch/>
        </p:blipFill>
        <p:spPr>
          <a:xfrm>
            <a:off x="531065" y="767880"/>
            <a:ext cx="2642072" cy="758160"/>
          </a:xfrm>
          <a:prstGeom prst="rect">
            <a:avLst/>
          </a:prstGeom>
        </p:spPr>
      </p:pic>
    </p:spTree>
    <p:extLst>
      <p:ext uri="{BB962C8B-B14F-4D97-AF65-F5344CB8AC3E}">
        <p14:creationId xmlns:p14="http://schemas.microsoft.com/office/powerpoint/2010/main" val="3933966884"/>
      </p:ext>
    </p:extLst>
  </p:cSld>
  <p:clrMapOvr>
    <a:masterClrMapping/>
  </p:clrMapOvr>
  <p:extLst>
    <p:ext uri="{DCECCB84-F9BA-43D5-87BE-67443E8EF086}">
      <p15:sldGuideLst xmlns:p15="http://schemas.microsoft.com/office/powerpoint/2012/main">
        <p15:guide id="1" pos="325" userDrawn="1">
          <p15:clr>
            <a:srgbClr val="FBAE40"/>
          </p15:clr>
        </p15:guide>
        <p15:guide id="2"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laceholder">
    <p:spTree>
      <p:nvGrpSpPr>
        <p:cNvPr id="1" name=""/>
        <p:cNvGrpSpPr/>
        <p:nvPr/>
      </p:nvGrpSpPr>
      <p:grpSpPr>
        <a:xfrm>
          <a:off x="0" y="0"/>
          <a:ext cx="0" cy="0"/>
          <a:chOff x="0" y="0"/>
          <a:chExt cx="0" cy="0"/>
        </a:xfrm>
      </p:grpSpPr>
      <p:sp>
        <p:nvSpPr>
          <p:cNvPr id="6" name="Text Placeholder 14">
            <a:extLst>
              <a:ext uri="{FF2B5EF4-FFF2-40B4-BE49-F238E27FC236}">
                <a16:creationId xmlns="" xmlns:a16="http://schemas.microsoft.com/office/drawing/2014/main" id="{87ED39F6-8B43-4F4A-8EEB-0868781CC2CC}"/>
              </a:ext>
            </a:extLst>
          </p:cNvPr>
          <p:cNvSpPr>
            <a:spLocks noGrp="1"/>
          </p:cNvSpPr>
          <p:nvPr>
            <p:ph type="body" sz="quarter" idx="12" hasCustomPrompt="1"/>
          </p:nvPr>
        </p:nvSpPr>
        <p:spPr>
          <a:xfrm>
            <a:off x="6626395" y="2460882"/>
            <a:ext cx="4734823" cy="2232500"/>
          </a:xfrm>
          <a:prstGeom prst="rect">
            <a:avLst/>
          </a:prstGeom>
        </p:spPr>
        <p:txBody>
          <a:bodyPr/>
          <a:lstStyle>
            <a:lvl1pPr marL="0" marR="0" indent="0" algn="l" defTabSz="914400" rtl="0" eaLnBrk="1" fontAlgn="auto" latinLnBrk="0" hangingPunct="1">
              <a:lnSpc>
                <a:spcPts val="2320"/>
              </a:lnSpc>
              <a:spcBef>
                <a:spcPts val="1000"/>
              </a:spcBef>
              <a:spcAft>
                <a:spcPts val="0"/>
              </a:spcAft>
              <a:buClrTx/>
              <a:buSzTx/>
              <a:buFont typeface="Arial" panose="020B0604020202020204" pitchFamily="34" charset="0"/>
              <a:buNone/>
              <a:tabLst/>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a:t>
            </a:r>
          </a:p>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sp>
        <p:nvSpPr>
          <p:cNvPr id="7" name="Text Placeholder 12">
            <a:extLst>
              <a:ext uri="{FF2B5EF4-FFF2-40B4-BE49-F238E27FC236}">
                <a16:creationId xmlns="" xmlns:a16="http://schemas.microsoft.com/office/drawing/2014/main" id="{778270BE-3B17-8446-B017-B82DA9F8BB98}"/>
              </a:ext>
            </a:extLst>
          </p:cNvPr>
          <p:cNvSpPr>
            <a:spLocks noGrp="1"/>
          </p:cNvSpPr>
          <p:nvPr>
            <p:ph type="body" sz="quarter" idx="11" hasCustomPrompt="1"/>
          </p:nvPr>
        </p:nvSpPr>
        <p:spPr>
          <a:xfrm>
            <a:off x="1578356" y="606193"/>
            <a:ext cx="9035288" cy="425450"/>
          </a:xfrm>
          <a:prstGeom prst="rect">
            <a:avLst/>
          </a:prstGeom>
        </p:spPr>
        <p:txBody>
          <a:bodyPr/>
          <a:lstStyle>
            <a:lvl1pPr marL="0" indent="0" algn="ctr">
              <a:buNone/>
              <a:defRPr sz="2800" b="1" i="0">
                <a:latin typeface="Arial" panose="020B0604020202020204" pitchFamily="34" charset="0"/>
                <a:cs typeface="Arial" panose="020B0604020202020204" pitchFamily="34" charset="0"/>
              </a:defRPr>
            </a:lvl1pPr>
          </a:lstStyle>
          <a:p>
            <a:pPr lvl="0"/>
            <a:r>
              <a:rPr lang="en-US" dirty="0"/>
              <a:t>Smart Charts</a:t>
            </a:r>
          </a:p>
        </p:txBody>
      </p:sp>
      <p:sp>
        <p:nvSpPr>
          <p:cNvPr id="8" name="Rectangle 7">
            <a:extLst>
              <a:ext uri="{FF2B5EF4-FFF2-40B4-BE49-F238E27FC236}">
                <a16:creationId xmlns="" xmlns:a16="http://schemas.microsoft.com/office/drawing/2014/main" id="{BC622A85-3146-8F4B-9602-727D37CA828D}"/>
              </a:ext>
            </a:extLst>
          </p:cNvPr>
          <p:cNvSpPr/>
          <p:nvPr userDrawn="1"/>
        </p:nvSpPr>
        <p:spPr>
          <a:xfrm>
            <a:off x="5812536" y="1262408"/>
            <a:ext cx="566928"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a:extLst>
              <a:ext uri="{FF2B5EF4-FFF2-40B4-BE49-F238E27FC236}">
                <a16:creationId xmlns="" xmlns:a16="http://schemas.microsoft.com/office/drawing/2014/main" id="{5565FF51-3497-EB46-85BE-F293342169C3}"/>
              </a:ext>
            </a:extLst>
          </p:cNvPr>
          <p:cNvSpPr>
            <a:spLocks noGrp="1"/>
          </p:cNvSpPr>
          <p:nvPr>
            <p:ph type="chart" sz="quarter" idx="13" hasCustomPrompt="1"/>
          </p:nvPr>
        </p:nvSpPr>
        <p:spPr>
          <a:xfrm>
            <a:off x="515938" y="1666875"/>
            <a:ext cx="5580062" cy="4094163"/>
          </a:xfrm>
          <a:prstGeom prst="rect">
            <a:avLst/>
          </a:prstGeom>
        </p:spPr>
        <p:txBody>
          <a:bodyPr/>
          <a:lstStyle>
            <a:lvl1pPr marL="0" indent="0" algn="ctr">
              <a:buFont typeface="Arial" panose="020B0604020202020204" pitchFamily="34" charset="0"/>
              <a:buNone/>
              <a:defRPr sz="2000"/>
            </a:lvl1pPr>
          </a:lstStyle>
          <a:p>
            <a:r>
              <a:rPr lang="en-US" dirty="0"/>
              <a:t>Chart Placeholder</a:t>
            </a:r>
          </a:p>
        </p:txBody>
      </p:sp>
      <p:pic>
        <p:nvPicPr>
          <p:cNvPr id="10" name="Picture 9">
            <a:extLst>
              <a:ext uri="{FF2B5EF4-FFF2-40B4-BE49-F238E27FC236}">
                <a16:creationId xmlns="" xmlns:a16="http://schemas.microsoft.com/office/drawing/2014/main" id="{9F5AB208-5B60-0D46-B81F-D7E80F9F38C2}"/>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2564019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3" name="Text Placeholder 12">
            <a:extLst>
              <a:ext uri="{FF2B5EF4-FFF2-40B4-BE49-F238E27FC236}">
                <a16:creationId xmlns="" xmlns:a16="http://schemas.microsoft.com/office/drawing/2014/main" id="{4C612061-A96C-BE48-BC8E-81CD5A376853}"/>
              </a:ext>
            </a:extLst>
          </p:cNvPr>
          <p:cNvSpPr>
            <a:spLocks noGrp="1"/>
          </p:cNvSpPr>
          <p:nvPr>
            <p:ph type="body" sz="quarter" idx="11" hasCustomPrompt="1"/>
          </p:nvPr>
        </p:nvSpPr>
        <p:spPr>
          <a:xfrm>
            <a:off x="515938" y="2391700"/>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4" name="Text Placeholder 14">
            <a:extLst>
              <a:ext uri="{FF2B5EF4-FFF2-40B4-BE49-F238E27FC236}">
                <a16:creationId xmlns="" xmlns:a16="http://schemas.microsoft.com/office/drawing/2014/main" id="{19FE3800-3B02-4448-B834-CFC0DED30AF2}"/>
              </a:ext>
            </a:extLst>
          </p:cNvPr>
          <p:cNvSpPr>
            <a:spLocks noGrp="1"/>
          </p:cNvSpPr>
          <p:nvPr>
            <p:ph type="body" sz="quarter" idx="12" hasCustomPrompt="1"/>
          </p:nvPr>
        </p:nvSpPr>
        <p:spPr>
          <a:xfrm>
            <a:off x="515938" y="3050080"/>
            <a:ext cx="4993640" cy="1251837"/>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7" name="Picture 6">
            <a:extLst>
              <a:ext uri="{FF2B5EF4-FFF2-40B4-BE49-F238E27FC236}">
                <a16:creationId xmlns="" xmlns:a16="http://schemas.microsoft.com/office/drawing/2014/main" id="{FA4774D3-7168-9347-A315-5C598C7EC7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2369" y="875907"/>
            <a:ext cx="7197426" cy="5446052"/>
          </a:xfrm>
          <a:prstGeom prst="rect">
            <a:avLst/>
          </a:prstGeom>
        </p:spPr>
      </p:pic>
      <p:sp>
        <p:nvSpPr>
          <p:cNvPr id="9" name="Picture Placeholder 8">
            <a:extLst>
              <a:ext uri="{FF2B5EF4-FFF2-40B4-BE49-F238E27FC236}">
                <a16:creationId xmlns="" xmlns:a16="http://schemas.microsoft.com/office/drawing/2014/main" id="{ADCCE062-F419-6045-937E-E7F998B4D1C6}"/>
              </a:ext>
            </a:extLst>
          </p:cNvPr>
          <p:cNvSpPr>
            <a:spLocks noGrp="1"/>
          </p:cNvSpPr>
          <p:nvPr>
            <p:ph type="pic" sz="quarter" idx="13" hasCustomPrompt="1"/>
          </p:nvPr>
        </p:nvSpPr>
        <p:spPr>
          <a:xfrm>
            <a:off x="6546850" y="1974850"/>
            <a:ext cx="4433888" cy="2782888"/>
          </a:xfrm>
          <a:prstGeom prst="rect">
            <a:avLst/>
          </a:prstGeom>
        </p:spPr>
        <p:txBody>
          <a:bodyPr/>
          <a:lstStyle>
            <a:lvl1pPr marL="0" indent="0" algn="ctr">
              <a:buNone/>
              <a:defRPr sz="2000"/>
            </a:lvl1pPr>
          </a:lstStyle>
          <a:p>
            <a:r>
              <a:rPr lang="en-US" dirty="0"/>
              <a:t>Drop a screenshot in here</a:t>
            </a:r>
          </a:p>
        </p:txBody>
      </p:sp>
      <p:pic>
        <p:nvPicPr>
          <p:cNvPr id="10" name="Picture 9">
            <a:extLst>
              <a:ext uri="{FF2B5EF4-FFF2-40B4-BE49-F238E27FC236}">
                <a16:creationId xmlns="" xmlns:a16="http://schemas.microsoft.com/office/drawing/2014/main" id="{547CB12E-78D6-4349-85DF-37CF91080250}"/>
              </a:ext>
            </a:extLst>
          </p:cNvPr>
          <p:cNvPicPr>
            <a:picLocks noChangeAspect="1"/>
          </p:cNvPicPr>
          <p:nvPr userDrawn="1"/>
        </p:nvPicPr>
        <p:blipFill>
          <a:blip r:embed="rId3"/>
          <a:srcRect/>
          <a:stretch/>
        </p:blipFill>
        <p:spPr>
          <a:xfrm>
            <a:off x="362137" y="5947208"/>
            <a:ext cx="1919426" cy="550792"/>
          </a:xfrm>
          <a:prstGeom prst="rect">
            <a:avLst/>
          </a:prstGeom>
        </p:spPr>
      </p:pic>
    </p:spTree>
    <p:extLst>
      <p:ext uri="{BB962C8B-B14F-4D97-AF65-F5344CB8AC3E}">
        <p14:creationId xmlns:p14="http://schemas.microsoft.com/office/powerpoint/2010/main" val="1507197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lock Page">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A77BCE6D-36B5-2E4D-BDA8-2C60979EDE24}"/>
              </a:ext>
            </a:extLst>
          </p:cNvPr>
          <p:cNvSpPr/>
          <p:nvPr userDrawn="1"/>
        </p:nvSpPr>
        <p:spPr>
          <a:xfrm>
            <a:off x="0" y="0"/>
            <a:ext cx="12192000" cy="6857999"/>
          </a:xfrm>
          <a:prstGeom prst="rect">
            <a:avLst/>
          </a:prstGeom>
          <a:solidFill>
            <a:schemeClr val="accent6"/>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l"/>
            <a:endParaRPr lang="en-US" dirty="0"/>
          </a:p>
        </p:txBody>
      </p:sp>
      <p:sp>
        <p:nvSpPr>
          <p:cNvPr id="6" name="Rectangle 5">
            <a:extLst>
              <a:ext uri="{FF2B5EF4-FFF2-40B4-BE49-F238E27FC236}">
                <a16:creationId xmlns="" xmlns:a16="http://schemas.microsoft.com/office/drawing/2014/main" id="{973105A5-1CAF-6F45-B317-ADA41FE0A0CB}"/>
              </a:ext>
            </a:extLst>
          </p:cNvPr>
          <p:cNvSpPr/>
          <p:nvPr userDrawn="1"/>
        </p:nvSpPr>
        <p:spPr>
          <a:xfrm>
            <a:off x="879558" y="2113138"/>
            <a:ext cx="3182644" cy="3243789"/>
          </a:xfrm>
          <a:prstGeom prst="rect">
            <a:avLst/>
          </a:prstGeom>
          <a:solidFill>
            <a:schemeClr val="bg1"/>
          </a:solidFill>
          <a:ln>
            <a:noFill/>
          </a:ln>
          <a:effectLst>
            <a:outerShdw blurRad="508000" dist="228600" dir="5640000" sx="88000" sy="88000" algn="ctr" rotWithShape="0">
              <a:schemeClr val="tx1">
                <a:alpha val="38000"/>
              </a:schemeClr>
            </a:outerShdw>
          </a:effectLst>
        </p:spPr>
        <p:style>
          <a:lnRef idx="3">
            <a:schemeClr val="lt1"/>
          </a:lnRef>
          <a:fillRef idx="1">
            <a:schemeClr val="accent6"/>
          </a:fillRef>
          <a:effectRef idx="1">
            <a:schemeClr val="accent6"/>
          </a:effectRef>
          <a:fontRef idx="minor">
            <a:schemeClr val="lt1"/>
          </a:fontRef>
        </p:style>
        <p:txBody>
          <a:bodyPr rtlCol="0" anchor="ctr"/>
          <a:lstStyle/>
          <a:p>
            <a:pPr algn="l"/>
            <a:endParaRPr lang="en-US" dirty="0"/>
          </a:p>
        </p:txBody>
      </p:sp>
      <p:sp>
        <p:nvSpPr>
          <p:cNvPr id="7" name="Rectangle 6">
            <a:extLst>
              <a:ext uri="{FF2B5EF4-FFF2-40B4-BE49-F238E27FC236}">
                <a16:creationId xmlns="" xmlns:a16="http://schemas.microsoft.com/office/drawing/2014/main" id="{506CEFFA-4903-BD48-AE62-0714413D23F4}"/>
              </a:ext>
            </a:extLst>
          </p:cNvPr>
          <p:cNvSpPr/>
          <p:nvPr userDrawn="1"/>
        </p:nvSpPr>
        <p:spPr>
          <a:xfrm>
            <a:off x="879558" y="2113138"/>
            <a:ext cx="3182644" cy="59426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Text Placeholder 14">
            <a:extLst>
              <a:ext uri="{FF2B5EF4-FFF2-40B4-BE49-F238E27FC236}">
                <a16:creationId xmlns="" xmlns:a16="http://schemas.microsoft.com/office/drawing/2014/main" id="{A2A52CBF-B475-3C4E-99B7-0A374A9F5937}"/>
              </a:ext>
            </a:extLst>
          </p:cNvPr>
          <p:cNvSpPr>
            <a:spLocks noGrp="1"/>
          </p:cNvSpPr>
          <p:nvPr>
            <p:ph type="body" sz="quarter" idx="12" hasCustomPrompt="1"/>
          </p:nvPr>
        </p:nvSpPr>
        <p:spPr>
          <a:xfrm>
            <a:off x="1051869" y="2882571"/>
            <a:ext cx="2880860" cy="2319744"/>
          </a:xfrm>
          <a:prstGeom prst="rect">
            <a:avLst/>
          </a:prstGeom>
        </p:spPr>
        <p:txBody>
          <a:bodyPr/>
          <a:lstStyle>
            <a:lvl1pPr marL="0" indent="0" algn="l">
              <a:lnSpc>
                <a:spcPts val="232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Lorem ipsum dolor semper </a:t>
            </a:r>
            <a:r>
              <a:rPr lang="en-US" dirty="0" err="1"/>
              <a:t>lecus</a:t>
            </a:r>
            <a:r>
              <a:rPr lang="en-US" dirty="0"/>
              <a:t> in </a:t>
            </a:r>
            <a:r>
              <a:rPr lang="en-US" dirty="0" err="1"/>
              <a:t>metus</a:t>
            </a:r>
            <a:r>
              <a:rPr lang="en-US" dirty="0"/>
              <a:t>.</a:t>
            </a:r>
          </a:p>
        </p:txBody>
      </p:sp>
      <p:sp>
        <p:nvSpPr>
          <p:cNvPr id="12" name="Text Placeholder 14">
            <a:extLst>
              <a:ext uri="{FF2B5EF4-FFF2-40B4-BE49-F238E27FC236}">
                <a16:creationId xmlns="" xmlns:a16="http://schemas.microsoft.com/office/drawing/2014/main" id="{9CBAEAFB-01FD-E644-9926-3243AA01C53D}"/>
              </a:ext>
            </a:extLst>
          </p:cNvPr>
          <p:cNvSpPr>
            <a:spLocks noGrp="1"/>
          </p:cNvSpPr>
          <p:nvPr>
            <p:ph type="body" sz="quarter" idx="17" hasCustomPrompt="1"/>
          </p:nvPr>
        </p:nvSpPr>
        <p:spPr>
          <a:xfrm>
            <a:off x="1051869" y="2229970"/>
            <a:ext cx="2880860" cy="477430"/>
          </a:xfrm>
          <a:prstGeom prst="rect">
            <a:avLst/>
          </a:prstGeom>
        </p:spPr>
        <p:txBody>
          <a:bodyPr/>
          <a:lstStyle>
            <a:lvl1pPr marL="0" indent="0" algn="l">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Sub-heading here</a:t>
            </a:r>
          </a:p>
        </p:txBody>
      </p:sp>
      <p:sp>
        <p:nvSpPr>
          <p:cNvPr id="14" name="Text Placeholder 12">
            <a:extLst>
              <a:ext uri="{FF2B5EF4-FFF2-40B4-BE49-F238E27FC236}">
                <a16:creationId xmlns="" xmlns:a16="http://schemas.microsoft.com/office/drawing/2014/main" id="{E3B57F20-AAB4-A942-9827-1174B4701913}"/>
              </a:ext>
            </a:extLst>
          </p:cNvPr>
          <p:cNvSpPr>
            <a:spLocks noGrp="1"/>
          </p:cNvSpPr>
          <p:nvPr>
            <p:ph type="body" sz="quarter" idx="11" hasCustomPrompt="1"/>
          </p:nvPr>
        </p:nvSpPr>
        <p:spPr>
          <a:xfrm>
            <a:off x="879559" y="778235"/>
            <a:ext cx="4993640"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15" name="Text Placeholder 14">
            <a:extLst>
              <a:ext uri="{FF2B5EF4-FFF2-40B4-BE49-F238E27FC236}">
                <a16:creationId xmlns="" xmlns:a16="http://schemas.microsoft.com/office/drawing/2014/main" id="{9354E3AD-C9AE-424E-BC2C-F25186207FED}"/>
              </a:ext>
            </a:extLst>
          </p:cNvPr>
          <p:cNvSpPr>
            <a:spLocks noGrp="1"/>
          </p:cNvSpPr>
          <p:nvPr>
            <p:ph type="body" sz="quarter" idx="18" hasCustomPrompt="1"/>
          </p:nvPr>
        </p:nvSpPr>
        <p:spPr>
          <a:xfrm>
            <a:off x="879558" y="1377142"/>
            <a:ext cx="9589061" cy="361331"/>
          </a:xfrm>
          <a:prstGeom prst="rect">
            <a:avLst/>
          </a:prstGeom>
        </p:spPr>
        <p:txBody>
          <a:bodyPr/>
          <a:lstStyle>
            <a:lvl1pPr marL="0" indent="0">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a:t>
            </a:r>
          </a:p>
        </p:txBody>
      </p:sp>
      <p:sp>
        <p:nvSpPr>
          <p:cNvPr id="33" name="Rectangle 32">
            <a:extLst>
              <a:ext uri="{FF2B5EF4-FFF2-40B4-BE49-F238E27FC236}">
                <a16:creationId xmlns="" xmlns:a16="http://schemas.microsoft.com/office/drawing/2014/main" id="{2745B2C8-D687-1D48-BD80-6A005CA35C15}"/>
              </a:ext>
            </a:extLst>
          </p:cNvPr>
          <p:cNvSpPr/>
          <p:nvPr userDrawn="1"/>
        </p:nvSpPr>
        <p:spPr>
          <a:xfrm>
            <a:off x="4537158" y="2113138"/>
            <a:ext cx="3182644" cy="3243789"/>
          </a:xfrm>
          <a:prstGeom prst="rect">
            <a:avLst/>
          </a:prstGeom>
          <a:solidFill>
            <a:schemeClr val="bg1"/>
          </a:solidFill>
          <a:ln>
            <a:noFill/>
          </a:ln>
          <a:effectLst>
            <a:outerShdw blurRad="508000" dist="228600" dir="5640000" sx="88000" sy="88000" algn="ctr" rotWithShape="0">
              <a:schemeClr val="tx1">
                <a:alpha val="38000"/>
              </a:schemeClr>
            </a:outerShdw>
          </a:effectLst>
        </p:spPr>
        <p:style>
          <a:lnRef idx="3">
            <a:schemeClr val="lt1"/>
          </a:lnRef>
          <a:fillRef idx="1">
            <a:schemeClr val="accent6"/>
          </a:fillRef>
          <a:effectRef idx="1">
            <a:schemeClr val="accent6"/>
          </a:effectRef>
          <a:fontRef idx="minor">
            <a:schemeClr val="lt1"/>
          </a:fontRef>
        </p:style>
        <p:txBody>
          <a:bodyPr rtlCol="0" anchor="ctr"/>
          <a:lstStyle/>
          <a:p>
            <a:pPr algn="l"/>
            <a:endParaRPr lang="en-US" dirty="0"/>
          </a:p>
        </p:txBody>
      </p:sp>
      <p:sp>
        <p:nvSpPr>
          <p:cNvPr id="34" name="Rectangle 33">
            <a:extLst>
              <a:ext uri="{FF2B5EF4-FFF2-40B4-BE49-F238E27FC236}">
                <a16:creationId xmlns="" xmlns:a16="http://schemas.microsoft.com/office/drawing/2014/main" id="{9561C7A6-0063-9242-BEC7-8227C8568F3A}"/>
              </a:ext>
            </a:extLst>
          </p:cNvPr>
          <p:cNvSpPr/>
          <p:nvPr userDrawn="1"/>
        </p:nvSpPr>
        <p:spPr>
          <a:xfrm>
            <a:off x="4537158" y="2113138"/>
            <a:ext cx="3182644" cy="59426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Text Placeholder 14">
            <a:extLst>
              <a:ext uri="{FF2B5EF4-FFF2-40B4-BE49-F238E27FC236}">
                <a16:creationId xmlns="" xmlns:a16="http://schemas.microsoft.com/office/drawing/2014/main" id="{25ADA75F-3D63-5F48-BCBE-B7E17AF5E787}"/>
              </a:ext>
            </a:extLst>
          </p:cNvPr>
          <p:cNvSpPr>
            <a:spLocks noGrp="1"/>
          </p:cNvSpPr>
          <p:nvPr>
            <p:ph type="body" sz="quarter" idx="19" hasCustomPrompt="1"/>
          </p:nvPr>
        </p:nvSpPr>
        <p:spPr>
          <a:xfrm>
            <a:off x="4709469" y="2882571"/>
            <a:ext cx="2880860" cy="2319744"/>
          </a:xfrm>
          <a:prstGeom prst="rect">
            <a:avLst/>
          </a:prstGeom>
        </p:spPr>
        <p:txBody>
          <a:bodyPr/>
          <a:lstStyle>
            <a:lvl1pPr marL="0" indent="0" algn="l">
              <a:lnSpc>
                <a:spcPts val="232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Lorem ipsum dolor semper </a:t>
            </a:r>
            <a:r>
              <a:rPr lang="en-US" dirty="0" err="1"/>
              <a:t>lecus</a:t>
            </a:r>
            <a:r>
              <a:rPr lang="en-US" dirty="0"/>
              <a:t> in </a:t>
            </a:r>
            <a:r>
              <a:rPr lang="en-US" dirty="0" err="1"/>
              <a:t>metus</a:t>
            </a:r>
            <a:r>
              <a:rPr lang="en-US" dirty="0"/>
              <a:t>.</a:t>
            </a:r>
          </a:p>
        </p:txBody>
      </p:sp>
      <p:sp>
        <p:nvSpPr>
          <p:cNvPr id="36" name="Text Placeholder 14">
            <a:extLst>
              <a:ext uri="{FF2B5EF4-FFF2-40B4-BE49-F238E27FC236}">
                <a16:creationId xmlns="" xmlns:a16="http://schemas.microsoft.com/office/drawing/2014/main" id="{22348847-C19A-004F-872C-943830AA6A87}"/>
              </a:ext>
            </a:extLst>
          </p:cNvPr>
          <p:cNvSpPr>
            <a:spLocks noGrp="1"/>
          </p:cNvSpPr>
          <p:nvPr>
            <p:ph type="body" sz="quarter" idx="20" hasCustomPrompt="1"/>
          </p:nvPr>
        </p:nvSpPr>
        <p:spPr>
          <a:xfrm>
            <a:off x="4709469" y="2229970"/>
            <a:ext cx="2880860" cy="477430"/>
          </a:xfrm>
          <a:prstGeom prst="rect">
            <a:avLst/>
          </a:prstGeom>
        </p:spPr>
        <p:txBody>
          <a:bodyPr/>
          <a:lstStyle>
            <a:lvl1pPr marL="0" indent="0" algn="l">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Sub-heading here</a:t>
            </a:r>
          </a:p>
        </p:txBody>
      </p:sp>
      <p:sp>
        <p:nvSpPr>
          <p:cNvPr id="37" name="Rectangle 36">
            <a:extLst>
              <a:ext uri="{FF2B5EF4-FFF2-40B4-BE49-F238E27FC236}">
                <a16:creationId xmlns="" xmlns:a16="http://schemas.microsoft.com/office/drawing/2014/main" id="{F77D853E-88E5-054C-8B4A-6A2AA0AA5566}"/>
              </a:ext>
            </a:extLst>
          </p:cNvPr>
          <p:cNvSpPr/>
          <p:nvPr userDrawn="1"/>
        </p:nvSpPr>
        <p:spPr>
          <a:xfrm>
            <a:off x="8194758" y="2113138"/>
            <a:ext cx="3182644" cy="3243789"/>
          </a:xfrm>
          <a:prstGeom prst="rect">
            <a:avLst/>
          </a:prstGeom>
          <a:solidFill>
            <a:schemeClr val="bg1"/>
          </a:solidFill>
          <a:ln>
            <a:noFill/>
          </a:ln>
          <a:effectLst>
            <a:outerShdw blurRad="508000" dist="228600" dir="5640000" sx="88000" sy="88000" algn="ctr" rotWithShape="0">
              <a:schemeClr val="tx1">
                <a:alpha val="38000"/>
              </a:schemeClr>
            </a:outerShdw>
          </a:effectLst>
        </p:spPr>
        <p:style>
          <a:lnRef idx="3">
            <a:schemeClr val="lt1"/>
          </a:lnRef>
          <a:fillRef idx="1">
            <a:schemeClr val="accent6"/>
          </a:fillRef>
          <a:effectRef idx="1">
            <a:schemeClr val="accent6"/>
          </a:effectRef>
          <a:fontRef idx="minor">
            <a:schemeClr val="lt1"/>
          </a:fontRef>
        </p:style>
        <p:txBody>
          <a:bodyPr rtlCol="0" anchor="ctr"/>
          <a:lstStyle/>
          <a:p>
            <a:pPr algn="l"/>
            <a:endParaRPr lang="en-US" dirty="0"/>
          </a:p>
        </p:txBody>
      </p:sp>
      <p:sp>
        <p:nvSpPr>
          <p:cNvPr id="38" name="Rectangle 37">
            <a:extLst>
              <a:ext uri="{FF2B5EF4-FFF2-40B4-BE49-F238E27FC236}">
                <a16:creationId xmlns="" xmlns:a16="http://schemas.microsoft.com/office/drawing/2014/main" id="{418FD076-0E40-EA48-82A2-B017283FB16A}"/>
              </a:ext>
            </a:extLst>
          </p:cNvPr>
          <p:cNvSpPr/>
          <p:nvPr userDrawn="1"/>
        </p:nvSpPr>
        <p:spPr>
          <a:xfrm>
            <a:off x="8194758" y="2113138"/>
            <a:ext cx="3182644" cy="59426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9" name="Text Placeholder 14">
            <a:extLst>
              <a:ext uri="{FF2B5EF4-FFF2-40B4-BE49-F238E27FC236}">
                <a16:creationId xmlns="" xmlns:a16="http://schemas.microsoft.com/office/drawing/2014/main" id="{ED7EA5DD-4C2D-FD49-AB39-00615443BB00}"/>
              </a:ext>
            </a:extLst>
          </p:cNvPr>
          <p:cNvSpPr>
            <a:spLocks noGrp="1"/>
          </p:cNvSpPr>
          <p:nvPr>
            <p:ph type="body" sz="quarter" idx="21" hasCustomPrompt="1"/>
          </p:nvPr>
        </p:nvSpPr>
        <p:spPr>
          <a:xfrm>
            <a:off x="8367069" y="2882571"/>
            <a:ext cx="2880860" cy="2319744"/>
          </a:xfrm>
          <a:prstGeom prst="rect">
            <a:avLst/>
          </a:prstGeom>
        </p:spPr>
        <p:txBody>
          <a:bodyPr/>
          <a:lstStyle>
            <a:lvl1pPr marL="0" indent="0" algn="l">
              <a:lnSpc>
                <a:spcPts val="232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 Lorem ipsum dolor semper </a:t>
            </a:r>
            <a:r>
              <a:rPr lang="en-US" dirty="0" err="1"/>
              <a:t>lecus</a:t>
            </a:r>
            <a:r>
              <a:rPr lang="en-US" dirty="0"/>
              <a:t> in </a:t>
            </a:r>
            <a:r>
              <a:rPr lang="en-US" dirty="0" err="1"/>
              <a:t>metus</a:t>
            </a:r>
            <a:r>
              <a:rPr lang="en-US" dirty="0"/>
              <a:t>.</a:t>
            </a:r>
          </a:p>
        </p:txBody>
      </p:sp>
      <p:sp>
        <p:nvSpPr>
          <p:cNvPr id="40" name="Text Placeholder 14">
            <a:extLst>
              <a:ext uri="{FF2B5EF4-FFF2-40B4-BE49-F238E27FC236}">
                <a16:creationId xmlns="" xmlns:a16="http://schemas.microsoft.com/office/drawing/2014/main" id="{40D12CAD-8061-AC4F-8C4A-9617D8C69AFF}"/>
              </a:ext>
            </a:extLst>
          </p:cNvPr>
          <p:cNvSpPr>
            <a:spLocks noGrp="1"/>
          </p:cNvSpPr>
          <p:nvPr>
            <p:ph type="body" sz="quarter" idx="22" hasCustomPrompt="1"/>
          </p:nvPr>
        </p:nvSpPr>
        <p:spPr>
          <a:xfrm>
            <a:off x="8367069" y="2229970"/>
            <a:ext cx="2880860" cy="477430"/>
          </a:xfrm>
          <a:prstGeom prst="rect">
            <a:avLst/>
          </a:prstGeom>
        </p:spPr>
        <p:txBody>
          <a:bodyPr/>
          <a:lstStyle>
            <a:lvl1pPr marL="0" indent="0" algn="l">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Sub-heading here</a:t>
            </a:r>
          </a:p>
        </p:txBody>
      </p:sp>
      <p:pic>
        <p:nvPicPr>
          <p:cNvPr id="18" name="Picture 17">
            <a:extLst>
              <a:ext uri="{FF2B5EF4-FFF2-40B4-BE49-F238E27FC236}">
                <a16:creationId xmlns="" xmlns:a16="http://schemas.microsoft.com/office/drawing/2014/main" id="{3AA887F3-D990-7B42-B7C1-44CDBF901FBD}"/>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2231242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C0DA1B4-7785-0245-B0E4-49FF92B5B73D}"/>
              </a:ext>
            </a:extLst>
          </p:cNvPr>
          <p:cNvSpPr/>
          <p:nvPr userDrawn="1"/>
        </p:nvSpPr>
        <p:spPr>
          <a:xfrm>
            <a:off x="0" y="0"/>
            <a:ext cx="12198096" cy="2072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 xmlns:a16="http://schemas.microsoft.com/office/drawing/2014/main" id="{80573276-0065-5D42-844C-BCE0E1E007F5}"/>
              </a:ext>
            </a:extLst>
          </p:cNvPr>
          <p:cNvSpPr>
            <a:spLocks noGrp="1"/>
          </p:cNvSpPr>
          <p:nvPr>
            <p:ph type="pic" sz="quarter" idx="10" hasCustomPrompt="1"/>
          </p:nvPr>
        </p:nvSpPr>
        <p:spPr>
          <a:xfrm>
            <a:off x="7776595" y="0"/>
            <a:ext cx="4415405" cy="2072083"/>
          </a:xfrm>
          <a:prstGeom prst="rect">
            <a:avLst/>
          </a:prstGeom>
          <a:pattFill prst="pct5">
            <a:fgClr>
              <a:schemeClr val="bg2"/>
            </a:fgClr>
            <a:bgClr>
              <a:schemeClr val="bg1"/>
            </a:bgClr>
          </a:pattFill>
        </p:spPr>
        <p:txBody>
          <a:bodyPr/>
          <a:lstStyle>
            <a:lvl1pPr marL="0" indent="0" algn="ctr">
              <a:buNone/>
              <a:defRPr sz="2000"/>
            </a:lvl1pPr>
          </a:lstStyle>
          <a:p>
            <a:r>
              <a:rPr lang="en-US" dirty="0"/>
              <a:t>Image Placeholder</a:t>
            </a:r>
          </a:p>
        </p:txBody>
      </p:sp>
      <p:sp>
        <p:nvSpPr>
          <p:cNvPr id="5" name="Text Placeholder 12">
            <a:extLst>
              <a:ext uri="{FF2B5EF4-FFF2-40B4-BE49-F238E27FC236}">
                <a16:creationId xmlns="" xmlns:a16="http://schemas.microsoft.com/office/drawing/2014/main" id="{3AC49485-9C44-1F4F-A25E-1C87E401B08F}"/>
              </a:ext>
            </a:extLst>
          </p:cNvPr>
          <p:cNvSpPr>
            <a:spLocks noGrp="1"/>
          </p:cNvSpPr>
          <p:nvPr>
            <p:ph type="body" sz="quarter" idx="11" hasCustomPrompt="1"/>
          </p:nvPr>
        </p:nvSpPr>
        <p:spPr>
          <a:xfrm>
            <a:off x="536409" y="1438986"/>
            <a:ext cx="4689932"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Any questions?</a:t>
            </a:r>
          </a:p>
        </p:txBody>
      </p:sp>
      <p:sp>
        <p:nvSpPr>
          <p:cNvPr id="7" name="Text Placeholder 14">
            <a:extLst>
              <a:ext uri="{FF2B5EF4-FFF2-40B4-BE49-F238E27FC236}">
                <a16:creationId xmlns="" xmlns:a16="http://schemas.microsoft.com/office/drawing/2014/main" id="{F68E6CD6-B16C-0C4C-91D7-50C0C515863F}"/>
              </a:ext>
            </a:extLst>
          </p:cNvPr>
          <p:cNvSpPr>
            <a:spLocks noGrp="1"/>
          </p:cNvSpPr>
          <p:nvPr>
            <p:ph type="body" sz="quarter" idx="12" hasCustomPrompt="1"/>
          </p:nvPr>
        </p:nvSpPr>
        <p:spPr>
          <a:xfrm>
            <a:off x="536409" y="2489460"/>
            <a:ext cx="4689932" cy="3198276"/>
          </a:xfrm>
          <a:prstGeom prst="rect">
            <a:avLst/>
          </a:prstGeom>
        </p:spPr>
        <p:txBody>
          <a:bodyPr/>
          <a:lstStyle>
            <a:lvl1pPr marL="0" indent="0" algn="l">
              <a:lnSpc>
                <a:spcPts val="2320"/>
              </a:lnSpc>
              <a:buNone/>
              <a:defRPr sz="14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Text to go here 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tempus </a:t>
            </a:r>
            <a:r>
              <a:rPr lang="en-US" dirty="0" err="1"/>
              <a:t>tellus</a:t>
            </a:r>
            <a:r>
              <a:rPr lang="en-US" dirty="0"/>
              <a:t> </a:t>
            </a:r>
            <a:r>
              <a:rPr lang="en-US" dirty="0" err="1"/>
              <a:t>risus</a:t>
            </a:r>
            <a:r>
              <a:rPr lang="en-US" dirty="0"/>
              <a:t>. Cres semper </a:t>
            </a:r>
            <a:r>
              <a:rPr lang="en-US" dirty="0" err="1"/>
              <a:t>lecus</a:t>
            </a:r>
            <a:r>
              <a:rPr lang="en-US" dirty="0"/>
              <a:t> in </a:t>
            </a:r>
            <a:r>
              <a:rPr lang="en-US" dirty="0" err="1"/>
              <a:t>metus</a:t>
            </a:r>
            <a:r>
              <a:rPr lang="en-US" dirty="0"/>
              <a:t> </a:t>
            </a:r>
            <a:r>
              <a:rPr lang="en-US" dirty="0" err="1"/>
              <a:t>dignisism</a:t>
            </a:r>
            <a:r>
              <a:rPr lang="en-US" dirty="0"/>
              <a:t> </a:t>
            </a:r>
            <a:r>
              <a:rPr lang="en-US" dirty="0" err="1"/>
              <a:t>tempor</a:t>
            </a:r>
            <a:r>
              <a:rPr lang="en-US" dirty="0"/>
              <a:t>. Lorem ipsum dolor semper </a:t>
            </a:r>
            <a:r>
              <a:rPr lang="en-US" dirty="0" err="1"/>
              <a:t>lecus</a:t>
            </a:r>
            <a:r>
              <a:rPr lang="en-US" dirty="0"/>
              <a:t> in </a:t>
            </a:r>
            <a:r>
              <a:rPr lang="en-US" dirty="0" err="1"/>
              <a:t>metus</a:t>
            </a:r>
            <a:r>
              <a:rPr lang="en-US" dirty="0"/>
              <a:t>.</a:t>
            </a:r>
          </a:p>
        </p:txBody>
      </p:sp>
      <p:pic>
        <p:nvPicPr>
          <p:cNvPr id="8" name="Picture 7">
            <a:extLst>
              <a:ext uri="{FF2B5EF4-FFF2-40B4-BE49-F238E27FC236}">
                <a16:creationId xmlns="" xmlns:a16="http://schemas.microsoft.com/office/drawing/2014/main" id="{CBB000BE-9727-DA42-AE63-7F4C7EA6EA49}"/>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1129370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ad Map 1">
    <p:spTree>
      <p:nvGrpSpPr>
        <p:cNvPr id="1" name=""/>
        <p:cNvGrpSpPr/>
        <p:nvPr/>
      </p:nvGrpSpPr>
      <p:grpSpPr>
        <a:xfrm>
          <a:off x="0" y="0"/>
          <a:ext cx="0" cy="0"/>
          <a:chOff x="0" y="0"/>
          <a:chExt cx="0" cy="0"/>
        </a:xfrm>
      </p:grpSpPr>
      <p:sp>
        <p:nvSpPr>
          <p:cNvPr id="3" name="Text Placeholder 12">
            <a:extLst>
              <a:ext uri="{FF2B5EF4-FFF2-40B4-BE49-F238E27FC236}">
                <a16:creationId xmlns="" xmlns:a16="http://schemas.microsoft.com/office/drawing/2014/main" id="{46F0872C-359B-954B-93A8-DD24470A3C83}"/>
              </a:ext>
            </a:extLst>
          </p:cNvPr>
          <p:cNvSpPr>
            <a:spLocks noGrp="1"/>
          </p:cNvSpPr>
          <p:nvPr>
            <p:ph type="body" sz="quarter" idx="11" hasCustomPrompt="1"/>
          </p:nvPr>
        </p:nvSpPr>
        <p:spPr>
          <a:xfrm>
            <a:off x="597477" y="589009"/>
            <a:ext cx="10699992"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grpSp>
        <p:nvGrpSpPr>
          <p:cNvPr id="4" name="Group 3">
            <a:extLst>
              <a:ext uri="{FF2B5EF4-FFF2-40B4-BE49-F238E27FC236}">
                <a16:creationId xmlns="" xmlns:a16="http://schemas.microsoft.com/office/drawing/2014/main" id="{B868CD96-1B0C-9F47-BED1-3C53DBDC92C3}"/>
              </a:ext>
            </a:extLst>
          </p:cNvPr>
          <p:cNvGrpSpPr>
            <a:grpSpLocks/>
          </p:cNvGrpSpPr>
          <p:nvPr userDrawn="1"/>
        </p:nvGrpSpPr>
        <p:grpSpPr bwMode="auto">
          <a:xfrm>
            <a:off x="-1588" y="1706516"/>
            <a:ext cx="12198351" cy="4562475"/>
            <a:chOff x="-1587" y="0"/>
            <a:chExt cx="5538787" cy="2071688"/>
          </a:xfrm>
        </p:grpSpPr>
        <p:sp>
          <p:nvSpPr>
            <p:cNvPr id="5" name="Freeform 5">
              <a:extLst>
                <a:ext uri="{FF2B5EF4-FFF2-40B4-BE49-F238E27FC236}">
                  <a16:creationId xmlns="" xmlns:a16="http://schemas.microsoft.com/office/drawing/2014/main" id="{06CEAF59-4596-C44A-89A3-E59BB8484275}"/>
                </a:ext>
              </a:extLst>
            </p:cNvPr>
            <p:cNvSpPr>
              <a:spLocks/>
            </p:cNvSpPr>
            <p:nvPr/>
          </p:nvSpPr>
          <p:spPr bwMode="auto">
            <a:xfrm>
              <a:off x="-1587" y="0"/>
              <a:ext cx="5538787" cy="2071688"/>
            </a:xfrm>
            <a:custGeom>
              <a:avLst/>
              <a:gdLst>
                <a:gd name="T0" fmla="*/ 1923399 w 1843"/>
                <a:gd name="T1" fmla="*/ 1108112 h 688"/>
                <a:gd name="T2" fmla="*/ 1923399 w 1843"/>
                <a:gd name="T3" fmla="*/ 837106 h 688"/>
                <a:gd name="T4" fmla="*/ 2398238 w 1843"/>
                <a:gd name="T5" fmla="*/ 313162 h 688"/>
                <a:gd name="T6" fmla="*/ 2879087 w 1843"/>
                <a:gd name="T7" fmla="*/ 933464 h 688"/>
                <a:gd name="T8" fmla="*/ 3140549 w 1843"/>
                <a:gd name="T9" fmla="*/ 1626034 h 688"/>
                <a:gd name="T10" fmla="*/ 3402011 w 1843"/>
                <a:gd name="T11" fmla="*/ 1364062 h 688"/>
                <a:gd name="T12" fmla="*/ 3402011 w 1843"/>
                <a:gd name="T13" fmla="*/ 478777 h 688"/>
                <a:gd name="T14" fmla="*/ 4354695 w 1843"/>
                <a:gd name="T15" fmla="*/ 478777 h 688"/>
                <a:gd name="T16" fmla="*/ 4357700 w 1843"/>
                <a:gd name="T17" fmla="*/ 1234582 h 688"/>
                <a:gd name="T18" fmla="*/ 4856582 w 1843"/>
                <a:gd name="T19" fmla="*/ 1324917 h 688"/>
                <a:gd name="T20" fmla="*/ 4940730 w 1843"/>
                <a:gd name="T21" fmla="*/ 981643 h 688"/>
                <a:gd name="T22" fmla="*/ 5538787 w 1843"/>
                <a:gd name="T23" fmla="*/ 734727 h 688"/>
                <a:gd name="T24" fmla="*/ 5538787 w 1843"/>
                <a:gd name="T25" fmla="*/ 951531 h 688"/>
                <a:gd name="T26" fmla="*/ 5097006 w 1843"/>
                <a:gd name="T27" fmla="*/ 1195436 h 688"/>
                <a:gd name="T28" fmla="*/ 4619162 w 1843"/>
                <a:gd name="T29" fmla="*/ 1692280 h 688"/>
                <a:gd name="T30" fmla="*/ 4141318 w 1843"/>
                <a:gd name="T31" fmla="*/ 478777 h 688"/>
                <a:gd name="T32" fmla="*/ 3879856 w 1843"/>
                <a:gd name="T33" fmla="*/ 216805 h 688"/>
                <a:gd name="T34" fmla="*/ 3615388 w 1843"/>
                <a:gd name="T35" fmla="*/ 1240604 h 688"/>
                <a:gd name="T36" fmla="*/ 3140549 w 1843"/>
                <a:gd name="T37" fmla="*/ 1842839 h 688"/>
                <a:gd name="T38" fmla="*/ 2662705 w 1843"/>
                <a:gd name="T39" fmla="*/ 1364062 h 688"/>
                <a:gd name="T40" fmla="*/ 2659700 w 1843"/>
                <a:gd name="T41" fmla="*/ 788928 h 688"/>
                <a:gd name="T42" fmla="*/ 2401243 w 1843"/>
                <a:gd name="T43" fmla="*/ 529967 h 688"/>
                <a:gd name="T44" fmla="*/ 2139781 w 1843"/>
                <a:gd name="T45" fmla="*/ 825062 h 688"/>
                <a:gd name="T46" fmla="*/ 2139781 w 1843"/>
                <a:gd name="T47" fmla="*/ 1607967 h 688"/>
                <a:gd name="T48" fmla="*/ 1184092 w 1843"/>
                <a:gd name="T49" fmla="*/ 1592911 h 688"/>
                <a:gd name="T50" fmla="*/ 1184092 w 1843"/>
                <a:gd name="T51" fmla="*/ 1120157 h 688"/>
                <a:gd name="T52" fmla="*/ 922630 w 1843"/>
                <a:gd name="T53" fmla="*/ 837106 h 688"/>
                <a:gd name="T54" fmla="*/ 661168 w 1843"/>
                <a:gd name="T55" fmla="*/ 1099079 h 688"/>
                <a:gd name="T56" fmla="*/ 658163 w 1843"/>
                <a:gd name="T57" fmla="*/ 1138224 h 688"/>
                <a:gd name="T58" fmla="*/ 183324 w 1843"/>
                <a:gd name="T59" fmla="*/ 1577855 h 688"/>
                <a:gd name="T60" fmla="*/ 0 w 1843"/>
                <a:gd name="T61" fmla="*/ 1541721 h 688"/>
                <a:gd name="T62" fmla="*/ 183324 w 1843"/>
                <a:gd name="T63" fmla="*/ 1361051 h 688"/>
                <a:gd name="T64" fmla="*/ 444786 w 1843"/>
                <a:gd name="T65" fmla="*/ 1084023 h 688"/>
                <a:gd name="T66" fmla="*/ 1397469 w 1843"/>
                <a:gd name="T67" fmla="*/ 1053911 h 688"/>
                <a:gd name="T68" fmla="*/ 1400475 w 1843"/>
                <a:gd name="T69" fmla="*/ 1114135 h 688"/>
                <a:gd name="T70" fmla="*/ 1397469 w 1843"/>
                <a:gd name="T71" fmla="*/ 1559788 h 688"/>
                <a:gd name="T72" fmla="*/ 1661937 w 1843"/>
                <a:gd name="T73" fmla="*/ 1854883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43" h="688">
                  <a:moveTo>
                    <a:pt x="640" y="529"/>
                  </a:moveTo>
                  <a:cubicBezTo>
                    <a:pt x="640" y="368"/>
                    <a:pt x="640" y="368"/>
                    <a:pt x="640" y="368"/>
                  </a:cubicBezTo>
                  <a:cubicBezTo>
                    <a:pt x="640" y="311"/>
                    <a:pt x="640" y="311"/>
                    <a:pt x="640" y="311"/>
                  </a:cubicBezTo>
                  <a:cubicBezTo>
                    <a:pt x="640" y="278"/>
                    <a:pt x="640" y="278"/>
                    <a:pt x="640" y="278"/>
                  </a:cubicBezTo>
                  <a:cubicBezTo>
                    <a:pt x="639" y="273"/>
                    <a:pt x="639" y="268"/>
                    <a:pt x="639" y="263"/>
                  </a:cubicBezTo>
                  <a:cubicBezTo>
                    <a:pt x="639" y="175"/>
                    <a:pt x="710" y="104"/>
                    <a:pt x="798" y="104"/>
                  </a:cubicBezTo>
                  <a:cubicBezTo>
                    <a:pt x="886" y="104"/>
                    <a:pt x="957" y="175"/>
                    <a:pt x="957" y="263"/>
                  </a:cubicBezTo>
                  <a:cubicBezTo>
                    <a:pt x="957" y="321"/>
                    <a:pt x="957" y="251"/>
                    <a:pt x="958" y="310"/>
                  </a:cubicBezTo>
                  <a:cubicBezTo>
                    <a:pt x="958" y="348"/>
                    <a:pt x="958" y="415"/>
                    <a:pt x="958" y="453"/>
                  </a:cubicBezTo>
                  <a:cubicBezTo>
                    <a:pt x="958" y="501"/>
                    <a:pt x="997" y="540"/>
                    <a:pt x="1045" y="540"/>
                  </a:cubicBezTo>
                  <a:cubicBezTo>
                    <a:pt x="1045" y="540"/>
                    <a:pt x="1045" y="540"/>
                    <a:pt x="1045" y="540"/>
                  </a:cubicBezTo>
                  <a:cubicBezTo>
                    <a:pt x="1093" y="540"/>
                    <a:pt x="1132" y="501"/>
                    <a:pt x="1132" y="453"/>
                  </a:cubicBezTo>
                  <a:cubicBezTo>
                    <a:pt x="1132" y="440"/>
                    <a:pt x="1132" y="427"/>
                    <a:pt x="1132" y="413"/>
                  </a:cubicBezTo>
                  <a:cubicBezTo>
                    <a:pt x="1132" y="159"/>
                    <a:pt x="1132" y="159"/>
                    <a:pt x="1132" y="159"/>
                  </a:cubicBezTo>
                  <a:cubicBezTo>
                    <a:pt x="1132" y="72"/>
                    <a:pt x="1203" y="0"/>
                    <a:pt x="1290" y="0"/>
                  </a:cubicBezTo>
                  <a:cubicBezTo>
                    <a:pt x="1378" y="0"/>
                    <a:pt x="1449" y="72"/>
                    <a:pt x="1449" y="159"/>
                  </a:cubicBezTo>
                  <a:cubicBezTo>
                    <a:pt x="1450" y="318"/>
                    <a:pt x="1450" y="318"/>
                    <a:pt x="1450" y="318"/>
                  </a:cubicBezTo>
                  <a:cubicBezTo>
                    <a:pt x="1450" y="361"/>
                    <a:pt x="1446" y="369"/>
                    <a:pt x="1450" y="410"/>
                  </a:cubicBezTo>
                  <a:cubicBezTo>
                    <a:pt x="1453" y="455"/>
                    <a:pt x="1491" y="491"/>
                    <a:pt x="1537" y="491"/>
                  </a:cubicBezTo>
                  <a:cubicBezTo>
                    <a:pt x="1572" y="491"/>
                    <a:pt x="1602" y="470"/>
                    <a:pt x="1616" y="440"/>
                  </a:cubicBezTo>
                  <a:cubicBezTo>
                    <a:pt x="1621" y="428"/>
                    <a:pt x="1624" y="416"/>
                    <a:pt x="1624" y="403"/>
                  </a:cubicBezTo>
                  <a:cubicBezTo>
                    <a:pt x="1624" y="375"/>
                    <a:pt x="1631" y="350"/>
                    <a:pt x="1644" y="326"/>
                  </a:cubicBezTo>
                  <a:cubicBezTo>
                    <a:pt x="1671" y="277"/>
                    <a:pt x="1723" y="244"/>
                    <a:pt x="1783" y="244"/>
                  </a:cubicBezTo>
                  <a:cubicBezTo>
                    <a:pt x="1803" y="244"/>
                    <a:pt x="1823" y="244"/>
                    <a:pt x="1843" y="244"/>
                  </a:cubicBezTo>
                  <a:cubicBezTo>
                    <a:pt x="1843" y="256"/>
                    <a:pt x="1843" y="256"/>
                    <a:pt x="1843" y="256"/>
                  </a:cubicBezTo>
                  <a:cubicBezTo>
                    <a:pt x="1843" y="316"/>
                    <a:pt x="1843" y="316"/>
                    <a:pt x="1843" y="316"/>
                  </a:cubicBezTo>
                  <a:cubicBezTo>
                    <a:pt x="1783" y="316"/>
                    <a:pt x="1783" y="316"/>
                    <a:pt x="1783" y="316"/>
                  </a:cubicBezTo>
                  <a:cubicBezTo>
                    <a:pt x="1737" y="316"/>
                    <a:pt x="1699" y="352"/>
                    <a:pt x="1696" y="397"/>
                  </a:cubicBezTo>
                  <a:cubicBezTo>
                    <a:pt x="1694" y="420"/>
                    <a:pt x="1695" y="433"/>
                    <a:pt x="1687" y="456"/>
                  </a:cubicBezTo>
                  <a:cubicBezTo>
                    <a:pt x="1665" y="518"/>
                    <a:pt x="1606" y="562"/>
                    <a:pt x="1537" y="562"/>
                  </a:cubicBezTo>
                  <a:cubicBezTo>
                    <a:pt x="1449" y="562"/>
                    <a:pt x="1378" y="491"/>
                    <a:pt x="1378" y="403"/>
                  </a:cubicBezTo>
                  <a:cubicBezTo>
                    <a:pt x="1378" y="307"/>
                    <a:pt x="1378" y="256"/>
                    <a:pt x="1378" y="159"/>
                  </a:cubicBezTo>
                  <a:cubicBezTo>
                    <a:pt x="1378" y="111"/>
                    <a:pt x="1339" y="72"/>
                    <a:pt x="1291" y="72"/>
                  </a:cubicBezTo>
                  <a:cubicBezTo>
                    <a:pt x="1291" y="72"/>
                    <a:pt x="1291" y="72"/>
                    <a:pt x="1291" y="72"/>
                  </a:cubicBezTo>
                  <a:cubicBezTo>
                    <a:pt x="1243" y="72"/>
                    <a:pt x="1204" y="111"/>
                    <a:pt x="1204" y="159"/>
                  </a:cubicBezTo>
                  <a:cubicBezTo>
                    <a:pt x="1204" y="279"/>
                    <a:pt x="1203" y="292"/>
                    <a:pt x="1203" y="412"/>
                  </a:cubicBezTo>
                  <a:cubicBezTo>
                    <a:pt x="1203" y="426"/>
                    <a:pt x="1203" y="439"/>
                    <a:pt x="1203" y="453"/>
                  </a:cubicBezTo>
                  <a:cubicBezTo>
                    <a:pt x="1203" y="541"/>
                    <a:pt x="1132" y="612"/>
                    <a:pt x="1045" y="612"/>
                  </a:cubicBezTo>
                  <a:cubicBezTo>
                    <a:pt x="957" y="612"/>
                    <a:pt x="886" y="541"/>
                    <a:pt x="886" y="453"/>
                  </a:cubicBezTo>
                  <a:cubicBezTo>
                    <a:pt x="886" y="453"/>
                    <a:pt x="886" y="453"/>
                    <a:pt x="886" y="453"/>
                  </a:cubicBezTo>
                  <a:cubicBezTo>
                    <a:pt x="886" y="416"/>
                    <a:pt x="886" y="351"/>
                    <a:pt x="886" y="314"/>
                  </a:cubicBezTo>
                  <a:cubicBezTo>
                    <a:pt x="886" y="254"/>
                    <a:pt x="885" y="323"/>
                    <a:pt x="885" y="262"/>
                  </a:cubicBezTo>
                  <a:cubicBezTo>
                    <a:pt x="885" y="215"/>
                    <a:pt x="846" y="176"/>
                    <a:pt x="799" y="176"/>
                  </a:cubicBezTo>
                  <a:cubicBezTo>
                    <a:pt x="799" y="176"/>
                    <a:pt x="799" y="176"/>
                    <a:pt x="799" y="176"/>
                  </a:cubicBezTo>
                  <a:cubicBezTo>
                    <a:pt x="751" y="176"/>
                    <a:pt x="712" y="215"/>
                    <a:pt x="712" y="262"/>
                  </a:cubicBezTo>
                  <a:cubicBezTo>
                    <a:pt x="712" y="274"/>
                    <a:pt x="712" y="274"/>
                    <a:pt x="712" y="274"/>
                  </a:cubicBezTo>
                  <a:cubicBezTo>
                    <a:pt x="712" y="519"/>
                    <a:pt x="712" y="519"/>
                    <a:pt x="712" y="519"/>
                  </a:cubicBezTo>
                  <a:cubicBezTo>
                    <a:pt x="712" y="524"/>
                    <a:pt x="712" y="529"/>
                    <a:pt x="712" y="534"/>
                  </a:cubicBezTo>
                  <a:cubicBezTo>
                    <a:pt x="709" y="619"/>
                    <a:pt x="639" y="688"/>
                    <a:pt x="553" y="688"/>
                  </a:cubicBezTo>
                  <a:cubicBezTo>
                    <a:pt x="465" y="688"/>
                    <a:pt x="394" y="617"/>
                    <a:pt x="394" y="529"/>
                  </a:cubicBezTo>
                  <a:cubicBezTo>
                    <a:pt x="394" y="498"/>
                    <a:pt x="394" y="498"/>
                    <a:pt x="394" y="498"/>
                  </a:cubicBezTo>
                  <a:cubicBezTo>
                    <a:pt x="394" y="372"/>
                    <a:pt x="394" y="372"/>
                    <a:pt x="394" y="372"/>
                  </a:cubicBezTo>
                  <a:cubicBezTo>
                    <a:pt x="394" y="358"/>
                    <a:pt x="394" y="358"/>
                    <a:pt x="394" y="358"/>
                  </a:cubicBezTo>
                  <a:cubicBezTo>
                    <a:pt x="390" y="313"/>
                    <a:pt x="353" y="278"/>
                    <a:pt x="307" y="278"/>
                  </a:cubicBezTo>
                  <a:cubicBezTo>
                    <a:pt x="266" y="278"/>
                    <a:pt x="231" y="306"/>
                    <a:pt x="222" y="345"/>
                  </a:cubicBezTo>
                  <a:cubicBezTo>
                    <a:pt x="220" y="352"/>
                    <a:pt x="220" y="358"/>
                    <a:pt x="220" y="365"/>
                  </a:cubicBezTo>
                  <a:cubicBezTo>
                    <a:pt x="220" y="370"/>
                    <a:pt x="219" y="373"/>
                    <a:pt x="219" y="377"/>
                  </a:cubicBezTo>
                  <a:cubicBezTo>
                    <a:pt x="219" y="378"/>
                    <a:pt x="219" y="378"/>
                    <a:pt x="219" y="378"/>
                  </a:cubicBezTo>
                  <a:cubicBezTo>
                    <a:pt x="217" y="402"/>
                    <a:pt x="211" y="422"/>
                    <a:pt x="199" y="443"/>
                  </a:cubicBezTo>
                  <a:cubicBezTo>
                    <a:pt x="172" y="492"/>
                    <a:pt x="120" y="524"/>
                    <a:pt x="61" y="524"/>
                  </a:cubicBezTo>
                  <a:cubicBezTo>
                    <a:pt x="41" y="524"/>
                    <a:pt x="21" y="524"/>
                    <a:pt x="0" y="524"/>
                  </a:cubicBezTo>
                  <a:cubicBezTo>
                    <a:pt x="0" y="512"/>
                    <a:pt x="0" y="512"/>
                    <a:pt x="0" y="512"/>
                  </a:cubicBezTo>
                  <a:cubicBezTo>
                    <a:pt x="0" y="452"/>
                    <a:pt x="0" y="452"/>
                    <a:pt x="0" y="452"/>
                  </a:cubicBezTo>
                  <a:cubicBezTo>
                    <a:pt x="61" y="452"/>
                    <a:pt x="61" y="452"/>
                    <a:pt x="61" y="452"/>
                  </a:cubicBezTo>
                  <a:cubicBezTo>
                    <a:pt x="106" y="452"/>
                    <a:pt x="144" y="417"/>
                    <a:pt x="148" y="372"/>
                  </a:cubicBezTo>
                  <a:cubicBezTo>
                    <a:pt x="148" y="368"/>
                    <a:pt x="148" y="364"/>
                    <a:pt x="148" y="360"/>
                  </a:cubicBezTo>
                  <a:cubicBezTo>
                    <a:pt x="151" y="275"/>
                    <a:pt x="221" y="206"/>
                    <a:pt x="307" y="206"/>
                  </a:cubicBezTo>
                  <a:cubicBezTo>
                    <a:pt x="389" y="206"/>
                    <a:pt x="457" y="269"/>
                    <a:pt x="465" y="350"/>
                  </a:cubicBezTo>
                  <a:cubicBezTo>
                    <a:pt x="465" y="355"/>
                    <a:pt x="466" y="359"/>
                    <a:pt x="466" y="364"/>
                  </a:cubicBezTo>
                  <a:cubicBezTo>
                    <a:pt x="466" y="366"/>
                    <a:pt x="466" y="368"/>
                    <a:pt x="466" y="370"/>
                  </a:cubicBezTo>
                  <a:cubicBezTo>
                    <a:pt x="465" y="460"/>
                    <a:pt x="465" y="460"/>
                    <a:pt x="465" y="460"/>
                  </a:cubicBezTo>
                  <a:cubicBezTo>
                    <a:pt x="465" y="518"/>
                    <a:pt x="465" y="518"/>
                    <a:pt x="465" y="518"/>
                  </a:cubicBezTo>
                  <a:cubicBezTo>
                    <a:pt x="465" y="527"/>
                    <a:pt x="465" y="535"/>
                    <a:pt x="467" y="545"/>
                  </a:cubicBezTo>
                  <a:cubicBezTo>
                    <a:pt x="474" y="585"/>
                    <a:pt x="510" y="616"/>
                    <a:pt x="553" y="616"/>
                  </a:cubicBezTo>
                  <a:cubicBezTo>
                    <a:pt x="601" y="616"/>
                    <a:pt x="640" y="577"/>
                    <a:pt x="640" y="52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6">
              <a:extLst>
                <a:ext uri="{FF2B5EF4-FFF2-40B4-BE49-F238E27FC236}">
                  <a16:creationId xmlns="" xmlns:a16="http://schemas.microsoft.com/office/drawing/2014/main" id="{4A194378-B3CC-7943-946C-E31B9FF25AEC}"/>
                </a:ext>
              </a:extLst>
            </p:cNvPr>
            <p:cNvSpPr>
              <a:spLocks noChangeArrowheads="1"/>
            </p:cNvSpPr>
            <p:nvPr/>
          </p:nvSpPr>
          <p:spPr bwMode="auto">
            <a:xfrm>
              <a:off x="2030413" y="1309688"/>
              <a:ext cx="11112"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7" name="Rectangle 7">
              <a:extLst>
                <a:ext uri="{FF2B5EF4-FFF2-40B4-BE49-F238E27FC236}">
                  <a16:creationId xmlns="" xmlns:a16="http://schemas.microsoft.com/office/drawing/2014/main" id="{C4755D20-CAB4-FF45-85E7-EC5314CAFC69}"/>
                </a:ext>
              </a:extLst>
            </p:cNvPr>
            <p:cNvSpPr>
              <a:spLocks noChangeArrowheads="1"/>
            </p:cNvSpPr>
            <p:nvPr/>
          </p:nvSpPr>
          <p:spPr bwMode="auto">
            <a:xfrm>
              <a:off x="2030413" y="1192213"/>
              <a:ext cx="11112" cy="60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8" name="Rectangle 8">
              <a:extLst>
                <a:ext uri="{FF2B5EF4-FFF2-40B4-BE49-F238E27FC236}">
                  <a16:creationId xmlns="" xmlns:a16="http://schemas.microsoft.com/office/drawing/2014/main" id="{D6ABC326-794E-AA4F-8A5C-6860485A61A1}"/>
                </a:ext>
              </a:extLst>
            </p:cNvPr>
            <p:cNvSpPr>
              <a:spLocks noChangeArrowheads="1"/>
            </p:cNvSpPr>
            <p:nvPr/>
          </p:nvSpPr>
          <p:spPr bwMode="auto">
            <a:xfrm>
              <a:off x="2030413" y="1423988"/>
              <a:ext cx="11112"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9" name="Rectangle 9">
              <a:extLst>
                <a:ext uri="{FF2B5EF4-FFF2-40B4-BE49-F238E27FC236}">
                  <a16:creationId xmlns="" xmlns:a16="http://schemas.microsoft.com/office/drawing/2014/main" id="{8F328448-0417-8C4C-AB86-7868E195C3A5}"/>
                </a:ext>
              </a:extLst>
            </p:cNvPr>
            <p:cNvSpPr>
              <a:spLocks noChangeArrowheads="1"/>
            </p:cNvSpPr>
            <p:nvPr/>
          </p:nvSpPr>
          <p:spPr bwMode="auto">
            <a:xfrm>
              <a:off x="2030413" y="1077913"/>
              <a:ext cx="11112"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0" name="Freeform 10">
              <a:extLst>
                <a:ext uri="{FF2B5EF4-FFF2-40B4-BE49-F238E27FC236}">
                  <a16:creationId xmlns="" xmlns:a16="http://schemas.microsoft.com/office/drawing/2014/main" id="{40D83A64-4501-E742-ABF8-A99A0AF43594}"/>
                </a:ext>
              </a:extLst>
            </p:cNvPr>
            <p:cNvSpPr>
              <a:spLocks/>
            </p:cNvSpPr>
            <p:nvPr/>
          </p:nvSpPr>
          <p:spPr bwMode="auto">
            <a:xfrm>
              <a:off x="2030413" y="1538288"/>
              <a:ext cx="11112" cy="60325"/>
            </a:xfrm>
            <a:custGeom>
              <a:avLst/>
              <a:gdLst>
                <a:gd name="T0" fmla="*/ 0 w 7"/>
                <a:gd name="T1" fmla="*/ 60325 h 38"/>
                <a:gd name="T2" fmla="*/ 7937 w 7"/>
                <a:gd name="T3" fmla="*/ 60325 h 38"/>
                <a:gd name="T4" fmla="*/ 11112 w 7"/>
                <a:gd name="T5" fmla="*/ 0 h 38"/>
                <a:gd name="T6" fmla="*/ 0 w 7"/>
                <a:gd name="T7" fmla="*/ 0 h 38"/>
                <a:gd name="T8" fmla="*/ 0 w 7"/>
                <a:gd name="T9" fmla="*/ 6032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8">
                  <a:moveTo>
                    <a:pt x="0" y="38"/>
                  </a:moveTo>
                  <a:lnTo>
                    <a:pt x="5" y="38"/>
                  </a:lnTo>
                  <a:lnTo>
                    <a:pt x="7" y="0"/>
                  </a:lnTo>
                  <a:lnTo>
                    <a:pt x="0"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ectangle 11">
              <a:extLst>
                <a:ext uri="{FF2B5EF4-FFF2-40B4-BE49-F238E27FC236}">
                  <a16:creationId xmlns="" xmlns:a16="http://schemas.microsoft.com/office/drawing/2014/main" id="{811E63B4-DC97-F44A-8BDC-52A2BBB60188}"/>
                </a:ext>
              </a:extLst>
            </p:cNvPr>
            <p:cNvSpPr>
              <a:spLocks noChangeArrowheads="1"/>
            </p:cNvSpPr>
            <p:nvPr/>
          </p:nvSpPr>
          <p:spPr bwMode="auto">
            <a:xfrm>
              <a:off x="2030413" y="963613"/>
              <a:ext cx="11112"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2" name="Freeform 12">
              <a:extLst>
                <a:ext uri="{FF2B5EF4-FFF2-40B4-BE49-F238E27FC236}">
                  <a16:creationId xmlns="" xmlns:a16="http://schemas.microsoft.com/office/drawing/2014/main" id="{AA979C20-C4C2-0F4F-AB08-59A194D80B41}"/>
                </a:ext>
              </a:extLst>
            </p:cNvPr>
            <p:cNvSpPr>
              <a:spLocks/>
            </p:cNvSpPr>
            <p:nvPr/>
          </p:nvSpPr>
          <p:spPr bwMode="auto">
            <a:xfrm>
              <a:off x="1546225" y="1938338"/>
              <a:ext cx="60325" cy="25400"/>
            </a:xfrm>
            <a:custGeom>
              <a:avLst/>
              <a:gdLst>
                <a:gd name="T0" fmla="*/ 0 w 20"/>
                <a:gd name="T1" fmla="*/ 9525 h 8"/>
                <a:gd name="T2" fmla="*/ 57309 w 20"/>
                <a:gd name="T3" fmla="*/ 25400 h 8"/>
                <a:gd name="T4" fmla="*/ 60325 w 20"/>
                <a:gd name="T5" fmla="*/ 12700 h 8"/>
                <a:gd name="T6" fmla="*/ 3016 w 20"/>
                <a:gd name="T7" fmla="*/ 0 h 8"/>
                <a:gd name="T8" fmla="*/ 0 w 20"/>
                <a:gd name="T9" fmla="*/ 9525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
                  <a:moveTo>
                    <a:pt x="0" y="3"/>
                  </a:moveTo>
                  <a:cubicBezTo>
                    <a:pt x="6" y="5"/>
                    <a:pt x="12" y="6"/>
                    <a:pt x="19" y="8"/>
                  </a:cubicBezTo>
                  <a:cubicBezTo>
                    <a:pt x="20" y="4"/>
                    <a:pt x="20" y="4"/>
                    <a:pt x="20" y="4"/>
                  </a:cubicBezTo>
                  <a:cubicBezTo>
                    <a:pt x="13" y="3"/>
                    <a:pt x="7"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 xmlns:a16="http://schemas.microsoft.com/office/drawing/2014/main" id="{B5A847F7-9EC3-EF4D-83A4-E1A36900A41F}"/>
                </a:ext>
              </a:extLst>
            </p:cNvPr>
            <p:cNvSpPr>
              <a:spLocks/>
            </p:cNvSpPr>
            <p:nvPr/>
          </p:nvSpPr>
          <p:spPr bwMode="auto">
            <a:xfrm>
              <a:off x="1660525" y="1947863"/>
              <a:ext cx="60325" cy="20638"/>
            </a:xfrm>
            <a:custGeom>
              <a:avLst/>
              <a:gdLst>
                <a:gd name="T0" fmla="*/ 0 w 20"/>
                <a:gd name="T1" fmla="*/ 8845 h 7"/>
                <a:gd name="T2" fmla="*/ 3016 w 20"/>
                <a:gd name="T3" fmla="*/ 20638 h 7"/>
                <a:gd name="T4" fmla="*/ 60325 w 20"/>
                <a:gd name="T5" fmla="*/ 11793 h 7"/>
                <a:gd name="T6" fmla="*/ 57309 w 20"/>
                <a:gd name="T7" fmla="*/ 0 h 7"/>
                <a:gd name="T8" fmla="*/ 0 w 20"/>
                <a:gd name="T9" fmla="*/ 884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7">
                  <a:moveTo>
                    <a:pt x="0" y="3"/>
                  </a:moveTo>
                  <a:cubicBezTo>
                    <a:pt x="1" y="7"/>
                    <a:pt x="1" y="7"/>
                    <a:pt x="1" y="7"/>
                  </a:cubicBezTo>
                  <a:cubicBezTo>
                    <a:pt x="7" y="6"/>
                    <a:pt x="14" y="5"/>
                    <a:pt x="20" y="4"/>
                  </a:cubicBezTo>
                  <a:cubicBezTo>
                    <a:pt x="19" y="0"/>
                    <a:pt x="19" y="0"/>
                    <a:pt x="19" y="0"/>
                  </a:cubicBezTo>
                  <a:cubicBezTo>
                    <a:pt x="13" y="1"/>
                    <a:pt x="7"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 xmlns:a16="http://schemas.microsoft.com/office/drawing/2014/main" id="{F56F00DF-2278-F146-AD52-C7CB10290A5B}"/>
                </a:ext>
              </a:extLst>
            </p:cNvPr>
            <p:cNvSpPr>
              <a:spLocks/>
            </p:cNvSpPr>
            <p:nvPr/>
          </p:nvSpPr>
          <p:spPr bwMode="auto">
            <a:xfrm>
              <a:off x="1771650" y="1914525"/>
              <a:ext cx="60325" cy="30163"/>
            </a:xfrm>
            <a:custGeom>
              <a:avLst/>
              <a:gdLst>
                <a:gd name="T0" fmla="*/ 0 w 20"/>
                <a:gd name="T1" fmla="*/ 18098 h 10"/>
                <a:gd name="T2" fmla="*/ 3016 w 20"/>
                <a:gd name="T3" fmla="*/ 30163 h 10"/>
                <a:gd name="T4" fmla="*/ 60325 w 20"/>
                <a:gd name="T5" fmla="*/ 9049 h 10"/>
                <a:gd name="T6" fmla="*/ 54293 w 20"/>
                <a:gd name="T7" fmla="*/ 0 h 10"/>
                <a:gd name="T8" fmla="*/ 0 w 20"/>
                <a:gd name="T9" fmla="*/ 1809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0">
                  <a:moveTo>
                    <a:pt x="0" y="6"/>
                  </a:moveTo>
                  <a:cubicBezTo>
                    <a:pt x="1" y="10"/>
                    <a:pt x="1" y="10"/>
                    <a:pt x="1" y="10"/>
                  </a:cubicBezTo>
                  <a:cubicBezTo>
                    <a:pt x="8" y="8"/>
                    <a:pt x="14" y="6"/>
                    <a:pt x="20" y="3"/>
                  </a:cubicBezTo>
                  <a:cubicBezTo>
                    <a:pt x="18" y="0"/>
                    <a:pt x="18" y="0"/>
                    <a:pt x="18" y="0"/>
                  </a:cubicBezTo>
                  <a:cubicBezTo>
                    <a:pt x="12" y="2"/>
                    <a:pt x="7"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 xmlns:a16="http://schemas.microsoft.com/office/drawing/2014/main" id="{69DA069D-EE99-3144-ADDE-81D9B637288F}"/>
                </a:ext>
              </a:extLst>
            </p:cNvPr>
            <p:cNvSpPr>
              <a:spLocks/>
            </p:cNvSpPr>
            <p:nvPr/>
          </p:nvSpPr>
          <p:spPr bwMode="auto">
            <a:xfrm>
              <a:off x="2009775" y="1652588"/>
              <a:ext cx="26987" cy="60325"/>
            </a:xfrm>
            <a:custGeom>
              <a:avLst/>
              <a:gdLst>
                <a:gd name="T0" fmla="*/ 0 w 9"/>
                <a:gd name="T1" fmla="*/ 57309 h 20"/>
                <a:gd name="T2" fmla="*/ 11994 w 9"/>
                <a:gd name="T3" fmla="*/ 60325 h 20"/>
                <a:gd name="T4" fmla="*/ 26987 w 9"/>
                <a:gd name="T5" fmla="*/ 3016 h 20"/>
                <a:gd name="T6" fmla="*/ 14993 w 9"/>
                <a:gd name="T7" fmla="*/ 0 h 20"/>
                <a:gd name="T8" fmla="*/ 0 w 9"/>
                <a:gd name="T9" fmla="*/ 5730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0">
                  <a:moveTo>
                    <a:pt x="0" y="19"/>
                  </a:moveTo>
                  <a:cubicBezTo>
                    <a:pt x="4" y="20"/>
                    <a:pt x="4" y="20"/>
                    <a:pt x="4" y="20"/>
                  </a:cubicBezTo>
                  <a:cubicBezTo>
                    <a:pt x="6" y="14"/>
                    <a:pt x="8" y="8"/>
                    <a:pt x="9" y="1"/>
                  </a:cubicBezTo>
                  <a:cubicBezTo>
                    <a:pt x="5" y="0"/>
                    <a:pt x="5" y="0"/>
                    <a:pt x="5" y="0"/>
                  </a:cubicBezTo>
                  <a:cubicBezTo>
                    <a:pt x="4" y="7"/>
                    <a:pt x="2" y="13"/>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6">
              <a:extLst>
                <a:ext uri="{FF2B5EF4-FFF2-40B4-BE49-F238E27FC236}">
                  <a16:creationId xmlns="" xmlns:a16="http://schemas.microsoft.com/office/drawing/2014/main" id="{F2A3D9C8-2EA9-D841-B654-A9A14995972E}"/>
                </a:ext>
              </a:extLst>
            </p:cNvPr>
            <p:cNvSpPr>
              <a:spLocks/>
            </p:cNvSpPr>
            <p:nvPr/>
          </p:nvSpPr>
          <p:spPr bwMode="auto">
            <a:xfrm>
              <a:off x="1957388" y="1762125"/>
              <a:ext cx="39687" cy="53975"/>
            </a:xfrm>
            <a:custGeom>
              <a:avLst/>
              <a:gdLst>
                <a:gd name="T0" fmla="*/ 0 w 13"/>
                <a:gd name="T1" fmla="*/ 47978 h 18"/>
                <a:gd name="T2" fmla="*/ 9159 w 13"/>
                <a:gd name="T3" fmla="*/ 53975 h 18"/>
                <a:gd name="T4" fmla="*/ 39687 w 13"/>
                <a:gd name="T5" fmla="*/ 5997 h 18"/>
                <a:gd name="T6" fmla="*/ 30528 w 13"/>
                <a:gd name="T7" fmla="*/ 0 h 18"/>
                <a:gd name="T8" fmla="*/ 0 w 13"/>
                <a:gd name="T9" fmla="*/ 4797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6"/>
                  </a:moveTo>
                  <a:cubicBezTo>
                    <a:pt x="3" y="18"/>
                    <a:pt x="3" y="18"/>
                    <a:pt x="3" y="18"/>
                  </a:cubicBezTo>
                  <a:cubicBezTo>
                    <a:pt x="7" y="13"/>
                    <a:pt x="10" y="8"/>
                    <a:pt x="13" y="2"/>
                  </a:cubicBezTo>
                  <a:cubicBezTo>
                    <a:pt x="10" y="0"/>
                    <a:pt x="10" y="0"/>
                    <a:pt x="10" y="0"/>
                  </a:cubicBezTo>
                  <a:cubicBezTo>
                    <a:pt x="7" y="6"/>
                    <a:pt x="4"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 xmlns:a16="http://schemas.microsoft.com/office/drawing/2014/main" id="{7E785C48-AAF6-3249-A9E0-4A7143CFE9CC}"/>
                </a:ext>
              </a:extLst>
            </p:cNvPr>
            <p:cNvSpPr>
              <a:spLocks/>
            </p:cNvSpPr>
            <p:nvPr/>
          </p:nvSpPr>
          <p:spPr bwMode="auto">
            <a:xfrm>
              <a:off x="1876425" y="1851025"/>
              <a:ext cx="50800" cy="46038"/>
            </a:xfrm>
            <a:custGeom>
              <a:avLst/>
              <a:gdLst>
                <a:gd name="T0" fmla="*/ 0 w 17"/>
                <a:gd name="T1" fmla="*/ 33761 h 15"/>
                <a:gd name="T2" fmla="*/ 5976 w 17"/>
                <a:gd name="T3" fmla="*/ 46038 h 15"/>
                <a:gd name="T4" fmla="*/ 50800 w 17"/>
                <a:gd name="T5" fmla="*/ 9208 h 15"/>
                <a:gd name="T6" fmla="*/ 41835 w 17"/>
                <a:gd name="T7" fmla="*/ 0 h 15"/>
                <a:gd name="T8" fmla="*/ 0 w 17"/>
                <a:gd name="T9" fmla="*/ 33761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5">
                  <a:moveTo>
                    <a:pt x="0" y="11"/>
                  </a:moveTo>
                  <a:cubicBezTo>
                    <a:pt x="2" y="15"/>
                    <a:pt x="2" y="15"/>
                    <a:pt x="2" y="15"/>
                  </a:cubicBezTo>
                  <a:cubicBezTo>
                    <a:pt x="7" y="11"/>
                    <a:pt x="12" y="7"/>
                    <a:pt x="17" y="3"/>
                  </a:cubicBezTo>
                  <a:cubicBezTo>
                    <a:pt x="14" y="0"/>
                    <a:pt x="14" y="0"/>
                    <a:pt x="14" y="0"/>
                  </a:cubicBezTo>
                  <a:cubicBezTo>
                    <a:pt x="10" y="4"/>
                    <a:pt x="5"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a:extLst>
                <a:ext uri="{FF2B5EF4-FFF2-40B4-BE49-F238E27FC236}">
                  <a16:creationId xmlns="" xmlns:a16="http://schemas.microsoft.com/office/drawing/2014/main" id="{91B82A17-D779-D94D-B2DB-13D25498DBFA}"/>
                </a:ext>
              </a:extLst>
            </p:cNvPr>
            <p:cNvSpPr>
              <a:spLocks noChangeArrowheads="1"/>
            </p:cNvSpPr>
            <p:nvPr/>
          </p:nvSpPr>
          <p:spPr bwMode="auto">
            <a:xfrm>
              <a:off x="2754313" y="801688"/>
              <a:ext cx="12700" cy="60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9" name="Freeform 19">
              <a:extLst>
                <a:ext uri="{FF2B5EF4-FFF2-40B4-BE49-F238E27FC236}">
                  <a16:creationId xmlns="" xmlns:a16="http://schemas.microsoft.com/office/drawing/2014/main" id="{AA919BA0-3CEF-544F-B444-1DE4D5D5B2D6}"/>
                </a:ext>
              </a:extLst>
            </p:cNvPr>
            <p:cNvSpPr>
              <a:spLocks/>
            </p:cNvSpPr>
            <p:nvPr/>
          </p:nvSpPr>
          <p:spPr bwMode="auto">
            <a:xfrm>
              <a:off x="2619375" y="493713"/>
              <a:ext cx="47625" cy="46038"/>
            </a:xfrm>
            <a:custGeom>
              <a:avLst/>
              <a:gdLst>
                <a:gd name="T0" fmla="*/ 5953 w 16"/>
                <a:gd name="T1" fmla="*/ 0 h 15"/>
                <a:gd name="T2" fmla="*/ 0 w 16"/>
                <a:gd name="T3" fmla="*/ 9208 h 15"/>
                <a:gd name="T4" fmla="*/ 38695 w 16"/>
                <a:gd name="T5" fmla="*/ 46038 h 15"/>
                <a:gd name="T6" fmla="*/ 47625 w 16"/>
                <a:gd name="T7" fmla="*/ 39900 h 15"/>
                <a:gd name="T8" fmla="*/ 5953 w 16"/>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2" y="0"/>
                  </a:moveTo>
                  <a:cubicBezTo>
                    <a:pt x="0" y="3"/>
                    <a:pt x="0" y="3"/>
                    <a:pt x="0" y="3"/>
                  </a:cubicBezTo>
                  <a:cubicBezTo>
                    <a:pt x="5" y="6"/>
                    <a:pt x="9" y="11"/>
                    <a:pt x="13" y="15"/>
                  </a:cubicBezTo>
                  <a:cubicBezTo>
                    <a:pt x="16" y="13"/>
                    <a:pt x="16" y="13"/>
                    <a:pt x="16" y="13"/>
                  </a:cubicBezTo>
                  <a:cubicBezTo>
                    <a:pt x="12" y="8"/>
                    <a:pt x="7" y="4"/>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 xmlns:a16="http://schemas.microsoft.com/office/drawing/2014/main" id="{839197F9-7873-1442-B4CB-1E91463237AD}"/>
                </a:ext>
              </a:extLst>
            </p:cNvPr>
            <p:cNvSpPr>
              <a:spLocks/>
            </p:cNvSpPr>
            <p:nvPr/>
          </p:nvSpPr>
          <p:spPr bwMode="auto">
            <a:xfrm>
              <a:off x="2030413" y="846138"/>
              <a:ext cx="11112" cy="60325"/>
            </a:xfrm>
            <a:custGeom>
              <a:avLst/>
              <a:gdLst>
                <a:gd name="T0" fmla="*/ 0 w 7"/>
                <a:gd name="T1" fmla="*/ 60325 h 38"/>
                <a:gd name="T2" fmla="*/ 11112 w 7"/>
                <a:gd name="T3" fmla="*/ 60325 h 38"/>
                <a:gd name="T4" fmla="*/ 11112 w 7"/>
                <a:gd name="T5" fmla="*/ 0 h 38"/>
                <a:gd name="T6" fmla="*/ 3175 w 7"/>
                <a:gd name="T7" fmla="*/ 0 h 38"/>
                <a:gd name="T8" fmla="*/ 0 w 7"/>
                <a:gd name="T9" fmla="*/ 6032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8">
                  <a:moveTo>
                    <a:pt x="0" y="38"/>
                  </a:moveTo>
                  <a:lnTo>
                    <a:pt x="7" y="38"/>
                  </a:lnTo>
                  <a:lnTo>
                    <a:pt x="7" y="0"/>
                  </a:lnTo>
                  <a:lnTo>
                    <a:pt x="2"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 xmlns:a16="http://schemas.microsoft.com/office/drawing/2014/main" id="{0E8D60E1-E84F-8F4E-9034-A1DBB8F51EE8}"/>
                </a:ext>
              </a:extLst>
            </p:cNvPr>
            <p:cNvSpPr>
              <a:spLocks/>
            </p:cNvSpPr>
            <p:nvPr/>
          </p:nvSpPr>
          <p:spPr bwMode="auto">
            <a:xfrm>
              <a:off x="2519363" y="436563"/>
              <a:ext cx="57150" cy="33338"/>
            </a:xfrm>
            <a:custGeom>
              <a:avLst/>
              <a:gdLst>
                <a:gd name="T0" fmla="*/ 0 w 19"/>
                <a:gd name="T1" fmla="*/ 9092 h 11"/>
                <a:gd name="T2" fmla="*/ 51134 w 19"/>
                <a:gd name="T3" fmla="*/ 33338 h 11"/>
                <a:gd name="T4" fmla="*/ 57150 w 19"/>
                <a:gd name="T5" fmla="*/ 24246 h 11"/>
                <a:gd name="T6" fmla="*/ 3008 w 19"/>
                <a:gd name="T7" fmla="*/ 0 h 11"/>
                <a:gd name="T8" fmla="*/ 0 w 19"/>
                <a:gd name="T9" fmla="*/ 909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
                  <a:moveTo>
                    <a:pt x="0" y="3"/>
                  </a:moveTo>
                  <a:cubicBezTo>
                    <a:pt x="6" y="5"/>
                    <a:pt x="11" y="8"/>
                    <a:pt x="17" y="11"/>
                  </a:cubicBezTo>
                  <a:cubicBezTo>
                    <a:pt x="19" y="8"/>
                    <a:pt x="19" y="8"/>
                    <a:pt x="19" y="8"/>
                  </a:cubicBezTo>
                  <a:cubicBezTo>
                    <a:pt x="13" y="5"/>
                    <a:pt x="7" y="2"/>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 xmlns:a16="http://schemas.microsoft.com/office/drawing/2014/main" id="{1D70F35E-C2F5-B742-9A5D-B939AB234941}"/>
                </a:ext>
              </a:extLst>
            </p:cNvPr>
            <p:cNvSpPr>
              <a:spLocks/>
            </p:cNvSpPr>
            <p:nvPr/>
          </p:nvSpPr>
          <p:spPr bwMode="auto">
            <a:xfrm>
              <a:off x="2740025" y="687388"/>
              <a:ext cx="20637" cy="58738"/>
            </a:xfrm>
            <a:custGeom>
              <a:avLst/>
              <a:gdLst>
                <a:gd name="T0" fmla="*/ 8844 w 7"/>
                <a:gd name="T1" fmla="*/ 0 h 20"/>
                <a:gd name="T2" fmla="*/ 0 w 7"/>
                <a:gd name="T3" fmla="*/ 2937 h 20"/>
                <a:gd name="T4" fmla="*/ 8844 w 7"/>
                <a:gd name="T5" fmla="*/ 58738 h 20"/>
                <a:gd name="T6" fmla="*/ 20637 w 7"/>
                <a:gd name="T7" fmla="*/ 55801 h 20"/>
                <a:gd name="T8" fmla="*/ 8844 w 7"/>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0">
                  <a:moveTo>
                    <a:pt x="3" y="0"/>
                  </a:moveTo>
                  <a:cubicBezTo>
                    <a:pt x="0" y="1"/>
                    <a:pt x="0" y="1"/>
                    <a:pt x="0" y="1"/>
                  </a:cubicBezTo>
                  <a:cubicBezTo>
                    <a:pt x="1" y="7"/>
                    <a:pt x="2" y="13"/>
                    <a:pt x="3" y="20"/>
                  </a:cubicBezTo>
                  <a:cubicBezTo>
                    <a:pt x="7" y="19"/>
                    <a:pt x="7" y="19"/>
                    <a:pt x="7" y="19"/>
                  </a:cubicBezTo>
                  <a:cubicBezTo>
                    <a:pt x="6" y="12"/>
                    <a:pt x="5" y="6"/>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a:extLst>
                <a:ext uri="{FF2B5EF4-FFF2-40B4-BE49-F238E27FC236}">
                  <a16:creationId xmlns="" xmlns:a16="http://schemas.microsoft.com/office/drawing/2014/main" id="{1C3A3815-243A-2B4A-B0F7-E4DFAD11E819}"/>
                </a:ext>
              </a:extLst>
            </p:cNvPr>
            <p:cNvSpPr>
              <a:spLocks/>
            </p:cNvSpPr>
            <p:nvPr/>
          </p:nvSpPr>
          <p:spPr bwMode="auto">
            <a:xfrm>
              <a:off x="2408238" y="415925"/>
              <a:ext cx="57150" cy="17463"/>
            </a:xfrm>
            <a:custGeom>
              <a:avLst/>
              <a:gdLst>
                <a:gd name="T0" fmla="*/ 0 w 19"/>
                <a:gd name="T1" fmla="*/ 11642 h 6"/>
                <a:gd name="T2" fmla="*/ 54142 w 19"/>
                <a:gd name="T3" fmla="*/ 17463 h 6"/>
                <a:gd name="T4" fmla="*/ 57150 w 19"/>
                <a:gd name="T5" fmla="*/ 5821 h 6"/>
                <a:gd name="T6" fmla="*/ 0 w 19"/>
                <a:gd name="T7" fmla="*/ 0 h 6"/>
                <a:gd name="T8" fmla="*/ 0 w 19"/>
                <a:gd name="T9" fmla="*/ 1164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6">
                  <a:moveTo>
                    <a:pt x="0" y="4"/>
                  </a:moveTo>
                  <a:cubicBezTo>
                    <a:pt x="6" y="4"/>
                    <a:pt x="12" y="4"/>
                    <a:pt x="18" y="6"/>
                  </a:cubicBezTo>
                  <a:cubicBezTo>
                    <a:pt x="19" y="2"/>
                    <a:pt x="19" y="2"/>
                    <a:pt x="19" y="2"/>
                  </a:cubicBezTo>
                  <a:cubicBezTo>
                    <a:pt x="13" y="1"/>
                    <a:pt x="6" y="0"/>
                    <a:pt x="0"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a:extLst>
                <a:ext uri="{FF2B5EF4-FFF2-40B4-BE49-F238E27FC236}">
                  <a16:creationId xmlns="" xmlns:a16="http://schemas.microsoft.com/office/drawing/2014/main" id="{C9DE0E5A-30C6-1545-A6D5-609C735FB610}"/>
                </a:ext>
              </a:extLst>
            </p:cNvPr>
            <p:cNvSpPr>
              <a:spLocks/>
            </p:cNvSpPr>
            <p:nvPr/>
          </p:nvSpPr>
          <p:spPr bwMode="auto">
            <a:xfrm>
              <a:off x="1441450" y="1890713"/>
              <a:ext cx="53975" cy="36513"/>
            </a:xfrm>
            <a:custGeom>
              <a:avLst/>
              <a:gdLst>
                <a:gd name="T0" fmla="*/ 0 w 18"/>
                <a:gd name="T1" fmla="*/ 9128 h 12"/>
                <a:gd name="T2" fmla="*/ 50976 w 18"/>
                <a:gd name="T3" fmla="*/ 36513 h 12"/>
                <a:gd name="T4" fmla="*/ 53975 w 18"/>
                <a:gd name="T5" fmla="*/ 27385 h 12"/>
                <a:gd name="T6" fmla="*/ 5997 w 18"/>
                <a:gd name="T7" fmla="*/ 0 h 12"/>
                <a:gd name="T8" fmla="*/ 0 w 18"/>
                <a:gd name="T9" fmla="*/ 912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3"/>
                  </a:moveTo>
                  <a:cubicBezTo>
                    <a:pt x="5" y="6"/>
                    <a:pt x="11" y="10"/>
                    <a:pt x="17" y="12"/>
                  </a:cubicBezTo>
                  <a:cubicBezTo>
                    <a:pt x="18" y="9"/>
                    <a:pt x="18" y="9"/>
                    <a:pt x="18" y="9"/>
                  </a:cubicBezTo>
                  <a:cubicBezTo>
                    <a:pt x="13" y="6"/>
                    <a:pt x="7" y="3"/>
                    <a:pt x="2"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a:extLst>
                <a:ext uri="{FF2B5EF4-FFF2-40B4-BE49-F238E27FC236}">
                  <a16:creationId xmlns="" xmlns:a16="http://schemas.microsoft.com/office/drawing/2014/main" id="{18002D70-9B00-FE4C-9341-CBDDAC8B4314}"/>
                </a:ext>
              </a:extLst>
            </p:cNvPr>
            <p:cNvSpPr>
              <a:spLocks/>
            </p:cNvSpPr>
            <p:nvPr/>
          </p:nvSpPr>
          <p:spPr bwMode="auto">
            <a:xfrm>
              <a:off x="2693988" y="577850"/>
              <a:ext cx="36512" cy="57150"/>
            </a:xfrm>
            <a:custGeom>
              <a:avLst/>
              <a:gdLst>
                <a:gd name="T0" fmla="*/ 0 w 12"/>
                <a:gd name="T1" fmla="*/ 6016 h 19"/>
                <a:gd name="T2" fmla="*/ 24341 w 12"/>
                <a:gd name="T3" fmla="*/ 57150 h 19"/>
                <a:gd name="T4" fmla="*/ 36512 w 12"/>
                <a:gd name="T5" fmla="*/ 54142 h 19"/>
                <a:gd name="T6" fmla="*/ 9128 w 12"/>
                <a:gd name="T7" fmla="*/ 0 h 19"/>
                <a:gd name="T8" fmla="*/ 0 w 12"/>
                <a:gd name="T9" fmla="*/ 601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9">
                  <a:moveTo>
                    <a:pt x="0" y="2"/>
                  </a:moveTo>
                  <a:cubicBezTo>
                    <a:pt x="3" y="8"/>
                    <a:pt x="6" y="13"/>
                    <a:pt x="8" y="19"/>
                  </a:cubicBezTo>
                  <a:cubicBezTo>
                    <a:pt x="12" y="18"/>
                    <a:pt x="12" y="18"/>
                    <a:pt x="12" y="18"/>
                  </a:cubicBezTo>
                  <a:cubicBezTo>
                    <a:pt x="9" y="12"/>
                    <a:pt x="6" y="6"/>
                    <a:pt x="3"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a:extLst>
                <a:ext uri="{FF2B5EF4-FFF2-40B4-BE49-F238E27FC236}">
                  <a16:creationId xmlns="" xmlns:a16="http://schemas.microsoft.com/office/drawing/2014/main" id="{5020216E-A8D7-4A48-A845-516F66D4E0ED}"/>
                </a:ext>
              </a:extLst>
            </p:cNvPr>
            <p:cNvSpPr>
              <a:spLocks/>
            </p:cNvSpPr>
            <p:nvPr/>
          </p:nvSpPr>
          <p:spPr bwMode="auto">
            <a:xfrm>
              <a:off x="2033588" y="731838"/>
              <a:ext cx="17462" cy="57150"/>
            </a:xfrm>
            <a:custGeom>
              <a:avLst/>
              <a:gdLst>
                <a:gd name="T0" fmla="*/ 0 w 6"/>
                <a:gd name="T1" fmla="*/ 51134 h 19"/>
                <a:gd name="T2" fmla="*/ 0 w 6"/>
                <a:gd name="T3" fmla="*/ 51134 h 19"/>
                <a:gd name="T4" fmla="*/ 0 w 6"/>
                <a:gd name="T5" fmla="*/ 57150 h 19"/>
                <a:gd name="T6" fmla="*/ 11641 w 6"/>
                <a:gd name="T7" fmla="*/ 57150 h 19"/>
                <a:gd name="T8" fmla="*/ 11641 w 6"/>
                <a:gd name="T9" fmla="*/ 51134 h 19"/>
                <a:gd name="T10" fmla="*/ 17462 w 6"/>
                <a:gd name="T11" fmla="*/ 3008 h 19"/>
                <a:gd name="T12" fmla="*/ 8731 w 6"/>
                <a:gd name="T13" fmla="*/ 0 h 19"/>
                <a:gd name="T14" fmla="*/ 0 w 6"/>
                <a:gd name="T15" fmla="*/ 51134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0" y="17"/>
                  </a:moveTo>
                  <a:cubicBezTo>
                    <a:pt x="0" y="17"/>
                    <a:pt x="0" y="17"/>
                    <a:pt x="0" y="17"/>
                  </a:cubicBezTo>
                  <a:cubicBezTo>
                    <a:pt x="0" y="17"/>
                    <a:pt x="0" y="18"/>
                    <a:pt x="0" y="19"/>
                  </a:cubicBezTo>
                  <a:cubicBezTo>
                    <a:pt x="4" y="19"/>
                    <a:pt x="4" y="19"/>
                    <a:pt x="4" y="19"/>
                  </a:cubicBezTo>
                  <a:cubicBezTo>
                    <a:pt x="4" y="18"/>
                    <a:pt x="4" y="17"/>
                    <a:pt x="4" y="17"/>
                  </a:cubicBezTo>
                  <a:cubicBezTo>
                    <a:pt x="4" y="11"/>
                    <a:pt x="5" y="6"/>
                    <a:pt x="6" y="1"/>
                  </a:cubicBezTo>
                  <a:cubicBezTo>
                    <a:pt x="3" y="0"/>
                    <a:pt x="3" y="0"/>
                    <a:pt x="3" y="0"/>
                  </a:cubicBezTo>
                  <a:cubicBezTo>
                    <a:pt x="1" y="5"/>
                    <a:pt x="0" y="11"/>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a:extLst>
                <a:ext uri="{FF2B5EF4-FFF2-40B4-BE49-F238E27FC236}">
                  <a16:creationId xmlns="" xmlns:a16="http://schemas.microsoft.com/office/drawing/2014/main" id="{59EF1100-3D03-FA44-B724-29E8E2E1C599}"/>
                </a:ext>
              </a:extLst>
            </p:cNvPr>
            <p:cNvSpPr>
              <a:spLocks/>
            </p:cNvSpPr>
            <p:nvPr/>
          </p:nvSpPr>
          <p:spPr bwMode="auto">
            <a:xfrm>
              <a:off x="2290763" y="419100"/>
              <a:ext cx="60325" cy="23813"/>
            </a:xfrm>
            <a:custGeom>
              <a:avLst/>
              <a:gdLst>
                <a:gd name="T0" fmla="*/ 0 w 20"/>
                <a:gd name="T1" fmla="*/ 14883 h 8"/>
                <a:gd name="T2" fmla="*/ 6033 w 20"/>
                <a:gd name="T3" fmla="*/ 23813 h 8"/>
                <a:gd name="T4" fmla="*/ 60325 w 20"/>
                <a:gd name="T5" fmla="*/ 11907 h 8"/>
                <a:gd name="T6" fmla="*/ 57309 w 20"/>
                <a:gd name="T7" fmla="*/ 0 h 8"/>
                <a:gd name="T8" fmla="*/ 0 w 20"/>
                <a:gd name="T9" fmla="*/ 1488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
                  <a:moveTo>
                    <a:pt x="0" y="5"/>
                  </a:moveTo>
                  <a:cubicBezTo>
                    <a:pt x="2" y="8"/>
                    <a:pt x="2" y="8"/>
                    <a:pt x="2" y="8"/>
                  </a:cubicBezTo>
                  <a:cubicBezTo>
                    <a:pt x="7" y="6"/>
                    <a:pt x="14" y="5"/>
                    <a:pt x="20" y="4"/>
                  </a:cubicBezTo>
                  <a:cubicBezTo>
                    <a:pt x="19" y="0"/>
                    <a:pt x="19" y="0"/>
                    <a:pt x="19" y="0"/>
                  </a:cubicBezTo>
                  <a:cubicBezTo>
                    <a:pt x="13" y="1"/>
                    <a:pt x="6"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a:extLst>
                <a:ext uri="{FF2B5EF4-FFF2-40B4-BE49-F238E27FC236}">
                  <a16:creationId xmlns="" xmlns:a16="http://schemas.microsoft.com/office/drawing/2014/main" id="{F87F3657-8957-B441-8078-B9627EF92193}"/>
                </a:ext>
              </a:extLst>
            </p:cNvPr>
            <p:cNvSpPr>
              <a:spLocks/>
            </p:cNvSpPr>
            <p:nvPr/>
          </p:nvSpPr>
          <p:spPr bwMode="auto">
            <a:xfrm>
              <a:off x="2057400" y="620713"/>
              <a:ext cx="33337" cy="60325"/>
            </a:xfrm>
            <a:custGeom>
              <a:avLst/>
              <a:gdLst>
                <a:gd name="T0" fmla="*/ 21214 w 11"/>
                <a:gd name="T1" fmla="*/ 3016 h 20"/>
                <a:gd name="T2" fmla="*/ 0 w 11"/>
                <a:gd name="T3" fmla="*/ 54293 h 20"/>
                <a:gd name="T4" fmla="*/ 9092 w 11"/>
                <a:gd name="T5" fmla="*/ 60325 h 20"/>
                <a:gd name="T6" fmla="*/ 30306 w 11"/>
                <a:gd name="T7" fmla="*/ 9049 h 20"/>
                <a:gd name="T8" fmla="*/ 33337 w 11"/>
                <a:gd name="T9" fmla="*/ 6033 h 20"/>
                <a:gd name="T10" fmla="*/ 21214 w 11"/>
                <a:gd name="T11" fmla="*/ 0 h 20"/>
                <a:gd name="T12" fmla="*/ 21214 w 11"/>
                <a:gd name="T13" fmla="*/ 30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0">
                  <a:moveTo>
                    <a:pt x="7" y="1"/>
                  </a:moveTo>
                  <a:cubicBezTo>
                    <a:pt x="4" y="7"/>
                    <a:pt x="2" y="12"/>
                    <a:pt x="0" y="18"/>
                  </a:cubicBezTo>
                  <a:cubicBezTo>
                    <a:pt x="3" y="20"/>
                    <a:pt x="3" y="20"/>
                    <a:pt x="3" y="20"/>
                  </a:cubicBezTo>
                  <a:cubicBezTo>
                    <a:pt x="5" y="14"/>
                    <a:pt x="8" y="8"/>
                    <a:pt x="10" y="3"/>
                  </a:cubicBezTo>
                  <a:cubicBezTo>
                    <a:pt x="11" y="2"/>
                    <a:pt x="11" y="2"/>
                    <a:pt x="11" y="2"/>
                  </a:cubicBezTo>
                  <a:cubicBezTo>
                    <a:pt x="7" y="0"/>
                    <a:pt x="7" y="0"/>
                    <a:pt x="7" y="0"/>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 xmlns:a16="http://schemas.microsoft.com/office/drawing/2014/main" id="{FB8A3233-A179-2E49-B3B5-5376F16BCFB9}"/>
                </a:ext>
              </a:extLst>
            </p:cNvPr>
            <p:cNvSpPr>
              <a:spLocks/>
            </p:cNvSpPr>
            <p:nvPr/>
          </p:nvSpPr>
          <p:spPr bwMode="auto">
            <a:xfrm>
              <a:off x="2108200" y="527050"/>
              <a:ext cx="44450" cy="50800"/>
            </a:xfrm>
            <a:custGeom>
              <a:avLst/>
              <a:gdLst>
                <a:gd name="T0" fmla="*/ 0 w 15"/>
                <a:gd name="T1" fmla="*/ 44824 h 17"/>
                <a:gd name="T2" fmla="*/ 8890 w 15"/>
                <a:gd name="T3" fmla="*/ 50800 h 17"/>
                <a:gd name="T4" fmla="*/ 44450 w 15"/>
                <a:gd name="T5" fmla="*/ 5976 h 17"/>
                <a:gd name="T6" fmla="*/ 35560 w 15"/>
                <a:gd name="T7" fmla="*/ 0 h 17"/>
                <a:gd name="T8" fmla="*/ 0 w 15"/>
                <a:gd name="T9" fmla="*/ 4482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5"/>
                  </a:moveTo>
                  <a:cubicBezTo>
                    <a:pt x="3" y="17"/>
                    <a:pt x="3" y="17"/>
                    <a:pt x="3" y="17"/>
                  </a:cubicBezTo>
                  <a:cubicBezTo>
                    <a:pt x="7" y="12"/>
                    <a:pt x="11" y="7"/>
                    <a:pt x="15" y="2"/>
                  </a:cubicBezTo>
                  <a:cubicBezTo>
                    <a:pt x="12" y="0"/>
                    <a:pt x="12" y="0"/>
                    <a:pt x="12" y="0"/>
                  </a:cubicBezTo>
                  <a:cubicBezTo>
                    <a:pt x="8" y="4"/>
                    <a:pt x="4" y="9"/>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a:extLst>
                <a:ext uri="{FF2B5EF4-FFF2-40B4-BE49-F238E27FC236}">
                  <a16:creationId xmlns="" xmlns:a16="http://schemas.microsoft.com/office/drawing/2014/main" id="{B21575F8-ACD7-634E-930C-E3883BE9FB24}"/>
                </a:ext>
              </a:extLst>
            </p:cNvPr>
            <p:cNvSpPr>
              <a:spLocks/>
            </p:cNvSpPr>
            <p:nvPr/>
          </p:nvSpPr>
          <p:spPr bwMode="auto">
            <a:xfrm>
              <a:off x="2189163" y="454025"/>
              <a:ext cx="53975" cy="42863"/>
            </a:xfrm>
            <a:custGeom>
              <a:avLst/>
              <a:gdLst>
                <a:gd name="T0" fmla="*/ 0 w 18"/>
                <a:gd name="T1" fmla="*/ 33678 h 14"/>
                <a:gd name="T2" fmla="*/ 5997 w 18"/>
                <a:gd name="T3" fmla="*/ 42863 h 14"/>
                <a:gd name="T4" fmla="*/ 53975 w 18"/>
                <a:gd name="T5" fmla="*/ 12247 h 14"/>
                <a:gd name="T6" fmla="*/ 47978 w 18"/>
                <a:gd name="T7" fmla="*/ 0 h 14"/>
                <a:gd name="T8" fmla="*/ 0 w 18"/>
                <a:gd name="T9" fmla="*/ 33678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
                  <a:moveTo>
                    <a:pt x="0" y="11"/>
                  </a:moveTo>
                  <a:cubicBezTo>
                    <a:pt x="2" y="14"/>
                    <a:pt x="2" y="14"/>
                    <a:pt x="2" y="14"/>
                  </a:cubicBezTo>
                  <a:cubicBezTo>
                    <a:pt x="7" y="10"/>
                    <a:pt x="13" y="6"/>
                    <a:pt x="18" y="4"/>
                  </a:cubicBezTo>
                  <a:cubicBezTo>
                    <a:pt x="16" y="0"/>
                    <a:pt x="16" y="0"/>
                    <a:pt x="16" y="0"/>
                  </a:cubicBezTo>
                  <a:cubicBezTo>
                    <a:pt x="11" y="3"/>
                    <a:pt x="5"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31">
              <a:extLst>
                <a:ext uri="{FF2B5EF4-FFF2-40B4-BE49-F238E27FC236}">
                  <a16:creationId xmlns="" xmlns:a16="http://schemas.microsoft.com/office/drawing/2014/main" id="{4B66C769-9283-314D-A2FC-D42E17F0F0DA}"/>
                </a:ext>
              </a:extLst>
            </p:cNvPr>
            <p:cNvSpPr>
              <a:spLocks noChangeArrowheads="1"/>
            </p:cNvSpPr>
            <p:nvPr/>
          </p:nvSpPr>
          <p:spPr bwMode="auto">
            <a:xfrm>
              <a:off x="2754313" y="919163"/>
              <a:ext cx="1270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32" name="Freeform 32">
              <a:extLst>
                <a:ext uri="{FF2B5EF4-FFF2-40B4-BE49-F238E27FC236}">
                  <a16:creationId xmlns="" xmlns:a16="http://schemas.microsoft.com/office/drawing/2014/main" id="{AF249789-9743-F549-89FD-E67B8E1BC421}"/>
                </a:ext>
              </a:extLst>
            </p:cNvPr>
            <p:cNvSpPr>
              <a:spLocks/>
            </p:cNvSpPr>
            <p:nvPr/>
          </p:nvSpPr>
          <p:spPr bwMode="auto">
            <a:xfrm>
              <a:off x="503238" y="1228725"/>
              <a:ext cx="36512" cy="57150"/>
            </a:xfrm>
            <a:custGeom>
              <a:avLst/>
              <a:gdLst>
                <a:gd name="T0" fmla="*/ 0 w 12"/>
                <a:gd name="T1" fmla="*/ 51134 h 19"/>
                <a:gd name="T2" fmla="*/ 9128 w 12"/>
                <a:gd name="T3" fmla="*/ 57150 h 19"/>
                <a:gd name="T4" fmla="*/ 36512 w 12"/>
                <a:gd name="T5" fmla="*/ 3008 h 19"/>
                <a:gd name="T6" fmla="*/ 24341 w 12"/>
                <a:gd name="T7" fmla="*/ 0 h 19"/>
                <a:gd name="T8" fmla="*/ 0 w 12"/>
                <a:gd name="T9" fmla="*/ 51134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9">
                  <a:moveTo>
                    <a:pt x="0" y="17"/>
                  </a:moveTo>
                  <a:cubicBezTo>
                    <a:pt x="3" y="19"/>
                    <a:pt x="3" y="19"/>
                    <a:pt x="3" y="19"/>
                  </a:cubicBezTo>
                  <a:cubicBezTo>
                    <a:pt x="6" y="13"/>
                    <a:pt x="9" y="7"/>
                    <a:pt x="12" y="1"/>
                  </a:cubicBezTo>
                  <a:cubicBezTo>
                    <a:pt x="8" y="0"/>
                    <a:pt x="8" y="0"/>
                    <a:pt x="8" y="0"/>
                  </a:cubicBezTo>
                  <a:cubicBezTo>
                    <a:pt x="6" y="5"/>
                    <a:pt x="3" y="11"/>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a:extLst>
                <a:ext uri="{FF2B5EF4-FFF2-40B4-BE49-F238E27FC236}">
                  <a16:creationId xmlns="" xmlns:a16="http://schemas.microsoft.com/office/drawing/2014/main" id="{5A84B059-4BE3-FE49-B5BC-296289211948}"/>
                </a:ext>
              </a:extLst>
            </p:cNvPr>
            <p:cNvSpPr>
              <a:spLocks/>
            </p:cNvSpPr>
            <p:nvPr/>
          </p:nvSpPr>
          <p:spPr bwMode="auto">
            <a:xfrm>
              <a:off x="546100" y="1117600"/>
              <a:ext cx="20637" cy="60325"/>
            </a:xfrm>
            <a:custGeom>
              <a:avLst/>
              <a:gdLst>
                <a:gd name="T0" fmla="*/ 5896 w 7"/>
                <a:gd name="T1" fmla="*/ 33179 h 20"/>
                <a:gd name="T2" fmla="*/ 0 w 7"/>
                <a:gd name="T3" fmla="*/ 57309 h 20"/>
                <a:gd name="T4" fmla="*/ 11793 w 7"/>
                <a:gd name="T5" fmla="*/ 60325 h 20"/>
                <a:gd name="T6" fmla="*/ 14741 w 7"/>
                <a:gd name="T7" fmla="*/ 36195 h 20"/>
                <a:gd name="T8" fmla="*/ 20637 w 7"/>
                <a:gd name="T9" fmla="*/ 0 h 20"/>
                <a:gd name="T10" fmla="*/ 8844 w 7"/>
                <a:gd name="T11" fmla="*/ 0 h 20"/>
                <a:gd name="T12" fmla="*/ 5896 w 7"/>
                <a:gd name="T13" fmla="*/ 3317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2" y="11"/>
                  </a:moveTo>
                  <a:cubicBezTo>
                    <a:pt x="1" y="14"/>
                    <a:pt x="1" y="16"/>
                    <a:pt x="0" y="19"/>
                  </a:cubicBezTo>
                  <a:cubicBezTo>
                    <a:pt x="4" y="20"/>
                    <a:pt x="4" y="20"/>
                    <a:pt x="4" y="20"/>
                  </a:cubicBezTo>
                  <a:cubicBezTo>
                    <a:pt x="4" y="17"/>
                    <a:pt x="5" y="15"/>
                    <a:pt x="5" y="12"/>
                  </a:cubicBezTo>
                  <a:cubicBezTo>
                    <a:pt x="6" y="8"/>
                    <a:pt x="7" y="4"/>
                    <a:pt x="7" y="0"/>
                  </a:cubicBezTo>
                  <a:cubicBezTo>
                    <a:pt x="3" y="0"/>
                    <a:pt x="3" y="0"/>
                    <a:pt x="3" y="0"/>
                  </a:cubicBezTo>
                  <a:cubicBezTo>
                    <a:pt x="3" y="4"/>
                    <a:pt x="2" y="7"/>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a:extLst>
                <a:ext uri="{FF2B5EF4-FFF2-40B4-BE49-F238E27FC236}">
                  <a16:creationId xmlns="" xmlns:a16="http://schemas.microsoft.com/office/drawing/2014/main" id="{760EE7C7-56C7-5F4B-A617-F8F806B9D0C3}"/>
                </a:ext>
              </a:extLst>
            </p:cNvPr>
            <p:cNvSpPr>
              <a:spLocks/>
            </p:cNvSpPr>
            <p:nvPr/>
          </p:nvSpPr>
          <p:spPr bwMode="auto">
            <a:xfrm>
              <a:off x="1357313" y="1812925"/>
              <a:ext cx="44450" cy="50800"/>
            </a:xfrm>
            <a:custGeom>
              <a:avLst/>
              <a:gdLst>
                <a:gd name="T0" fmla="*/ 0 w 15"/>
                <a:gd name="T1" fmla="*/ 5976 h 17"/>
                <a:gd name="T2" fmla="*/ 38523 w 15"/>
                <a:gd name="T3" fmla="*/ 50800 h 17"/>
                <a:gd name="T4" fmla="*/ 44450 w 15"/>
                <a:gd name="T5" fmla="*/ 41835 h 17"/>
                <a:gd name="T6" fmla="*/ 8890 w 15"/>
                <a:gd name="T7" fmla="*/ 0 h 17"/>
                <a:gd name="T8" fmla="*/ 0 w 15"/>
                <a:gd name="T9" fmla="*/ 597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2"/>
                  </a:moveTo>
                  <a:cubicBezTo>
                    <a:pt x="4" y="7"/>
                    <a:pt x="8" y="12"/>
                    <a:pt x="13" y="17"/>
                  </a:cubicBezTo>
                  <a:cubicBezTo>
                    <a:pt x="15" y="14"/>
                    <a:pt x="15" y="14"/>
                    <a:pt x="15" y="14"/>
                  </a:cubicBezTo>
                  <a:cubicBezTo>
                    <a:pt x="11" y="10"/>
                    <a:pt x="7" y="5"/>
                    <a:pt x="3"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a:extLst>
                <a:ext uri="{FF2B5EF4-FFF2-40B4-BE49-F238E27FC236}">
                  <a16:creationId xmlns="" xmlns:a16="http://schemas.microsoft.com/office/drawing/2014/main" id="{91B7A377-0E97-DD4B-A173-24FF89394318}"/>
                </a:ext>
              </a:extLst>
            </p:cNvPr>
            <p:cNvSpPr>
              <a:spLocks/>
            </p:cNvSpPr>
            <p:nvPr/>
          </p:nvSpPr>
          <p:spPr bwMode="auto">
            <a:xfrm>
              <a:off x="650875" y="803275"/>
              <a:ext cx="47625" cy="52388"/>
            </a:xfrm>
            <a:custGeom>
              <a:avLst/>
              <a:gdLst>
                <a:gd name="T0" fmla="*/ 0 w 16"/>
                <a:gd name="T1" fmla="*/ 43143 h 17"/>
                <a:gd name="T2" fmla="*/ 8930 w 16"/>
                <a:gd name="T3" fmla="*/ 52388 h 17"/>
                <a:gd name="T4" fmla="*/ 47625 w 16"/>
                <a:gd name="T5" fmla="*/ 9245 h 17"/>
                <a:gd name="T6" fmla="*/ 38695 w 16"/>
                <a:gd name="T7" fmla="*/ 0 h 17"/>
                <a:gd name="T8" fmla="*/ 0 w 16"/>
                <a:gd name="T9" fmla="*/ 4314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14"/>
                  </a:moveTo>
                  <a:cubicBezTo>
                    <a:pt x="3" y="17"/>
                    <a:pt x="3" y="17"/>
                    <a:pt x="3" y="17"/>
                  </a:cubicBezTo>
                  <a:cubicBezTo>
                    <a:pt x="7" y="12"/>
                    <a:pt x="11" y="7"/>
                    <a:pt x="16" y="3"/>
                  </a:cubicBezTo>
                  <a:cubicBezTo>
                    <a:pt x="13" y="0"/>
                    <a:pt x="13" y="0"/>
                    <a:pt x="13" y="0"/>
                  </a:cubicBezTo>
                  <a:cubicBezTo>
                    <a:pt x="8" y="4"/>
                    <a:pt x="4" y="9"/>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a:extLst>
                <a:ext uri="{FF2B5EF4-FFF2-40B4-BE49-F238E27FC236}">
                  <a16:creationId xmlns="" xmlns:a16="http://schemas.microsoft.com/office/drawing/2014/main" id="{FA38CB93-41C5-F745-9FE8-1EC980FECCFE}"/>
                </a:ext>
              </a:extLst>
            </p:cNvPr>
            <p:cNvSpPr>
              <a:spLocks/>
            </p:cNvSpPr>
            <p:nvPr/>
          </p:nvSpPr>
          <p:spPr bwMode="auto">
            <a:xfrm>
              <a:off x="590550" y="893763"/>
              <a:ext cx="36512" cy="57150"/>
            </a:xfrm>
            <a:custGeom>
              <a:avLst/>
              <a:gdLst>
                <a:gd name="T0" fmla="*/ 0 w 12"/>
                <a:gd name="T1" fmla="*/ 51134 h 19"/>
                <a:gd name="T2" fmla="*/ 9128 w 12"/>
                <a:gd name="T3" fmla="*/ 57150 h 19"/>
                <a:gd name="T4" fmla="*/ 36512 w 12"/>
                <a:gd name="T5" fmla="*/ 6016 h 19"/>
                <a:gd name="T6" fmla="*/ 24341 w 12"/>
                <a:gd name="T7" fmla="*/ 0 h 19"/>
                <a:gd name="T8" fmla="*/ 0 w 12"/>
                <a:gd name="T9" fmla="*/ 51134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9">
                  <a:moveTo>
                    <a:pt x="0" y="17"/>
                  </a:moveTo>
                  <a:cubicBezTo>
                    <a:pt x="3" y="19"/>
                    <a:pt x="3" y="19"/>
                    <a:pt x="3" y="19"/>
                  </a:cubicBezTo>
                  <a:cubicBezTo>
                    <a:pt x="6" y="13"/>
                    <a:pt x="9" y="7"/>
                    <a:pt x="12" y="2"/>
                  </a:cubicBezTo>
                  <a:cubicBezTo>
                    <a:pt x="8" y="0"/>
                    <a:pt x="8" y="0"/>
                    <a:pt x="8" y="0"/>
                  </a:cubicBezTo>
                  <a:cubicBezTo>
                    <a:pt x="5" y="6"/>
                    <a:pt x="2" y="11"/>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a:extLst>
                <a:ext uri="{FF2B5EF4-FFF2-40B4-BE49-F238E27FC236}">
                  <a16:creationId xmlns="" xmlns:a16="http://schemas.microsoft.com/office/drawing/2014/main" id="{B046DC14-E981-504F-8085-DADA0DDD03C5}"/>
                </a:ext>
              </a:extLst>
            </p:cNvPr>
            <p:cNvSpPr>
              <a:spLocks/>
            </p:cNvSpPr>
            <p:nvPr/>
          </p:nvSpPr>
          <p:spPr bwMode="auto">
            <a:xfrm>
              <a:off x="338138" y="1403350"/>
              <a:ext cx="57150" cy="39688"/>
            </a:xfrm>
            <a:custGeom>
              <a:avLst/>
              <a:gdLst>
                <a:gd name="T0" fmla="*/ 0 w 19"/>
                <a:gd name="T1" fmla="*/ 27476 h 13"/>
                <a:gd name="T2" fmla="*/ 6016 w 19"/>
                <a:gd name="T3" fmla="*/ 39688 h 13"/>
                <a:gd name="T4" fmla="*/ 57150 w 19"/>
                <a:gd name="T5" fmla="*/ 9159 h 13"/>
                <a:gd name="T6" fmla="*/ 51134 w 19"/>
                <a:gd name="T7" fmla="*/ 0 h 13"/>
                <a:gd name="T8" fmla="*/ 0 w 19"/>
                <a:gd name="T9" fmla="*/ 2747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3">
                  <a:moveTo>
                    <a:pt x="0" y="9"/>
                  </a:moveTo>
                  <a:cubicBezTo>
                    <a:pt x="2" y="13"/>
                    <a:pt x="2" y="13"/>
                    <a:pt x="2" y="13"/>
                  </a:cubicBezTo>
                  <a:cubicBezTo>
                    <a:pt x="8" y="10"/>
                    <a:pt x="13" y="7"/>
                    <a:pt x="19" y="3"/>
                  </a:cubicBezTo>
                  <a:cubicBezTo>
                    <a:pt x="17" y="0"/>
                    <a:pt x="17" y="0"/>
                    <a:pt x="17" y="0"/>
                  </a:cubicBezTo>
                  <a:cubicBezTo>
                    <a:pt x="11" y="3"/>
                    <a:pt x="6"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a:extLst>
                <a:ext uri="{FF2B5EF4-FFF2-40B4-BE49-F238E27FC236}">
                  <a16:creationId xmlns="" xmlns:a16="http://schemas.microsoft.com/office/drawing/2014/main" id="{24B81A4C-3806-144E-9CE2-A97A8DC0C529}"/>
                </a:ext>
              </a:extLst>
            </p:cNvPr>
            <p:cNvSpPr>
              <a:spLocks/>
            </p:cNvSpPr>
            <p:nvPr/>
          </p:nvSpPr>
          <p:spPr bwMode="auto">
            <a:xfrm>
              <a:off x="560388" y="1003300"/>
              <a:ext cx="20637" cy="57150"/>
            </a:xfrm>
            <a:custGeom>
              <a:avLst/>
              <a:gdLst>
                <a:gd name="T0" fmla="*/ 0 w 7"/>
                <a:gd name="T1" fmla="*/ 57150 h 19"/>
                <a:gd name="T2" fmla="*/ 11793 w 7"/>
                <a:gd name="T3" fmla="*/ 57150 h 19"/>
                <a:gd name="T4" fmla="*/ 20637 w 7"/>
                <a:gd name="T5" fmla="*/ 3008 h 19"/>
                <a:gd name="T6" fmla="*/ 8844 w 7"/>
                <a:gd name="T7" fmla="*/ 0 h 19"/>
                <a:gd name="T8" fmla="*/ 0 w 7"/>
                <a:gd name="T9" fmla="*/ 5715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9">
                  <a:moveTo>
                    <a:pt x="0" y="19"/>
                  </a:moveTo>
                  <a:cubicBezTo>
                    <a:pt x="4" y="19"/>
                    <a:pt x="4" y="19"/>
                    <a:pt x="4" y="19"/>
                  </a:cubicBezTo>
                  <a:cubicBezTo>
                    <a:pt x="4" y="14"/>
                    <a:pt x="5" y="8"/>
                    <a:pt x="7" y="1"/>
                  </a:cubicBezTo>
                  <a:cubicBezTo>
                    <a:pt x="3" y="0"/>
                    <a:pt x="3" y="0"/>
                    <a:pt x="3" y="0"/>
                  </a:cubicBezTo>
                  <a:cubicBezTo>
                    <a:pt x="1" y="7"/>
                    <a:pt x="0" y="13"/>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a:extLst>
                <a:ext uri="{FF2B5EF4-FFF2-40B4-BE49-F238E27FC236}">
                  <a16:creationId xmlns="" xmlns:a16="http://schemas.microsoft.com/office/drawing/2014/main" id="{4AFACF2E-618D-684C-AC5A-3E0A6DD537FE}"/>
                </a:ext>
              </a:extLst>
            </p:cNvPr>
            <p:cNvSpPr>
              <a:spLocks/>
            </p:cNvSpPr>
            <p:nvPr/>
          </p:nvSpPr>
          <p:spPr bwMode="auto">
            <a:xfrm>
              <a:off x="230188" y="1450975"/>
              <a:ext cx="57150" cy="22225"/>
            </a:xfrm>
            <a:custGeom>
              <a:avLst/>
              <a:gdLst>
                <a:gd name="T0" fmla="*/ 0 w 19"/>
                <a:gd name="T1" fmla="*/ 12700 h 7"/>
                <a:gd name="T2" fmla="*/ 3008 w 19"/>
                <a:gd name="T3" fmla="*/ 22225 h 7"/>
                <a:gd name="T4" fmla="*/ 57150 w 19"/>
                <a:gd name="T5" fmla="*/ 9525 h 7"/>
                <a:gd name="T6" fmla="*/ 54142 w 19"/>
                <a:gd name="T7" fmla="*/ 0 h 7"/>
                <a:gd name="T8" fmla="*/ 0 w 19"/>
                <a:gd name="T9" fmla="*/ 1270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7">
                  <a:moveTo>
                    <a:pt x="0" y="4"/>
                  </a:moveTo>
                  <a:cubicBezTo>
                    <a:pt x="1" y="7"/>
                    <a:pt x="1" y="7"/>
                    <a:pt x="1" y="7"/>
                  </a:cubicBezTo>
                  <a:cubicBezTo>
                    <a:pt x="7" y="6"/>
                    <a:pt x="13" y="5"/>
                    <a:pt x="19" y="3"/>
                  </a:cubicBezTo>
                  <a:cubicBezTo>
                    <a:pt x="18" y="0"/>
                    <a:pt x="18" y="0"/>
                    <a:pt x="18" y="0"/>
                  </a:cubicBezTo>
                  <a:cubicBezTo>
                    <a:pt x="13" y="1"/>
                    <a:pt x="6"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a:extLst>
                <a:ext uri="{FF2B5EF4-FFF2-40B4-BE49-F238E27FC236}">
                  <a16:creationId xmlns="" xmlns:a16="http://schemas.microsoft.com/office/drawing/2014/main" id="{45622176-92B4-EF46-8FCC-A85F594EF91B}"/>
                </a:ext>
              </a:extLst>
            </p:cNvPr>
            <p:cNvSpPr>
              <a:spLocks/>
            </p:cNvSpPr>
            <p:nvPr/>
          </p:nvSpPr>
          <p:spPr bwMode="auto">
            <a:xfrm>
              <a:off x="4244975" y="635000"/>
              <a:ext cx="12700" cy="57150"/>
            </a:xfrm>
            <a:custGeom>
              <a:avLst/>
              <a:gdLst>
                <a:gd name="T0" fmla="*/ 0 w 4"/>
                <a:gd name="T1" fmla="*/ 18047 h 19"/>
                <a:gd name="T2" fmla="*/ 0 w 4"/>
                <a:gd name="T3" fmla="*/ 57150 h 19"/>
                <a:gd name="T4" fmla="*/ 12700 w 4"/>
                <a:gd name="T5" fmla="*/ 57150 h 19"/>
                <a:gd name="T6" fmla="*/ 12700 w 4"/>
                <a:gd name="T7" fmla="*/ 18047 h 19"/>
                <a:gd name="T8" fmla="*/ 12700 w 4"/>
                <a:gd name="T9" fmla="*/ 0 h 19"/>
                <a:gd name="T10" fmla="*/ 0 w 4"/>
                <a:gd name="T11" fmla="*/ 0 h 19"/>
                <a:gd name="T12" fmla="*/ 0 w 4"/>
                <a:gd name="T13" fmla="*/ 18047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9">
                  <a:moveTo>
                    <a:pt x="0" y="6"/>
                  </a:moveTo>
                  <a:cubicBezTo>
                    <a:pt x="0" y="10"/>
                    <a:pt x="0" y="15"/>
                    <a:pt x="0" y="19"/>
                  </a:cubicBezTo>
                  <a:cubicBezTo>
                    <a:pt x="4" y="19"/>
                    <a:pt x="4" y="19"/>
                    <a:pt x="4" y="19"/>
                  </a:cubicBezTo>
                  <a:cubicBezTo>
                    <a:pt x="4" y="15"/>
                    <a:pt x="4" y="10"/>
                    <a:pt x="4" y="6"/>
                  </a:cubicBezTo>
                  <a:cubicBezTo>
                    <a:pt x="4" y="0"/>
                    <a:pt x="4" y="0"/>
                    <a:pt x="4" y="0"/>
                  </a:cubicBezTo>
                  <a:cubicBezTo>
                    <a:pt x="0" y="0"/>
                    <a:pt x="0"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1">
              <a:extLst>
                <a:ext uri="{FF2B5EF4-FFF2-40B4-BE49-F238E27FC236}">
                  <a16:creationId xmlns="" xmlns:a16="http://schemas.microsoft.com/office/drawing/2014/main" id="{A07F09A2-DA40-884E-B111-CE8641D26596}"/>
                </a:ext>
              </a:extLst>
            </p:cNvPr>
            <p:cNvSpPr>
              <a:spLocks/>
            </p:cNvSpPr>
            <p:nvPr/>
          </p:nvSpPr>
          <p:spPr bwMode="auto">
            <a:xfrm>
              <a:off x="4241800" y="520700"/>
              <a:ext cx="15875" cy="57150"/>
            </a:xfrm>
            <a:custGeom>
              <a:avLst/>
              <a:gdLst>
                <a:gd name="T0" fmla="*/ 3175 w 5"/>
                <a:gd name="T1" fmla="*/ 57150 h 19"/>
                <a:gd name="T2" fmla="*/ 15875 w 5"/>
                <a:gd name="T3" fmla="*/ 57150 h 19"/>
                <a:gd name="T4" fmla="*/ 12700 w 5"/>
                <a:gd name="T5" fmla="*/ 0 h 19"/>
                <a:gd name="T6" fmla="*/ 0 w 5"/>
                <a:gd name="T7" fmla="*/ 0 h 19"/>
                <a:gd name="T8" fmla="*/ 3175 w 5"/>
                <a:gd name="T9" fmla="*/ 5715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9">
                  <a:moveTo>
                    <a:pt x="1" y="19"/>
                  </a:moveTo>
                  <a:cubicBezTo>
                    <a:pt x="5" y="19"/>
                    <a:pt x="5" y="19"/>
                    <a:pt x="5" y="19"/>
                  </a:cubicBezTo>
                  <a:cubicBezTo>
                    <a:pt x="5" y="12"/>
                    <a:pt x="4" y="6"/>
                    <a:pt x="4" y="0"/>
                  </a:cubicBezTo>
                  <a:cubicBezTo>
                    <a:pt x="0" y="0"/>
                    <a:pt x="0" y="0"/>
                    <a:pt x="0" y="0"/>
                  </a:cubicBezTo>
                  <a:cubicBezTo>
                    <a:pt x="1" y="6"/>
                    <a:pt x="1" y="12"/>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2">
              <a:extLst>
                <a:ext uri="{FF2B5EF4-FFF2-40B4-BE49-F238E27FC236}">
                  <a16:creationId xmlns="" xmlns:a16="http://schemas.microsoft.com/office/drawing/2014/main" id="{94B61FA1-AF7F-F745-8AAB-9AB392CF2D7D}"/>
                </a:ext>
              </a:extLst>
            </p:cNvPr>
            <p:cNvSpPr>
              <a:spLocks/>
            </p:cNvSpPr>
            <p:nvPr/>
          </p:nvSpPr>
          <p:spPr bwMode="auto">
            <a:xfrm>
              <a:off x="-1587" y="1463675"/>
              <a:ext cx="60325" cy="14288"/>
            </a:xfrm>
            <a:custGeom>
              <a:avLst/>
              <a:gdLst>
                <a:gd name="T0" fmla="*/ 0 w 20"/>
                <a:gd name="T1" fmla="*/ 11430 h 5"/>
                <a:gd name="T2" fmla="*/ 60325 w 20"/>
                <a:gd name="T3" fmla="*/ 14288 h 5"/>
                <a:gd name="T4" fmla="*/ 60325 w 20"/>
                <a:gd name="T5" fmla="*/ 2858 h 5"/>
                <a:gd name="T6" fmla="*/ 3016 w 20"/>
                <a:gd name="T7" fmla="*/ 0 h 5"/>
                <a:gd name="T8" fmla="*/ 0 w 20"/>
                <a:gd name="T9" fmla="*/ 1143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5">
                  <a:moveTo>
                    <a:pt x="0" y="4"/>
                  </a:moveTo>
                  <a:cubicBezTo>
                    <a:pt x="2" y="4"/>
                    <a:pt x="8" y="5"/>
                    <a:pt x="20" y="5"/>
                  </a:cubicBezTo>
                  <a:cubicBezTo>
                    <a:pt x="20" y="1"/>
                    <a:pt x="20" y="1"/>
                    <a:pt x="20" y="1"/>
                  </a:cubicBezTo>
                  <a:cubicBezTo>
                    <a:pt x="15" y="1"/>
                    <a:pt x="3" y="1"/>
                    <a:pt x="1"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3">
              <a:extLst>
                <a:ext uri="{FF2B5EF4-FFF2-40B4-BE49-F238E27FC236}">
                  <a16:creationId xmlns="" xmlns:a16="http://schemas.microsoft.com/office/drawing/2014/main" id="{D81B1071-0B9B-8042-8768-CF90D2BC8425}"/>
                </a:ext>
              </a:extLst>
            </p:cNvPr>
            <p:cNvSpPr>
              <a:spLocks/>
            </p:cNvSpPr>
            <p:nvPr/>
          </p:nvSpPr>
          <p:spPr bwMode="auto">
            <a:xfrm>
              <a:off x="115888" y="1466850"/>
              <a:ext cx="57150" cy="11113"/>
            </a:xfrm>
            <a:custGeom>
              <a:avLst/>
              <a:gdLst>
                <a:gd name="T0" fmla="*/ 18047 w 19"/>
                <a:gd name="T1" fmla="*/ 0 h 4"/>
                <a:gd name="T2" fmla="*/ 0 w 19"/>
                <a:gd name="T3" fmla="*/ 0 h 4"/>
                <a:gd name="T4" fmla="*/ 0 w 19"/>
                <a:gd name="T5" fmla="*/ 11113 h 4"/>
                <a:gd name="T6" fmla="*/ 18047 w 19"/>
                <a:gd name="T7" fmla="*/ 11113 h 4"/>
                <a:gd name="T8" fmla="*/ 39103 w 19"/>
                <a:gd name="T9" fmla="*/ 11113 h 4"/>
                <a:gd name="T10" fmla="*/ 57150 w 19"/>
                <a:gd name="T11" fmla="*/ 11113 h 4"/>
                <a:gd name="T12" fmla="*/ 57150 w 19"/>
                <a:gd name="T13" fmla="*/ 0 h 4"/>
                <a:gd name="T14" fmla="*/ 18047 w 19"/>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4">
                  <a:moveTo>
                    <a:pt x="6" y="0"/>
                  </a:moveTo>
                  <a:cubicBezTo>
                    <a:pt x="5" y="0"/>
                    <a:pt x="3" y="0"/>
                    <a:pt x="0" y="0"/>
                  </a:cubicBezTo>
                  <a:cubicBezTo>
                    <a:pt x="0" y="4"/>
                    <a:pt x="0" y="4"/>
                    <a:pt x="0" y="4"/>
                  </a:cubicBezTo>
                  <a:cubicBezTo>
                    <a:pt x="3" y="4"/>
                    <a:pt x="5" y="4"/>
                    <a:pt x="6" y="4"/>
                  </a:cubicBezTo>
                  <a:cubicBezTo>
                    <a:pt x="8" y="4"/>
                    <a:pt x="11" y="4"/>
                    <a:pt x="13" y="4"/>
                  </a:cubicBezTo>
                  <a:cubicBezTo>
                    <a:pt x="15" y="4"/>
                    <a:pt x="17" y="4"/>
                    <a:pt x="19" y="4"/>
                  </a:cubicBezTo>
                  <a:cubicBezTo>
                    <a:pt x="19" y="0"/>
                    <a:pt x="19" y="0"/>
                    <a:pt x="19" y="0"/>
                  </a:cubicBezTo>
                  <a:cubicBezTo>
                    <a:pt x="15" y="0"/>
                    <a:pt x="10"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4">
              <a:extLst>
                <a:ext uri="{FF2B5EF4-FFF2-40B4-BE49-F238E27FC236}">
                  <a16:creationId xmlns="" xmlns:a16="http://schemas.microsoft.com/office/drawing/2014/main" id="{4B22550A-C21D-3342-AE96-9450F5FCD8FE}"/>
                </a:ext>
              </a:extLst>
            </p:cNvPr>
            <p:cNvSpPr>
              <a:spLocks/>
            </p:cNvSpPr>
            <p:nvPr/>
          </p:nvSpPr>
          <p:spPr bwMode="auto">
            <a:xfrm>
              <a:off x="431800" y="1325563"/>
              <a:ext cx="47625" cy="50800"/>
            </a:xfrm>
            <a:custGeom>
              <a:avLst/>
              <a:gdLst>
                <a:gd name="T0" fmla="*/ 29766 w 16"/>
                <a:gd name="T1" fmla="*/ 11953 h 17"/>
                <a:gd name="T2" fmla="*/ 0 w 16"/>
                <a:gd name="T3" fmla="*/ 41835 h 17"/>
                <a:gd name="T4" fmla="*/ 8930 w 16"/>
                <a:gd name="T5" fmla="*/ 50800 h 17"/>
                <a:gd name="T6" fmla="*/ 38695 w 16"/>
                <a:gd name="T7" fmla="*/ 20918 h 17"/>
                <a:gd name="T8" fmla="*/ 47625 w 16"/>
                <a:gd name="T9" fmla="*/ 8965 h 17"/>
                <a:gd name="T10" fmla="*/ 38695 w 16"/>
                <a:gd name="T11" fmla="*/ 0 h 17"/>
                <a:gd name="T12" fmla="*/ 29766 w 16"/>
                <a:gd name="T13" fmla="*/ 1195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10" y="4"/>
                  </a:moveTo>
                  <a:cubicBezTo>
                    <a:pt x="7" y="8"/>
                    <a:pt x="4" y="11"/>
                    <a:pt x="0" y="14"/>
                  </a:cubicBezTo>
                  <a:cubicBezTo>
                    <a:pt x="3" y="17"/>
                    <a:pt x="3" y="17"/>
                    <a:pt x="3" y="17"/>
                  </a:cubicBezTo>
                  <a:cubicBezTo>
                    <a:pt x="7" y="14"/>
                    <a:pt x="10" y="10"/>
                    <a:pt x="13" y="7"/>
                  </a:cubicBezTo>
                  <a:cubicBezTo>
                    <a:pt x="14" y="5"/>
                    <a:pt x="15" y="4"/>
                    <a:pt x="16" y="3"/>
                  </a:cubicBezTo>
                  <a:cubicBezTo>
                    <a:pt x="13" y="0"/>
                    <a:pt x="13" y="0"/>
                    <a:pt x="13" y="0"/>
                  </a:cubicBezTo>
                  <a:cubicBezTo>
                    <a:pt x="12" y="2"/>
                    <a:pt x="11" y="3"/>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Rectangle 45">
              <a:extLst>
                <a:ext uri="{FF2B5EF4-FFF2-40B4-BE49-F238E27FC236}">
                  <a16:creationId xmlns="" xmlns:a16="http://schemas.microsoft.com/office/drawing/2014/main" id="{BBE5BF8C-3760-BF4A-8108-4A0A896FA2E5}"/>
                </a:ext>
              </a:extLst>
            </p:cNvPr>
            <p:cNvSpPr>
              <a:spLocks noChangeArrowheads="1"/>
            </p:cNvSpPr>
            <p:nvPr/>
          </p:nvSpPr>
          <p:spPr bwMode="auto">
            <a:xfrm>
              <a:off x="1276350" y="1376363"/>
              <a:ext cx="11112"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46" name="Rectangle 46">
              <a:extLst>
                <a:ext uri="{FF2B5EF4-FFF2-40B4-BE49-F238E27FC236}">
                  <a16:creationId xmlns="" xmlns:a16="http://schemas.microsoft.com/office/drawing/2014/main" id="{8668F749-7AC3-9B4D-9934-418CC4CF81C3}"/>
                </a:ext>
              </a:extLst>
            </p:cNvPr>
            <p:cNvSpPr>
              <a:spLocks noChangeArrowheads="1"/>
            </p:cNvSpPr>
            <p:nvPr/>
          </p:nvSpPr>
          <p:spPr bwMode="auto">
            <a:xfrm>
              <a:off x="1276350" y="1493838"/>
              <a:ext cx="11112"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47" name="Rectangle 47">
              <a:extLst>
                <a:ext uri="{FF2B5EF4-FFF2-40B4-BE49-F238E27FC236}">
                  <a16:creationId xmlns="" xmlns:a16="http://schemas.microsoft.com/office/drawing/2014/main" id="{439FA0DE-FEEC-7B48-B742-C9FFDE060C20}"/>
                </a:ext>
              </a:extLst>
            </p:cNvPr>
            <p:cNvSpPr>
              <a:spLocks noChangeArrowheads="1"/>
            </p:cNvSpPr>
            <p:nvPr/>
          </p:nvSpPr>
          <p:spPr bwMode="auto">
            <a:xfrm>
              <a:off x="1276350" y="1262063"/>
              <a:ext cx="7937"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48" name="Freeform 48">
              <a:extLst>
                <a:ext uri="{FF2B5EF4-FFF2-40B4-BE49-F238E27FC236}">
                  <a16:creationId xmlns="" xmlns:a16="http://schemas.microsoft.com/office/drawing/2014/main" id="{48FD9639-EABA-DE43-8E12-DA483D24B1DB}"/>
                </a:ext>
              </a:extLst>
            </p:cNvPr>
            <p:cNvSpPr>
              <a:spLocks/>
            </p:cNvSpPr>
            <p:nvPr/>
          </p:nvSpPr>
          <p:spPr bwMode="auto">
            <a:xfrm>
              <a:off x="1276350" y="1604963"/>
              <a:ext cx="20637" cy="53975"/>
            </a:xfrm>
            <a:custGeom>
              <a:avLst/>
              <a:gdLst>
                <a:gd name="T0" fmla="*/ 5896 w 7"/>
                <a:gd name="T1" fmla="*/ 2999 h 18"/>
                <a:gd name="T2" fmla="*/ 5896 w 7"/>
                <a:gd name="T3" fmla="*/ 0 h 18"/>
                <a:gd name="T4" fmla="*/ 5896 w 7"/>
                <a:gd name="T5" fmla="*/ 2999 h 18"/>
                <a:gd name="T6" fmla="*/ 0 w 7"/>
                <a:gd name="T7" fmla="*/ 2999 h 18"/>
                <a:gd name="T8" fmla="*/ 0 w 7"/>
                <a:gd name="T9" fmla="*/ 2999 h 18"/>
                <a:gd name="T10" fmla="*/ 0 w 7"/>
                <a:gd name="T11" fmla="*/ 2999 h 18"/>
                <a:gd name="T12" fmla="*/ 2948 w 7"/>
                <a:gd name="T13" fmla="*/ 8996 h 18"/>
                <a:gd name="T14" fmla="*/ 11793 w 7"/>
                <a:gd name="T15" fmla="*/ 53975 h 18"/>
                <a:gd name="T16" fmla="*/ 20637 w 7"/>
                <a:gd name="T17" fmla="*/ 50976 h 18"/>
                <a:gd name="T18" fmla="*/ 11793 w 7"/>
                <a:gd name="T19" fmla="*/ 0 h 18"/>
                <a:gd name="T20" fmla="*/ 5896 w 7"/>
                <a:gd name="T21" fmla="*/ 299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8">
                  <a:moveTo>
                    <a:pt x="2" y="1"/>
                  </a:moveTo>
                  <a:cubicBezTo>
                    <a:pt x="2" y="0"/>
                    <a:pt x="2" y="0"/>
                    <a:pt x="2" y="0"/>
                  </a:cubicBezTo>
                  <a:cubicBezTo>
                    <a:pt x="2" y="1"/>
                    <a:pt x="2" y="1"/>
                    <a:pt x="2" y="1"/>
                  </a:cubicBezTo>
                  <a:cubicBezTo>
                    <a:pt x="0" y="1"/>
                    <a:pt x="0" y="1"/>
                    <a:pt x="0" y="1"/>
                  </a:cubicBezTo>
                  <a:cubicBezTo>
                    <a:pt x="0" y="1"/>
                    <a:pt x="0" y="1"/>
                    <a:pt x="0" y="1"/>
                  </a:cubicBezTo>
                  <a:cubicBezTo>
                    <a:pt x="0" y="1"/>
                    <a:pt x="0" y="1"/>
                    <a:pt x="0" y="1"/>
                  </a:cubicBezTo>
                  <a:cubicBezTo>
                    <a:pt x="0" y="1"/>
                    <a:pt x="0" y="2"/>
                    <a:pt x="1" y="3"/>
                  </a:cubicBezTo>
                  <a:cubicBezTo>
                    <a:pt x="1" y="8"/>
                    <a:pt x="2" y="13"/>
                    <a:pt x="4" y="18"/>
                  </a:cubicBezTo>
                  <a:cubicBezTo>
                    <a:pt x="7" y="17"/>
                    <a:pt x="7" y="17"/>
                    <a:pt x="7" y="17"/>
                  </a:cubicBezTo>
                  <a:cubicBezTo>
                    <a:pt x="6" y="12"/>
                    <a:pt x="5" y="6"/>
                    <a:pt x="4"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9">
              <a:extLst>
                <a:ext uri="{FF2B5EF4-FFF2-40B4-BE49-F238E27FC236}">
                  <a16:creationId xmlns="" xmlns:a16="http://schemas.microsoft.com/office/drawing/2014/main" id="{5F4394AE-2C1B-4448-937E-D758D9022E62}"/>
                </a:ext>
              </a:extLst>
            </p:cNvPr>
            <p:cNvSpPr>
              <a:spLocks/>
            </p:cNvSpPr>
            <p:nvPr/>
          </p:nvSpPr>
          <p:spPr bwMode="auto">
            <a:xfrm>
              <a:off x="1273175" y="1144588"/>
              <a:ext cx="11112" cy="60325"/>
            </a:xfrm>
            <a:custGeom>
              <a:avLst/>
              <a:gdLst>
                <a:gd name="T0" fmla="*/ 11112 w 7"/>
                <a:gd name="T1" fmla="*/ 0 h 38"/>
                <a:gd name="T2" fmla="*/ 0 w 7"/>
                <a:gd name="T3" fmla="*/ 0 h 38"/>
                <a:gd name="T4" fmla="*/ 3175 w 7"/>
                <a:gd name="T5" fmla="*/ 60325 h 38"/>
                <a:gd name="T6" fmla="*/ 11112 w 7"/>
                <a:gd name="T7" fmla="*/ 60325 h 38"/>
                <a:gd name="T8" fmla="*/ 11112 w 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8">
                  <a:moveTo>
                    <a:pt x="7" y="0"/>
                  </a:moveTo>
                  <a:lnTo>
                    <a:pt x="0" y="0"/>
                  </a:lnTo>
                  <a:lnTo>
                    <a:pt x="2" y="38"/>
                  </a:lnTo>
                  <a:lnTo>
                    <a:pt x="7" y="38"/>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0">
              <a:extLst>
                <a:ext uri="{FF2B5EF4-FFF2-40B4-BE49-F238E27FC236}">
                  <a16:creationId xmlns="" xmlns:a16="http://schemas.microsoft.com/office/drawing/2014/main" id="{21EA1320-299B-A74C-BB84-CA99A9F9BE69}"/>
                </a:ext>
              </a:extLst>
            </p:cNvPr>
            <p:cNvSpPr>
              <a:spLocks/>
            </p:cNvSpPr>
            <p:nvPr/>
          </p:nvSpPr>
          <p:spPr bwMode="auto">
            <a:xfrm>
              <a:off x="1303338" y="1709738"/>
              <a:ext cx="33337" cy="57150"/>
            </a:xfrm>
            <a:custGeom>
              <a:avLst/>
              <a:gdLst>
                <a:gd name="T0" fmla="*/ 0 w 11"/>
                <a:gd name="T1" fmla="*/ 6016 h 19"/>
                <a:gd name="T2" fmla="*/ 24245 w 11"/>
                <a:gd name="T3" fmla="*/ 57150 h 19"/>
                <a:gd name="T4" fmla="*/ 33337 w 11"/>
                <a:gd name="T5" fmla="*/ 54142 h 19"/>
                <a:gd name="T6" fmla="*/ 12123 w 11"/>
                <a:gd name="T7" fmla="*/ 0 h 19"/>
                <a:gd name="T8" fmla="*/ 0 w 11"/>
                <a:gd name="T9" fmla="*/ 601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9">
                  <a:moveTo>
                    <a:pt x="0" y="2"/>
                  </a:moveTo>
                  <a:cubicBezTo>
                    <a:pt x="2" y="8"/>
                    <a:pt x="5" y="14"/>
                    <a:pt x="8" y="19"/>
                  </a:cubicBezTo>
                  <a:cubicBezTo>
                    <a:pt x="11" y="18"/>
                    <a:pt x="11" y="18"/>
                    <a:pt x="11" y="18"/>
                  </a:cubicBezTo>
                  <a:cubicBezTo>
                    <a:pt x="8" y="12"/>
                    <a:pt x="6" y="6"/>
                    <a:pt x="4"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1">
              <a:extLst>
                <a:ext uri="{FF2B5EF4-FFF2-40B4-BE49-F238E27FC236}">
                  <a16:creationId xmlns="" xmlns:a16="http://schemas.microsoft.com/office/drawing/2014/main" id="{C59A76E7-CEAC-694A-8496-0502115A9124}"/>
                </a:ext>
              </a:extLst>
            </p:cNvPr>
            <p:cNvSpPr>
              <a:spLocks/>
            </p:cNvSpPr>
            <p:nvPr/>
          </p:nvSpPr>
          <p:spPr bwMode="auto">
            <a:xfrm>
              <a:off x="1071563" y="762000"/>
              <a:ext cx="57150" cy="36513"/>
            </a:xfrm>
            <a:custGeom>
              <a:avLst/>
              <a:gdLst>
                <a:gd name="T0" fmla="*/ 0 w 19"/>
                <a:gd name="T1" fmla="*/ 9128 h 12"/>
                <a:gd name="T2" fmla="*/ 51134 w 19"/>
                <a:gd name="T3" fmla="*/ 36513 h 12"/>
                <a:gd name="T4" fmla="*/ 57150 w 19"/>
                <a:gd name="T5" fmla="*/ 27385 h 12"/>
                <a:gd name="T6" fmla="*/ 6016 w 19"/>
                <a:gd name="T7" fmla="*/ 0 h 12"/>
                <a:gd name="T8" fmla="*/ 0 w 19"/>
                <a:gd name="T9" fmla="*/ 912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2">
                  <a:moveTo>
                    <a:pt x="0" y="3"/>
                  </a:moveTo>
                  <a:cubicBezTo>
                    <a:pt x="6" y="6"/>
                    <a:pt x="12" y="9"/>
                    <a:pt x="17" y="12"/>
                  </a:cubicBezTo>
                  <a:cubicBezTo>
                    <a:pt x="19" y="9"/>
                    <a:pt x="19" y="9"/>
                    <a:pt x="19" y="9"/>
                  </a:cubicBezTo>
                  <a:cubicBezTo>
                    <a:pt x="14" y="5"/>
                    <a:pt x="8" y="2"/>
                    <a:pt x="2"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2">
              <a:extLst>
                <a:ext uri="{FF2B5EF4-FFF2-40B4-BE49-F238E27FC236}">
                  <a16:creationId xmlns="" xmlns:a16="http://schemas.microsoft.com/office/drawing/2014/main" id="{E3C4A8BC-7F97-3442-9CA4-03C14A9693DD}"/>
                </a:ext>
              </a:extLst>
            </p:cNvPr>
            <p:cNvSpPr>
              <a:spLocks/>
            </p:cNvSpPr>
            <p:nvPr/>
          </p:nvSpPr>
          <p:spPr bwMode="auto">
            <a:xfrm>
              <a:off x="849313" y="725488"/>
              <a:ext cx="57150" cy="19050"/>
            </a:xfrm>
            <a:custGeom>
              <a:avLst/>
              <a:gdLst>
                <a:gd name="T0" fmla="*/ 0 w 19"/>
                <a:gd name="T1" fmla="*/ 6350 h 6"/>
                <a:gd name="T2" fmla="*/ 3008 w 19"/>
                <a:gd name="T3" fmla="*/ 19050 h 6"/>
                <a:gd name="T4" fmla="*/ 57150 w 19"/>
                <a:gd name="T5" fmla="*/ 9525 h 6"/>
                <a:gd name="T6" fmla="*/ 57150 w 19"/>
                <a:gd name="T7" fmla="*/ 0 h 6"/>
                <a:gd name="T8" fmla="*/ 0 w 19"/>
                <a:gd name="T9" fmla="*/ 635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6">
                  <a:moveTo>
                    <a:pt x="0" y="2"/>
                  </a:moveTo>
                  <a:cubicBezTo>
                    <a:pt x="1" y="6"/>
                    <a:pt x="1" y="6"/>
                    <a:pt x="1" y="6"/>
                  </a:cubicBezTo>
                  <a:cubicBezTo>
                    <a:pt x="7" y="5"/>
                    <a:pt x="13" y="4"/>
                    <a:pt x="19" y="3"/>
                  </a:cubicBezTo>
                  <a:cubicBezTo>
                    <a:pt x="19" y="0"/>
                    <a:pt x="19" y="0"/>
                    <a:pt x="19" y="0"/>
                  </a:cubicBezTo>
                  <a:cubicBezTo>
                    <a:pt x="12" y="0"/>
                    <a:pt x="6"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3">
              <a:extLst>
                <a:ext uri="{FF2B5EF4-FFF2-40B4-BE49-F238E27FC236}">
                  <a16:creationId xmlns="" xmlns:a16="http://schemas.microsoft.com/office/drawing/2014/main" id="{40694684-1747-3A43-8379-B3E6D302E178}"/>
                </a:ext>
              </a:extLst>
            </p:cNvPr>
            <p:cNvSpPr>
              <a:spLocks/>
            </p:cNvSpPr>
            <p:nvPr/>
          </p:nvSpPr>
          <p:spPr bwMode="auto">
            <a:xfrm>
              <a:off x="963613" y="728663"/>
              <a:ext cx="60325" cy="23813"/>
            </a:xfrm>
            <a:custGeom>
              <a:avLst/>
              <a:gdLst>
                <a:gd name="T0" fmla="*/ 0 w 20"/>
                <a:gd name="T1" fmla="*/ 11907 h 8"/>
                <a:gd name="T2" fmla="*/ 54293 w 20"/>
                <a:gd name="T3" fmla="*/ 23813 h 8"/>
                <a:gd name="T4" fmla="*/ 60325 w 20"/>
                <a:gd name="T5" fmla="*/ 11907 h 8"/>
                <a:gd name="T6" fmla="*/ 3016 w 20"/>
                <a:gd name="T7" fmla="*/ 0 h 8"/>
                <a:gd name="T8" fmla="*/ 0 w 20"/>
                <a:gd name="T9" fmla="*/ 1190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
                  <a:moveTo>
                    <a:pt x="0" y="4"/>
                  </a:moveTo>
                  <a:cubicBezTo>
                    <a:pt x="6" y="5"/>
                    <a:pt x="13" y="6"/>
                    <a:pt x="18" y="8"/>
                  </a:cubicBezTo>
                  <a:cubicBezTo>
                    <a:pt x="20" y="4"/>
                    <a:pt x="20" y="4"/>
                    <a:pt x="20" y="4"/>
                  </a:cubicBezTo>
                  <a:cubicBezTo>
                    <a:pt x="14" y="2"/>
                    <a:pt x="7" y="1"/>
                    <a:pt x="1"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4">
              <a:extLst>
                <a:ext uri="{FF2B5EF4-FFF2-40B4-BE49-F238E27FC236}">
                  <a16:creationId xmlns="" xmlns:a16="http://schemas.microsoft.com/office/drawing/2014/main" id="{104D9771-6756-8F4F-94CD-FEA9D2D98A16}"/>
                </a:ext>
              </a:extLst>
            </p:cNvPr>
            <p:cNvSpPr>
              <a:spLocks/>
            </p:cNvSpPr>
            <p:nvPr/>
          </p:nvSpPr>
          <p:spPr bwMode="auto">
            <a:xfrm>
              <a:off x="1233488" y="919163"/>
              <a:ext cx="33337" cy="57150"/>
            </a:xfrm>
            <a:custGeom>
              <a:avLst/>
              <a:gdLst>
                <a:gd name="T0" fmla="*/ 0 w 11"/>
                <a:gd name="T1" fmla="*/ 6016 h 19"/>
                <a:gd name="T2" fmla="*/ 21214 w 11"/>
                <a:gd name="T3" fmla="*/ 57150 h 19"/>
                <a:gd name="T4" fmla="*/ 33337 w 11"/>
                <a:gd name="T5" fmla="*/ 54142 h 19"/>
                <a:gd name="T6" fmla="*/ 9092 w 11"/>
                <a:gd name="T7" fmla="*/ 0 h 19"/>
                <a:gd name="T8" fmla="*/ 0 w 11"/>
                <a:gd name="T9" fmla="*/ 601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9">
                  <a:moveTo>
                    <a:pt x="0" y="2"/>
                  </a:moveTo>
                  <a:cubicBezTo>
                    <a:pt x="3" y="7"/>
                    <a:pt x="5" y="13"/>
                    <a:pt x="7" y="19"/>
                  </a:cubicBezTo>
                  <a:cubicBezTo>
                    <a:pt x="11" y="18"/>
                    <a:pt x="11" y="18"/>
                    <a:pt x="11" y="18"/>
                  </a:cubicBezTo>
                  <a:cubicBezTo>
                    <a:pt x="9" y="12"/>
                    <a:pt x="6" y="6"/>
                    <a:pt x="3"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5">
              <a:extLst>
                <a:ext uri="{FF2B5EF4-FFF2-40B4-BE49-F238E27FC236}">
                  <a16:creationId xmlns="" xmlns:a16="http://schemas.microsoft.com/office/drawing/2014/main" id="{629B212C-10A2-D04D-A74F-5793F3BE1D21}"/>
                </a:ext>
              </a:extLst>
            </p:cNvPr>
            <p:cNvSpPr>
              <a:spLocks/>
            </p:cNvSpPr>
            <p:nvPr/>
          </p:nvSpPr>
          <p:spPr bwMode="auto">
            <a:xfrm>
              <a:off x="1168400" y="825500"/>
              <a:ext cx="44450" cy="50800"/>
            </a:xfrm>
            <a:custGeom>
              <a:avLst/>
              <a:gdLst>
                <a:gd name="T0" fmla="*/ 0 w 15"/>
                <a:gd name="T1" fmla="*/ 8965 h 17"/>
                <a:gd name="T2" fmla="*/ 35560 w 15"/>
                <a:gd name="T3" fmla="*/ 50800 h 17"/>
                <a:gd name="T4" fmla="*/ 44450 w 15"/>
                <a:gd name="T5" fmla="*/ 44824 h 17"/>
                <a:gd name="T6" fmla="*/ 5927 w 15"/>
                <a:gd name="T7" fmla="*/ 0 h 17"/>
                <a:gd name="T8" fmla="*/ 0 w 15"/>
                <a:gd name="T9" fmla="*/ 896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3"/>
                  </a:moveTo>
                  <a:cubicBezTo>
                    <a:pt x="4" y="7"/>
                    <a:pt x="8" y="12"/>
                    <a:pt x="12" y="17"/>
                  </a:cubicBezTo>
                  <a:cubicBezTo>
                    <a:pt x="15" y="15"/>
                    <a:pt x="15" y="15"/>
                    <a:pt x="15" y="15"/>
                  </a:cubicBezTo>
                  <a:cubicBezTo>
                    <a:pt x="11" y="9"/>
                    <a:pt x="7" y="4"/>
                    <a:pt x="2"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6">
              <a:extLst>
                <a:ext uri="{FF2B5EF4-FFF2-40B4-BE49-F238E27FC236}">
                  <a16:creationId xmlns="" xmlns:a16="http://schemas.microsoft.com/office/drawing/2014/main" id="{52918853-B09A-DF48-A15D-7568CEB0EFAB}"/>
                </a:ext>
              </a:extLst>
            </p:cNvPr>
            <p:cNvSpPr>
              <a:spLocks/>
            </p:cNvSpPr>
            <p:nvPr/>
          </p:nvSpPr>
          <p:spPr bwMode="auto">
            <a:xfrm>
              <a:off x="1270000" y="1030288"/>
              <a:ext cx="14287" cy="57150"/>
            </a:xfrm>
            <a:custGeom>
              <a:avLst/>
              <a:gdLst>
                <a:gd name="T0" fmla="*/ 14287 w 5"/>
                <a:gd name="T1" fmla="*/ 12032 h 19"/>
                <a:gd name="T2" fmla="*/ 11430 w 5"/>
                <a:gd name="T3" fmla="*/ 0 h 19"/>
                <a:gd name="T4" fmla="*/ 0 w 5"/>
                <a:gd name="T5" fmla="*/ 3008 h 19"/>
                <a:gd name="T6" fmla="*/ 2857 w 5"/>
                <a:gd name="T7" fmla="*/ 15039 h 19"/>
                <a:gd name="T8" fmla="*/ 2857 w 5"/>
                <a:gd name="T9" fmla="*/ 57150 h 19"/>
                <a:gd name="T10" fmla="*/ 14287 w 5"/>
                <a:gd name="T11" fmla="*/ 57150 h 19"/>
                <a:gd name="T12" fmla="*/ 14287 w 5"/>
                <a:gd name="T13" fmla="*/ 12032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5" y="4"/>
                  </a:moveTo>
                  <a:cubicBezTo>
                    <a:pt x="5" y="3"/>
                    <a:pt x="5" y="1"/>
                    <a:pt x="4" y="0"/>
                  </a:cubicBezTo>
                  <a:cubicBezTo>
                    <a:pt x="0" y="1"/>
                    <a:pt x="0" y="1"/>
                    <a:pt x="0" y="1"/>
                  </a:cubicBezTo>
                  <a:cubicBezTo>
                    <a:pt x="1" y="2"/>
                    <a:pt x="1" y="3"/>
                    <a:pt x="1" y="5"/>
                  </a:cubicBezTo>
                  <a:cubicBezTo>
                    <a:pt x="1" y="19"/>
                    <a:pt x="1" y="19"/>
                    <a:pt x="1" y="19"/>
                  </a:cubicBezTo>
                  <a:cubicBezTo>
                    <a:pt x="5" y="19"/>
                    <a:pt x="5" y="19"/>
                    <a:pt x="5" y="19"/>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7">
              <a:extLst>
                <a:ext uri="{FF2B5EF4-FFF2-40B4-BE49-F238E27FC236}">
                  <a16:creationId xmlns="" xmlns:a16="http://schemas.microsoft.com/office/drawing/2014/main" id="{B88CB089-C3BB-1342-9FDD-4581291DC9DB}"/>
                </a:ext>
              </a:extLst>
            </p:cNvPr>
            <p:cNvSpPr>
              <a:spLocks/>
            </p:cNvSpPr>
            <p:nvPr/>
          </p:nvSpPr>
          <p:spPr bwMode="auto">
            <a:xfrm>
              <a:off x="738188" y="746125"/>
              <a:ext cx="57150" cy="33338"/>
            </a:xfrm>
            <a:custGeom>
              <a:avLst/>
              <a:gdLst>
                <a:gd name="T0" fmla="*/ 0 w 19"/>
                <a:gd name="T1" fmla="*/ 24246 h 11"/>
                <a:gd name="T2" fmla="*/ 6016 w 19"/>
                <a:gd name="T3" fmla="*/ 33338 h 11"/>
                <a:gd name="T4" fmla="*/ 57150 w 19"/>
                <a:gd name="T5" fmla="*/ 12123 h 11"/>
                <a:gd name="T6" fmla="*/ 54142 w 19"/>
                <a:gd name="T7" fmla="*/ 0 h 11"/>
                <a:gd name="T8" fmla="*/ 0 w 19"/>
                <a:gd name="T9" fmla="*/ 2424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
                  <a:moveTo>
                    <a:pt x="0" y="8"/>
                  </a:moveTo>
                  <a:cubicBezTo>
                    <a:pt x="2" y="11"/>
                    <a:pt x="2" y="11"/>
                    <a:pt x="2" y="11"/>
                  </a:cubicBezTo>
                  <a:cubicBezTo>
                    <a:pt x="8" y="8"/>
                    <a:pt x="13" y="6"/>
                    <a:pt x="19" y="4"/>
                  </a:cubicBezTo>
                  <a:cubicBezTo>
                    <a:pt x="18" y="0"/>
                    <a:pt x="18" y="0"/>
                    <a:pt x="18" y="0"/>
                  </a:cubicBezTo>
                  <a:cubicBezTo>
                    <a:pt x="12" y="2"/>
                    <a:pt x="6"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8">
              <a:extLst>
                <a:ext uri="{FF2B5EF4-FFF2-40B4-BE49-F238E27FC236}">
                  <a16:creationId xmlns="" xmlns:a16="http://schemas.microsoft.com/office/drawing/2014/main" id="{98B1B8E5-B408-494F-AEE2-A066CB548040}"/>
                </a:ext>
              </a:extLst>
            </p:cNvPr>
            <p:cNvSpPr>
              <a:spLocks/>
            </p:cNvSpPr>
            <p:nvPr/>
          </p:nvSpPr>
          <p:spPr bwMode="auto">
            <a:xfrm>
              <a:off x="4244975" y="752475"/>
              <a:ext cx="12700" cy="57150"/>
            </a:xfrm>
            <a:custGeom>
              <a:avLst/>
              <a:gdLst>
                <a:gd name="T0" fmla="*/ 0 w 4"/>
                <a:gd name="T1" fmla="*/ 57150 h 19"/>
                <a:gd name="T2" fmla="*/ 9525 w 4"/>
                <a:gd name="T3" fmla="*/ 57150 h 19"/>
                <a:gd name="T4" fmla="*/ 12700 w 4"/>
                <a:gd name="T5" fmla="*/ 0 h 19"/>
                <a:gd name="T6" fmla="*/ 0 w 4"/>
                <a:gd name="T7" fmla="*/ 0 h 19"/>
                <a:gd name="T8" fmla="*/ 0 w 4"/>
                <a:gd name="T9" fmla="*/ 5715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9">
                  <a:moveTo>
                    <a:pt x="0" y="19"/>
                  </a:moveTo>
                  <a:cubicBezTo>
                    <a:pt x="3" y="19"/>
                    <a:pt x="3" y="19"/>
                    <a:pt x="3" y="19"/>
                  </a:cubicBezTo>
                  <a:cubicBezTo>
                    <a:pt x="4" y="12"/>
                    <a:pt x="4" y="6"/>
                    <a:pt x="4" y="0"/>
                  </a:cubicBezTo>
                  <a:cubicBezTo>
                    <a:pt x="0" y="0"/>
                    <a:pt x="0" y="0"/>
                    <a:pt x="0" y="0"/>
                  </a:cubicBezTo>
                  <a:cubicBezTo>
                    <a:pt x="0" y="6"/>
                    <a:pt x="0"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9">
              <a:extLst>
                <a:ext uri="{FF2B5EF4-FFF2-40B4-BE49-F238E27FC236}">
                  <a16:creationId xmlns="" xmlns:a16="http://schemas.microsoft.com/office/drawing/2014/main" id="{65342DF6-1D57-2F4F-ACD3-ACFFA1096BAD}"/>
                </a:ext>
              </a:extLst>
            </p:cNvPr>
            <p:cNvSpPr>
              <a:spLocks/>
            </p:cNvSpPr>
            <p:nvPr/>
          </p:nvSpPr>
          <p:spPr bwMode="auto">
            <a:xfrm>
              <a:off x="4494213" y="1557338"/>
              <a:ext cx="57150" cy="26988"/>
            </a:xfrm>
            <a:custGeom>
              <a:avLst/>
              <a:gdLst>
                <a:gd name="T0" fmla="*/ 0 w 19"/>
                <a:gd name="T1" fmla="*/ 11995 h 9"/>
                <a:gd name="T2" fmla="*/ 57150 w 19"/>
                <a:gd name="T3" fmla="*/ 26988 h 9"/>
                <a:gd name="T4" fmla="*/ 57150 w 19"/>
                <a:gd name="T5" fmla="*/ 14993 h 9"/>
                <a:gd name="T6" fmla="*/ 3008 w 19"/>
                <a:gd name="T7" fmla="*/ 0 h 9"/>
                <a:gd name="T8" fmla="*/ 0 w 19"/>
                <a:gd name="T9" fmla="*/ 1199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9">
                  <a:moveTo>
                    <a:pt x="0" y="4"/>
                  </a:moveTo>
                  <a:cubicBezTo>
                    <a:pt x="6" y="6"/>
                    <a:pt x="12" y="8"/>
                    <a:pt x="19" y="9"/>
                  </a:cubicBezTo>
                  <a:cubicBezTo>
                    <a:pt x="19" y="5"/>
                    <a:pt x="19" y="5"/>
                    <a:pt x="19" y="5"/>
                  </a:cubicBezTo>
                  <a:cubicBezTo>
                    <a:pt x="13" y="4"/>
                    <a:pt x="7" y="2"/>
                    <a:pt x="1"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60">
              <a:extLst>
                <a:ext uri="{FF2B5EF4-FFF2-40B4-BE49-F238E27FC236}">
                  <a16:creationId xmlns="" xmlns:a16="http://schemas.microsoft.com/office/drawing/2014/main" id="{43BEA138-8758-0646-B4BE-5B71D2F8DE54}"/>
                </a:ext>
              </a:extLst>
            </p:cNvPr>
            <p:cNvSpPr>
              <a:spLocks/>
            </p:cNvSpPr>
            <p:nvPr/>
          </p:nvSpPr>
          <p:spPr bwMode="auto">
            <a:xfrm>
              <a:off x="4257675" y="1325563"/>
              <a:ext cx="31750" cy="57150"/>
            </a:xfrm>
            <a:custGeom>
              <a:avLst/>
              <a:gdLst>
                <a:gd name="T0" fmla="*/ 0 w 11"/>
                <a:gd name="T1" fmla="*/ 3008 h 19"/>
                <a:gd name="T2" fmla="*/ 20205 w 11"/>
                <a:gd name="T3" fmla="*/ 57150 h 19"/>
                <a:gd name="T4" fmla="*/ 31750 w 11"/>
                <a:gd name="T5" fmla="*/ 51134 h 19"/>
                <a:gd name="T6" fmla="*/ 11545 w 11"/>
                <a:gd name="T7" fmla="*/ 0 h 19"/>
                <a:gd name="T8" fmla="*/ 0 w 11"/>
                <a:gd name="T9" fmla="*/ 300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9">
                  <a:moveTo>
                    <a:pt x="0" y="1"/>
                  </a:moveTo>
                  <a:cubicBezTo>
                    <a:pt x="2" y="7"/>
                    <a:pt x="4" y="13"/>
                    <a:pt x="7" y="19"/>
                  </a:cubicBezTo>
                  <a:cubicBezTo>
                    <a:pt x="11" y="17"/>
                    <a:pt x="11" y="17"/>
                    <a:pt x="11" y="17"/>
                  </a:cubicBezTo>
                  <a:cubicBezTo>
                    <a:pt x="8" y="12"/>
                    <a:pt x="6" y="6"/>
                    <a:pt x="4"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61">
              <a:extLst>
                <a:ext uri="{FF2B5EF4-FFF2-40B4-BE49-F238E27FC236}">
                  <a16:creationId xmlns="" xmlns:a16="http://schemas.microsoft.com/office/drawing/2014/main" id="{3E53688D-75E8-BF48-9FA7-39BD455FB950}"/>
                </a:ext>
              </a:extLst>
            </p:cNvPr>
            <p:cNvSpPr>
              <a:spLocks/>
            </p:cNvSpPr>
            <p:nvPr/>
          </p:nvSpPr>
          <p:spPr bwMode="auto">
            <a:xfrm>
              <a:off x="4232275" y="1212850"/>
              <a:ext cx="22225" cy="57150"/>
            </a:xfrm>
            <a:custGeom>
              <a:avLst/>
              <a:gdLst>
                <a:gd name="T0" fmla="*/ 12700 w 7"/>
                <a:gd name="T1" fmla="*/ 0 h 19"/>
                <a:gd name="T2" fmla="*/ 0 w 7"/>
                <a:gd name="T3" fmla="*/ 0 h 19"/>
                <a:gd name="T4" fmla="*/ 0 w 7"/>
                <a:gd name="T5" fmla="*/ 18047 h 19"/>
                <a:gd name="T6" fmla="*/ 9525 w 7"/>
                <a:gd name="T7" fmla="*/ 57150 h 19"/>
                <a:gd name="T8" fmla="*/ 22225 w 7"/>
                <a:gd name="T9" fmla="*/ 57150 h 19"/>
                <a:gd name="T10" fmla="*/ 12700 w 7"/>
                <a:gd name="T11" fmla="*/ 18047 h 19"/>
                <a:gd name="T12" fmla="*/ 12700 w 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9">
                  <a:moveTo>
                    <a:pt x="4" y="0"/>
                  </a:moveTo>
                  <a:cubicBezTo>
                    <a:pt x="0" y="0"/>
                    <a:pt x="0" y="0"/>
                    <a:pt x="0" y="0"/>
                  </a:cubicBezTo>
                  <a:cubicBezTo>
                    <a:pt x="0" y="6"/>
                    <a:pt x="0" y="6"/>
                    <a:pt x="0" y="6"/>
                  </a:cubicBezTo>
                  <a:cubicBezTo>
                    <a:pt x="1" y="11"/>
                    <a:pt x="2" y="15"/>
                    <a:pt x="3" y="19"/>
                  </a:cubicBezTo>
                  <a:cubicBezTo>
                    <a:pt x="7" y="19"/>
                    <a:pt x="7" y="19"/>
                    <a:pt x="7" y="19"/>
                  </a:cubicBezTo>
                  <a:cubicBezTo>
                    <a:pt x="6" y="14"/>
                    <a:pt x="5" y="10"/>
                    <a:pt x="4" y="6"/>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62">
              <a:extLst>
                <a:ext uri="{FF2B5EF4-FFF2-40B4-BE49-F238E27FC236}">
                  <a16:creationId xmlns="" xmlns:a16="http://schemas.microsoft.com/office/drawing/2014/main" id="{23C160CF-364E-054F-ACB6-68855B64072E}"/>
                </a:ext>
              </a:extLst>
            </p:cNvPr>
            <p:cNvSpPr>
              <a:spLocks/>
            </p:cNvSpPr>
            <p:nvPr/>
          </p:nvSpPr>
          <p:spPr bwMode="auto">
            <a:xfrm>
              <a:off x="4389438" y="1508125"/>
              <a:ext cx="57150" cy="39688"/>
            </a:xfrm>
            <a:custGeom>
              <a:avLst/>
              <a:gdLst>
                <a:gd name="T0" fmla="*/ 0 w 19"/>
                <a:gd name="T1" fmla="*/ 9159 h 13"/>
                <a:gd name="T2" fmla="*/ 51134 w 19"/>
                <a:gd name="T3" fmla="*/ 39688 h 13"/>
                <a:gd name="T4" fmla="*/ 57150 w 19"/>
                <a:gd name="T5" fmla="*/ 27476 h 13"/>
                <a:gd name="T6" fmla="*/ 6016 w 19"/>
                <a:gd name="T7" fmla="*/ 0 h 13"/>
                <a:gd name="T8" fmla="*/ 0 w 19"/>
                <a:gd name="T9" fmla="*/ 915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3">
                  <a:moveTo>
                    <a:pt x="0" y="3"/>
                  </a:moveTo>
                  <a:cubicBezTo>
                    <a:pt x="5" y="6"/>
                    <a:pt x="11" y="10"/>
                    <a:pt x="17" y="13"/>
                  </a:cubicBezTo>
                  <a:cubicBezTo>
                    <a:pt x="19" y="9"/>
                    <a:pt x="19" y="9"/>
                    <a:pt x="19" y="9"/>
                  </a:cubicBezTo>
                  <a:cubicBezTo>
                    <a:pt x="13" y="6"/>
                    <a:pt x="7" y="3"/>
                    <a:pt x="2"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3">
              <a:extLst>
                <a:ext uri="{FF2B5EF4-FFF2-40B4-BE49-F238E27FC236}">
                  <a16:creationId xmlns="" xmlns:a16="http://schemas.microsoft.com/office/drawing/2014/main" id="{F6AC4E4A-737D-8F4E-9508-48047AE53342}"/>
                </a:ext>
              </a:extLst>
            </p:cNvPr>
            <p:cNvSpPr>
              <a:spLocks/>
            </p:cNvSpPr>
            <p:nvPr/>
          </p:nvSpPr>
          <p:spPr bwMode="auto">
            <a:xfrm>
              <a:off x="4308475" y="1427163"/>
              <a:ext cx="44450" cy="50800"/>
            </a:xfrm>
            <a:custGeom>
              <a:avLst/>
              <a:gdLst>
                <a:gd name="T0" fmla="*/ 0 w 15"/>
                <a:gd name="T1" fmla="*/ 5976 h 17"/>
                <a:gd name="T2" fmla="*/ 35560 w 15"/>
                <a:gd name="T3" fmla="*/ 50800 h 17"/>
                <a:gd name="T4" fmla="*/ 44450 w 15"/>
                <a:gd name="T5" fmla="*/ 41835 h 17"/>
                <a:gd name="T6" fmla="*/ 8890 w 15"/>
                <a:gd name="T7" fmla="*/ 0 h 17"/>
                <a:gd name="T8" fmla="*/ 0 w 15"/>
                <a:gd name="T9" fmla="*/ 597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2"/>
                  </a:moveTo>
                  <a:cubicBezTo>
                    <a:pt x="4" y="7"/>
                    <a:pt x="8" y="12"/>
                    <a:pt x="12" y="17"/>
                  </a:cubicBezTo>
                  <a:cubicBezTo>
                    <a:pt x="15" y="14"/>
                    <a:pt x="15" y="14"/>
                    <a:pt x="15" y="14"/>
                  </a:cubicBezTo>
                  <a:cubicBezTo>
                    <a:pt x="11" y="10"/>
                    <a:pt x="7" y="5"/>
                    <a:pt x="3"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Rectangle 64">
              <a:extLst>
                <a:ext uri="{FF2B5EF4-FFF2-40B4-BE49-F238E27FC236}">
                  <a16:creationId xmlns="" xmlns:a16="http://schemas.microsoft.com/office/drawing/2014/main" id="{333A33A5-C917-9C41-93AA-9888B062FA34}"/>
                </a:ext>
              </a:extLst>
            </p:cNvPr>
            <p:cNvSpPr>
              <a:spLocks noChangeArrowheads="1"/>
            </p:cNvSpPr>
            <p:nvPr/>
          </p:nvSpPr>
          <p:spPr bwMode="auto">
            <a:xfrm>
              <a:off x="4241800" y="866775"/>
              <a:ext cx="1270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65" name="Freeform 65">
              <a:extLst>
                <a:ext uri="{FF2B5EF4-FFF2-40B4-BE49-F238E27FC236}">
                  <a16:creationId xmlns="" xmlns:a16="http://schemas.microsoft.com/office/drawing/2014/main" id="{07581511-FACB-DF4F-A6C6-80C94236F187}"/>
                </a:ext>
              </a:extLst>
            </p:cNvPr>
            <p:cNvSpPr>
              <a:spLocks/>
            </p:cNvSpPr>
            <p:nvPr/>
          </p:nvSpPr>
          <p:spPr bwMode="auto">
            <a:xfrm>
              <a:off x="4127500" y="198438"/>
              <a:ext cx="46037" cy="52388"/>
            </a:xfrm>
            <a:custGeom>
              <a:avLst/>
              <a:gdLst>
                <a:gd name="T0" fmla="*/ 0 w 15"/>
                <a:gd name="T1" fmla="*/ 9245 h 17"/>
                <a:gd name="T2" fmla="*/ 36830 w 15"/>
                <a:gd name="T3" fmla="*/ 52388 h 17"/>
                <a:gd name="T4" fmla="*/ 46037 w 15"/>
                <a:gd name="T5" fmla="*/ 46225 h 17"/>
                <a:gd name="T6" fmla="*/ 6138 w 15"/>
                <a:gd name="T7" fmla="*/ 0 h 17"/>
                <a:gd name="T8" fmla="*/ 0 w 15"/>
                <a:gd name="T9" fmla="*/ 924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3"/>
                  </a:moveTo>
                  <a:cubicBezTo>
                    <a:pt x="4" y="7"/>
                    <a:pt x="8" y="12"/>
                    <a:pt x="12" y="17"/>
                  </a:cubicBezTo>
                  <a:cubicBezTo>
                    <a:pt x="15" y="15"/>
                    <a:pt x="15" y="15"/>
                    <a:pt x="15" y="15"/>
                  </a:cubicBezTo>
                  <a:cubicBezTo>
                    <a:pt x="11" y="10"/>
                    <a:pt x="7" y="5"/>
                    <a:pt x="2"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66">
              <a:extLst>
                <a:ext uri="{FF2B5EF4-FFF2-40B4-BE49-F238E27FC236}">
                  <a16:creationId xmlns="" xmlns:a16="http://schemas.microsoft.com/office/drawing/2014/main" id="{44EA9664-08AA-594A-8314-958962B89B02}"/>
                </a:ext>
              </a:extLst>
            </p:cNvPr>
            <p:cNvSpPr>
              <a:spLocks/>
            </p:cNvSpPr>
            <p:nvPr/>
          </p:nvSpPr>
          <p:spPr bwMode="auto">
            <a:xfrm>
              <a:off x="4194175" y="295275"/>
              <a:ext cx="33337" cy="57150"/>
            </a:xfrm>
            <a:custGeom>
              <a:avLst/>
              <a:gdLst>
                <a:gd name="T0" fmla="*/ 0 w 11"/>
                <a:gd name="T1" fmla="*/ 3008 h 19"/>
                <a:gd name="T2" fmla="*/ 24245 w 11"/>
                <a:gd name="T3" fmla="*/ 57150 h 19"/>
                <a:gd name="T4" fmla="*/ 33337 w 11"/>
                <a:gd name="T5" fmla="*/ 51134 h 19"/>
                <a:gd name="T6" fmla="*/ 12123 w 11"/>
                <a:gd name="T7" fmla="*/ 0 h 19"/>
                <a:gd name="T8" fmla="*/ 0 w 11"/>
                <a:gd name="T9" fmla="*/ 300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9">
                  <a:moveTo>
                    <a:pt x="0" y="1"/>
                  </a:moveTo>
                  <a:cubicBezTo>
                    <a:pt x="3" y="7"/>
                    <a:pt x="6" y="13"/>
                    <a:pt x="8" y="19"/>
                  </a:cubicBezTo>
                  <a:cubicBezTo>
                    <a:pt x="11" y="17"/>
                    <a:pt x="11" y="17"/>
                    <a:pt x="11" y="17"/>
                  </a:cubicBezTo>
                  <a:cubicBezTo>
                    <a:pt x="9" y="11"/>
                    <a:pt x="6" y="5"/>
                    <a:pt x="4"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7">
              <a:extLst>
                <a:ext uri="{FF2B5EF4-FFF2-40B4-BE49-F238E27FC236}">
                  <a16:creationId xmlns="" xmlns:a16="http://schemas.microsoft.com/office/drawing/2014/main" id="{15ACECC8-425A-5647-A669-97E35EA1C3C6}"/>
                </a:ext>
              </a:extLst>
            </p:cNvPr>
            <p:cNvSpPr>
              <a:spLocks/>
            </p:cNvSpPr>
            <p:nvPr/>
          </p:nvSpPr>
          <p:spPr bwMode="auto">
            <a:xfrm>
              <a:off x="4235450" y="1098550"/>
              <a:ext cx="12700" cy="57150"/>
            </a:xfrm>
            <a:custGeom>
              <a:avLst/>
              <a:gdLst>
                <a:gd name="T0" fmla="*/ 0 w 8"/>
                <a:gd name="T1" fmla="*/ 57150 h 36"/>
                <a:gd name="T2" fmla="*/ 12700 w 8"/>
                <a:gd name="T3" fmla="*/ 57150 h 36"/>
                <a:gd name="T4" fmla="*/ 12700 w 8"/>
                <a:gd name="T5" fmla="*/ 0 h 36"/>
                <a:gd name="T6" fmla="*/ 3175 w 8"/>
                <a:gd name="T7" fmla="*/ 0 h 36"/>
                <a:gd name="T8" fmla="*/ 0 w 8"/>
                <a:gd name="T9" fmla="*/ 5715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6">
                  <a:moveTo>
                    <a:pt x="0" y="36"/>
                  </a:moveTo>
                  <a:lnTo>
                    <a:pt x="8" y="36"/>
                  </a:lnTo>
                  <a:lnTo>
                    <a:pt x="8" y="0"/>
                  </a:lnTo>
                  <a:lnTo>
                    <a:pt x="2" y="0"/>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8">
              <a:extLst>
                <a:ext uri="{FF2B5EF4-FFF2-40B4-BE49-F238E27FC236}">
                  <a16:creationId xmlns="" xmlns:a16="http://schemas.microsoft.com/office/drawing/2014/main" id="{0595CFC4-2FD3-5846-A18F-F2B6D44E1DAE}"/>
                </a:ext>
              </a:extLst>
            </p:cNvPr>
            <p:cNvSpPr>
              <a:spLocks/>
            </p:cNvSpPr>
            <p:nvPr/>
          </p:nvSpPr>
          <p:spPr bwMode="auto">
            <a:xfrm>
              <a:off x="4033838" y="134938"/>
              <a:ext cx="55562" cy="36513"/>
            </a:xfrm>
            <a:custGeom>
              <a:avLst/>
              <a:gdLst>
                <a:gd name="T0" fmla="*/ 0 w 18"/>
                <a:gd name="T1" fmla="*/ 9128 h 12"/>
                <a:gd name="T2" fmla="*/ 49388 w 18"/>
                <a:gd name="T3" fmla="*/ 36513 h 12"/>
                <a:gd name="T4" fmla="*/ 55562 w 18"/>
                <a:gd name="T5" fmla="*/ 27385 h 12"/>
                <a:gd name="T6" fmla="*/ 3087 w 18"/>
                <a:gd name="T7" fmla="*/ 0 h 12"/>
                <a:gd name="T8" fmla="*/ 0 w 18"/>
                <a:gd name="T9" fmla="*/ 912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3"/>
                  </a:moveTo>
                  <a:cubicBezTo>
                    <a:pt x="5" y="6"/>
                    <a:pt x="11" y="9"/>
                    <a:pt x="16" y="12"/>
                  </a:cubicBezTo>
                  <a:cubicBezTo>
                    <a:pt x="18" y="9"/>
                    <a:pt x="18" y="9"/>
                    <a:pt x="18" y="9"/>
                  </a:cubicBezTo>
                  <a:cubicBezTo>
                    <a:pt x="13" y="6"/>
                    <a:pt x="7" y="3"/>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9">
              <a:extLst>
                <a:ext uri="{FF2B5EF4-FFF2-40B4-BE49-F238E27FC236}">
                  <a16:creationId xmlns="" xmlns:a16="http://schemas.microsoft.com/office/drawing/2014/main" id="{CA5C0864-0C4A-F145-B49A-EBFE4A1DCBDB}"/>
                </a:ext>
              </a:extLst>
            </p:cNvPr>
            <p:cNvSpPr>
              <a:spLocks/>
            </p:cNvSpPr>
            <p:nvPr/>
          </p:nvSpPr>
          <p:spPr bwMode="auto">
            <a:xfrm>
              <a:off x="4229100" y="403225"/>
              <a:ext cx="22225" cy="60325"/>
            </a:xfrm>
            <a:custGeom>
              <a:avLst/>
              <a:gdLst>
                <a:gd name="T0" fmla="*/ 22225 w 7"/>
                <a:gd name="T1" fmla="*/ 60325 h 20"/>
                <a:gd name="T2" fmla="*/ 12700 w 7"/>
                <a:gd name="T3" fmla="*/ 0 h 20"/>
                <a:gd name="T4" fmla="*/ 0 w 7"/>
                <a:gd name="T5" fmla="*/ 3016 h 20"/>
                <a:gd name="T6" fmla="*/ 9525 w 7"/>
                <a:gd name="T7" fmla="*/ 60325 h 20"/>
                <a:gd name="T8" fmla="*/ 22225 w 7"/>
                <a:gd name="T9" fmla="*/ 6032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0">
                  <a:moveTo>
                    <a:pt x="7" y="20"/>
                  </a:moveTo>
                  <a:cubicBezTo>
                    <a:pt x="6" y="12"/>
                    <a:pt x="5" y="6"/>
                    <a:pt x="4" y="0"/>
                  </a:cubicBezTo>
                  <a:cubicBezTo>
                    <a:pt x="0" y="1"/>
                    <a:pt x="0" y="1"/>
                    <a:pt x="0" y="1"/>
                  </a:cubicBezTo>
                  <a:cubicBezTo>
                    <a:pt x="1" y="7"/>
                    <a:pt x="2" y="13"/>
                    <a:pt x="3" y="20"/>
                  </a:cubicBezTo>
                  <a:lnTo>
                    <a:pt x="7"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70">
              <a:extLst>
                <a:ext uri="{FF2B5EF4-FFF2-40B4-BE49-F238E27FC236}">
                  <a16:creationId xmlns="" xmlns:a16="http://schemas.microsoft.com/office/drawing/2014/main" id="{93168D88-732A-704B-B9CF-22A9D8D4A3EC}"/>
                </a:ext>
              </a:extLst>
            </p:cNvPr>
            <p:cNvSpPr>
              <a:spLocks/>
            </p:cNvSpPr>
            <p:nvPr/>
          </p:nvSpPr>
          <p:spPr bwMode="auto">
            <a:xfrm>
              <a:off x="4238625" y="981075"/>
              <a:ext cx="12700" cy="60325"/>
            </a:xfrm>
            <a:custGeom>
              <a:avLst/>
              <a:gdLst>
                <a:gd name="T0" fmla="*/ 12700 w 4"/>
                <a:gd name="T1" fmla="*/ 0 h 20"/>
                <a:gd name="T2" fmla="*/ 3175 w 4"/>
                <a:gd name="T3" fmla="*/ 0 h 20"/>
                <a:gd name="T4" fmla="*/ 0 w 4"/>
                <a:gd name="T5" fmla="*/ 57309 h 20"/>
                <a:gd name="T6" fmla="*/ 12700 w 4"/>
                <a:gd name="T7" fmla="*/ 60325 h 20"/>
                <a:gd name="T8" fmla="*/ 12700 w 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0">
                  <a:moveTo>
                    <a:pt x="4" y="0"/>
                  </a:moveTo>
                  <a:cubicBezTo>
                    <a:pt x="1" y="0"/>
                    <a:pt x="1" y="0"/>
                    <a:pt x="1" y="0"/>
                  </a:cubicBezTo>
                  <a:cubicBezTo>
                    <a:pt x="0" y="7"/>
                    <a:pt x="0" y="14"/>
                    <a:pt x="0" y="19"/>
                  </a:cubicBezTo>
                  <a:cubicBezTo>
                    <a:pt x="4" y="20"/>
                    <a:pt x="4" y="20"/>
                    <a:pt x="4" y="20"/>
                  </a:cubicBezTo>
                  <a:cubicBezTo>
                    <a:pt x="4" y="14"/>
                    <a:pt x="4" y="7"/>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71">
              <a:extLst>
                <a:ext uri="{FF2B5EF4-FFF2-40B4-BE49-F238E27FC236}">
                  <a16:creationId xmlns="" xmlns:a16="http://schemas.microsoft.com/office/drawing/2014/main" id="{C4F8AFBD-EDD8-5942-8968-A9B96AE18013}"/>
                </a:ext>
              </a:extLst>
            </p:cNvPr>
            <p:cNvSpPr>
              <a:spLocks/>
            </p:cNvSpPr>
            <p:nvPr/>
          </p:nvSpPr>
          <p:spPr bwMode="auto">
            <a:xfrm>
              <a:off x="3922713" y="106363"/>
              <a:ext cx="60325" cy="20638"/>
            </a:xfrm>
            <a:custGeom>
              <a:avLst/>
              <a:gdLst>
                <a:gd name="T0" fmla="*/ 0 w 20"/>
                <a:gd name="T1" fmla="*/ 11793 h 7"/>
                <a:gd name="T2" fmla="*/ 57309 w 20"/>
                <a:gd name="T3" fmla="*/ 20638 h 7"/>
                <a:gd name="T4" fmla="*/ 60325 w 20"/>
                <a:gd name="T5" fmla="*/ 11793 h 7"/>
                <a:gd name="T6" fmla="*/ 3016 w 20"/>
                <a:gd name="T7" fmla="*/ 0 h 7"/>
                <a:gd name="T8" fmla="*/ 0 w 20"/>
                <a:gd name="T9" fmla="*/ 1179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7">
                  <a:moveTo>
                    <a:pt x="0" y="4"/>
                  </a:moveTo>
                  <a:cubicBezTo>
                    <a:pt x="7" y="5"/>
                    <a:pt x="13" y="6"/>
                    <a:pt x="19" y="7"/>
                  </a:cubicBezTo>
                  <a:cubicBezTo>
                    <a:pt x="20" y="4"/>
                    <a:pt x="20" y="4"/>
                    <a:pt x="20" y="4"/>
                  </a:cubicBezTo>
                  <a:cubicBezTo>
                    <a:pt x="14" y="2"/>
                    <a:pt x="7" y="1"/>
                    <a:pt x="1"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72">
              <a:extLst>
                <a:ext uri="{FF2B5EF4-FFF2-40B4-BE49-F238E27FC236}">
                  <a16:creationId xmlns="" xmlns:a16="http://schemas.microsoft.com/office/drawing/2014/main" id="{7AAE6A59-2789-324C-B921-E3152EAECD59}"/>
                </a:ext>
              </a:extLst>
            </p:cNvPr>
            <p:cNvSpPr>
              <a:spLocks/>
            </p:cNvSpPr>
            <p:nvPr/>
          </p:nvSpPr>
          <p:spPr bwMode="auto">
            <a:xfrm>
              <a:off x="5227638" y="846138"/>
              <a:ext cx="57150" cy="26988"/>
            </a:xfrm>
            <a:custGeom>
              <a:avLst/>
              <a:gdLst>
                <a:gd name="T0" fmla="*/ 21055 w 19"/>
                <a:gd name="T1" fmla="*/ 8996 h 9"/>
                <a:gd name="T2" fmla="*/ 0 w 19"/>
                <a:gd name="T3" fmla="*/ 14993 h 9"/>
                <a:gd name="T4" fmla="*/ 3008 w 19"/>
                <a:gd name="T5" fmla="*/ 26988 h 9"/>
                <a:gd name="T6" fmla="*/ 24063 w 19"/>
                <a:gd name="T7" fmla="*/ 17992 h 9"/>
                <a:gd name="T8" fmla="*/ 57150 w 19"/>
                <a:gd name="T9" fmla="*/ 8996 h 9"/>
                <a:gd name="T10" fmla="*/ 57150 w 19"/>
                <a:gd name="T11" fmla="*/ 0 h 9"/>
                <a:gd name="T12" fmla="*/ 21055 w 19"/>
                <a:gd name="T13" fmla="*/ 899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7" y="3"/>
                  </a:moveTo>
                  <a:cubicBezTo>
                    <a:pt x="5" y="4"/>
                    <a:pt x="2" y="4"/>
                    <a:pt x="0" y="5"/>
                  </a:cubicBezTo>
                  <a:cubicBezTo>
                    <a:pt x="1" y="9"/>
                    <a:pt x="1" y="9"/>
                    <a:pt x="1" y="9"/>
                  </a:cubicBezTo>
                  <a:cubicBezTo>
                    <a:pt x="4" y="8"/>
                    <a:pt x="6" y="7"/>
                    <a:pt x="8" y="6"/>
                  </a:cubicBezTo>
                  <a:cubicBezTo>
                    <a:pt x="12" y="5"/>
                    <a:pt x="15" y="4"/>
                    <a:pt x="19" y="3"/>
                  </a:cubicBezTo>
                  <a:cubicBezTo>
                    <a:pt x="19" y="0"/>
                    <a:pt x="19" y="0"/>
                    <a:pt x="19" y="0"/>
                  </a:cubicBezTo>
                  <a:cubicBezTo>
                    <a:pt x="15" y="1"/>
                    <a:pt x="11" y="2"/>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3">
              <a:extLst>
                <a:ext uri="{FF2B5EF4-FFF2-40B4-BE49-F238E27FC236}">
                  <a16:creationId xmlns="" xmlns:a16="http://schemas.microsoft.com/office/drawing/2014/main" id="{07690E11-6C9A-C849-BF17-9C1E01DB68A5}"/>
                </a:ext>
              </a:extLst>
            </p:cNvPr>
            <p:cNvSpPr>
              <a:spLocks/>
            </p:cNvSpPr>
            <p:nvPr/>
          </p:nvSpPr>
          <p:spPr bwMode="auto">
            <a:xfrm>
              <a:off x="5126038" y="889000"/>
              <a:ext cx="53975" cy="41275"/>
            </a:xfrm>
            <a:custGeom>
              <a:avLst/>
              <a:gdLst>
                <a:gd name="T0" fmla="*/ 0 w 18"/>
                <a:gd name="T1" fmla="*/ 29482 h 14"/>
                <a:gd name="T2" fmla="*/ 8996 w 18"/>
                <a:gd name="T3" fmla="*/ 41275 h 14"/>
                <a:gd name="T4" fmla="*/ 53975 w 18"/>
                <a:gd name="T5" fmla="*/ 8845 h 14"/>
                <a:gd name="T6" fmla="*/ 47978 w 18"/>
                <a:gd name="T7" fmla="*/ 0 h 14"/>
                <a:gd name="T8" fmla="*/ 0 w 18"/>
                <a:gd name="T9" fmla="*/ 2948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
                  <a:moveTo>
                    <a:pt x="0" y="10"/>
                  </a:moveTo>
                  <a:cubicBezTo>
                    <a:pt x="3" y="14"/>
                    <a:pt x="3" y="14"/>
                    <a:pt x="3" y="14"/>
                  </a:cubicBezTo>
                  <a:cubicBezTo>
                    <a:pt x="7" y="10"/>
                    <a:pt x="13" y="6"/>
                    <a:pt x="18" y="3"/>
                  </a:cubicBezTo>
                  <a:cubicBezTo>
                    <a:pt x="16" y="0"/>
                    <a:pt x="16" y="0"/>
                    <a:pt x="16" y="0"/>
                  </a:cubicBezTo>
                  <a:cubicBezTo>
                    <a:pt x="11" y="3"/>
                    <a:pt x="5" y="7"/>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4">
              <a:extLst>
                <a:ext uri="{FF2B5EF4-FFF2-40B4-BE49-F238E27FC236}">
                  <a16:creationId xmlns="" xmlns:a16="http://schemas.microsoft.com/office/drawing/2014/main" id="{E75DF536-B4D4-A047-8541-0C40DEA86A46}"/>
                </a:ext>
              </a:extLst>
            </p:cNvPr>
            <p:cNvSpPr>
              <a:spLocks/>
            </p:cNvSpPr>
            <p:nvPr/>
          </p:nvSpPr>
          <p:spPr bwMode="auto">
            <a:xfrm>
              <a:off x="5046663" y="960438"/>
              <a:ext cx="46037" cy="50800"/>
            </a:xfrm>
            <a:custGeom>
              <a:avLst/>
              <a:gdLst>
                <a:gd name="T0" fmla="*/ 0 w 15"/>
                <a:gd name="T1" fmla="*/ 44824 h 17"/>
                <a:gd name="T2" fmla="*/ 12277 w 15"/>
                <a:gd name="T3" fmla="*/ 50800 h 17"/>
                <a:gd name="T4" fmla="*/ 46037 w 15"/>
                <a:gd name="T5" fmla="*/ 5976 h 17"/>
                <a:gd name="T6" fmla="*/ 36830 w 15"/>
                <a:gd name="T7" fmla="*/ 0 h 17"/>
                <a:gd name="T8" fmla="*/ 0 w 15"/>
                <a:gd name="T9" fmla="*/ 4482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15"/>
                  </a:moveTo>
                  <a:cubicBezTo>
                    <a:pt x="4" y="17"/>
                    <a:pt x="4" y="17"/>
                    <a:pt x="4" y="17"/>
                  </a:cubicBezTo>
                  <a:cubicBezTo>
                    <a:pt x="7" y="12"/>
                    <a:pt x="11" y="7"/>
                    <a:pt x="15" y="2"/>
                  </a:cubicBezTo>
                  <a:cubicBezTo>
                    <a:pt x="12" y="0"/>
                    <a:pt x="12" y="0"/>
                    <a:pt x="12" y="0"/>
                  </a:cubicBezTo>
                  <a:cubicBezTo>
                    <a:pt x="8" y="5"/>
                    <a:pt x="4" y="10"/>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5">
              <a:extLst>
                <a:ext uri="{FF2B5EF4-FFF2-40B4-BE49-F238E27FC236}">
                  <a16:creationId xmlns="" xmlns:a16="http://schemas.microsoft.com/office/drawing/2014/main" id="{974E5F73-AC48-1A4F-8B61-12F846B89865}"/>
                </a:ext>
              </a:extLst>
            </p:cNvPr>
            <p:cNvSpPr>
              <a:spLocks/>
            </p:cNvSpPr>
            <p:nvPr/>
          </p:nvSpPr>
          <p:spPr bwMode="auto">
            <a:xfrm>
              <a:off x="5002213" y="1060450"/>
              <a:ext cx="30162" cy="57150"/>
            </a:xfrm>
            <a:custGeom>
              <a:avLst/>
              <a:gdLst>
                <a:gd name="T0" fmla="*/ 0 w 10"/>
                <a:gd name="T1" fmla="*/ 54142 h 19"/>
                <a:gd name="T2" fmla="*/ 12065 w 10"/>
                <a:gd name="T3" fmla="*/ 57150 h 19"/>
                <a:gd name="T4" fmla="*/ 30162 w 10"/>
                <a:gd name="T5" fmla="*/ 3008 h 19"/>
                <a:gd name="T6" fmla="*/ 18097 w 10"/>
                <a:gd name="T7" fmla="*/ 0 h 19"/>
                <a:gd name="T8" fmla="*/ 0 w 10"/>
                <a:gd name="T9" fmla="*/ 5414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9">
                  <a:moveTo>
                    <a:pt x="0" y="18"/>
                  </a:moveTo>
                  <a:cubicBezTo>
                    <a:pt x="4" y="19"/>
                    <a:pt x="4" y="19"/>
                    <a:pt x="4" y="19"/>
                  </a:cubicBezTo>
                  <a:cubicBezTo>
                    <a:pt x="6" y="13"/>
                    <a:pt x="8" y="7"/>
                    <a:pt x="10" y="1"/>
                  </a:cubicBezTo>
                  <a:cubicBezTo>
                    <a:pt x="6" y="0"/>
                    <a:pt x="6" y="0"/>
                    <a:pt x="6" y="0"/>
                  </a:cubicBezTo>
                  <a:cubicBezTo>
                    <a:pt x="4" y="6"/>
                    <a:pt x="2" y="12"/>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6">
              <a:extLst>
                <a:ext uri="{FF2B5EF4-FFF2-40B4-BE49-F238E27FC236}">
                  <a16:creationId xmlns="" xmlns:a16="http://schemas.microsoft.com/office/drawing/2014/main" id="{DD6EE01D-6C5C-6942-8C26-6496F0A0B98D}"/>
                </a:ext>
              </a:extLst>
            </p:cNvPr>
            <p:cNvSpPr>
              <a:spLocks/>
            </p:cNvSpPr>
            <p:nvPr/>
          </p:nvSpPr>
          <p:spPr bwMode="auto">
            <a:xfrm>
              <a:off x="5341938" y="836613"/>
              <a:ext cx="57150" cy="12700"/>
            </a:xfrm>
            <a:custGeom>
              <a:avLst/>
              <a:gdLst>
                <a:gd name="T0" fmla="*/ 42111 w 19"/>
                <a:gd name="T1" fmla="*/ 0 h 4"/>
                <a:gd name="T2" fmla="*/ 0 w 19"/>
                <a:gd name="T3" fmla="*/ 0 h 4"/>
                <a:gd name="T4" fmla="*/ 0 w 19"/>
                <a:gd name="T5" fmla="*/ 12700 h 4"/>
                <a:gd name="T6" fmla="*/ 42111 w 19"/>
                <a:gd name="T7" fmla="*/ 12700 h 4"/>
                <a:gd name="T8" fmla="*/ 48126 w 19"/>
                <a:gd name="T9" fmla="*/ 12700 h 4"/>
                <a:gd name="T10" fmla="*/ 57150 w 19"/>
                <a:gd name="T11" fmla="*/ 12700 h 4"/>
                <a:gd name="T12" fmla="*/ 57150 w 19"/>
                <a:gd name="T13" fmla="*/ 0 h 4"/>
                <a:gd name="T14" fmla="*/ 48126 w 19"/>
                <a:gd name="T15" fmla="*/ 0 h 4"/>
                <a:gd name="T16" fmla="*/ 42111 w 1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
                  <a:moveTo>
                    <a:pt x="14" y="0"/>
                  </a:moveTo>
                  <a:cubicBezTo>
                    <a:pt x="9" y="0"/>
                    <a:pt x="4" y="0"/>
                    <a:pt x="0" y="0"/>
                  </a:cubicBezTo>
                  <a:cubicBezTo>
                    <a:pt x="0" y="4"/>
                    <a:pt x="0" y="4"/>
                    <a:pt x="0" y="4"/>
                  </a:cubicBezTo>
                  <a:cubicBezTo>
                    <a:pt x="5" y="4"/>
                    <a:pt x="9" y="4"/>
                    <a:pt x="14" y="4"/>
                  </a:cubicBezTo>
                  <a:cubicBezTo>
                    <a:pt x="16" y="4"/>
                    <a:pt x="16" y="4"/>
                    <a:pt x="16" y="4"/>
                  </a:cubicBezTo>
                  <a:cubicBezTo>
                    <a:pt x="19" y="4"/>
                    <a:pt x="19" y="4"/>
                    <a:pt x="19" y="4"/>
                  </a:cubicBezTo>
                  <a:cubicBezTo>
                    <a:pt x="19" y="0"/>
                    <a:pt x="19" y="0"/>
                    <a:pt x="19" y="0"/>
                  </a:cubicBezTo>
                  <a:cubicBezTo>
                    <a:pt x="16" y="0"/>
                    <a:pt x="16" y="0"/>
                    <a:pt x="16" y="0"/>
                  </a:cubicBez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7">
              <a:extLst>
                <a:ext uri="{FF2B5EF4-FFF2-40B4-BE49-F238E27FC236}">
                  <a16:creationId xmlns="" xmlns:a16="http://schemas.microsoft.com/office/drawing/2014/main" id="{602EAC07-3762-134A-AA56-4F1AD5066E8D}"/>
                </a:ext>
              </a:extLst>
            </p:cNvPr>
            <p:cNvSpPr>
              <a:spLocks/>
            </p:cNvSpPr>
            <p:nvPr/>
          </p:nvSpPr>
          <p:spPr bwMode="auto">
            <a:xfrm>
              <a:off x="5459413" y="836613"/>
              <a:ext cx="57150" cy="12700"/>
            </a:xfrm>
            <a:custGeom>
              <a:avLst/>
              <a:gdLst>
                <a:gd name="T0" fmla="*/ 0 w 19"/>
                <a:gd name="T1" fmla="*/ 0 h 4"/>
                <a:gd name="T2" fmla="*/ 0 w 19"/>
                <a:gd name="T3" fmla="*/ 12700 h 4"/>
                <a:gd name="T4" fmla="*/ 57150 w 19"/>
                <a:gd name="T5" fmla="*/ 12700 h 4"/>
                <a:gd name="T6" fmla="*/ 57150 w 19"/>
                <a:gd name="T7" fmla="*/ 0 h 4"/>
                <a:gd name="T8" fmla="*/ 0 w 19"/>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4">
                  <a:moveTo>
                    <a:pt x="0" y="0"/>
                  </a:moveTo>
                  <a:cubicBezTo>
                    <a:pt x="0" y="4"/>
                    <a:pt x="0" y="4"/>
                    <a:pt x="0" y="4"/>
                  </a:cubicBezTo>
                  <a:cubicBezTo>
                    <a:pt x="6" y="4"/>
                    <a:pt x="13" y="4"/>
                    <a:pt x="19" y="4"/>
                  </a:cubicBezTo>
                  <a:cubicBezTo>
                    <a:pt x="19" y="0"/>
                    <a:pt x="19" y="0"/>
                    <a:pt x="19" y="0"/>
                  </a:cubicBezTo>
                  <a:cubicBezTo>
                    <a:pt x="14" y="0"/>
                    <a:pt x="6"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8">
              <a:extLst>
                <a:ext uri="{FF2B5EF4-FFF2-40B4-BE49-F238E27FC236}">
                  <a16:creationId xmlns="" xmlns:a16="http://schemas.microsoft.com/office/drawing/2014/main" id="{AF4388B0-CEE3-5D4E-9894-120D640711CE}"/>
                </a:ext>
              </a:extLst>
            </p:cNvPr>
            <p:cNvSpPr>
              <a:spLocks/>
            </p:cNvSpPr>
            <p:nvPr/>
          </p:nvSpPr>
          <p:spPr bwMode="auto">
            <a:xfrm>
              <a:off x="4608513" y="1571625"/>
              <a:ext cx="57150" cy="15875"/>
            </a:xfrm>
            <a:custGeom>
              <a:avLst/>
              <a:gdLst>
                <a:gd name="T0" fmla="*/ 0 w 19"/>
                <a:gd name="T1" fmla="*/ 6350 h 5"/>
                <a:gd name="T2" fmla="*/ 0 w 19"/>
                <a:gd name="T3" fmla="*/ 15875 h 5"/>
                <a:gd name="T4" fmla="*/ 57150 w 19"/>
                <a:gd name="T5" fmla="*/ 12700 h 5"/>
                <a:gd name="T6" fmla="*/ 57150 w 19"/>
                <a:gd name="T7" fmla="*/ 0 h 5"/>
                <a:gd name="T8" fmla="*/ 0 w 19"/>
                <a:gd name="T9" fmla="*/ 63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5">
                  <a:moveTo>
                    <a:pt x="0" y="2"/>
                  </a:moveTo>
                  <a:cubicBezTo>
                    <a:pt x="0" y="5"/>
                    <a:pt x="0" y="5"/>
                    <a:pt x="0" y="5"/>
                  </a:cubicBezTo>
                  <a:cubicBezTo>
                    <a:pt x="7" y="5"/>
                    <a:pt x="13" y="5"/>
                    <a:pt x="19" y="4"/>
                  </a:cubicBezTo>
                  <a:cubicBezTo>
                    <a:pt x="19" y="0"/>
                    <a:pt x="19" y="0"/>
                    <a:pt x="19" y="0"/>
                  </a:cubicBezTo>
                  <a:cubicBezTo>
                    <a:pt x="13" y="1"/>
                    <a:pt x="6"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9">
              <a:extLst>
                <a:ext uri="{FF2B5EF4-FFF2-40B4-BE49-F238E27FC236}">
                  <a16:creationId xmlns="" xmlns:a16="http://schemas.microsoft.com/office/drawing/2014/main" id="{C0B67B8E-3049-2E43-BFCF-0EB53ACDEA87}"/>
                </a:ext>
              </a:extLst>
            </p:cNvPr>
            <p:cNvSpPr>
              <a:spLocks/>
            </p:cNvSpPr>
            <p:nvPr/>
          </p:nvSpPr>
          <p:spPr bwMode="auto">
            <a:xfrm>
              <a:off x="4987925" y="1171575"/>
              <a:ext cx="14287" cy="60325"/>
            </a:xfrm>
            <a:custGeom>
              <a:avLst/>
              <a:gdLst>
                <a:gd name="T0" fmla="*/ 0 w 5"/>
                <a:gd name="T1" fmla="*/ 48260 h 20"/>
                <a:gd name="T2" fmla="*/ 0 w 5"/>
                <a:gd name="T3" fmla="*/ 57309 h 20"/>
                <a:gd name="T4" fmla="*/ 11430 w 5"/>
                <a:gd name="T5" fmla="*/ 60325 h 20"/>
                <a:gd name="T6" fmla="*/ 11430 w 5"/>
                <a:gd name="T7" fmla="*/ 48260 h 20"/>
                <a:gd name="T8" fmla="*/ 14287 w 5"/>
                <a:gd name="T9" fmla="*/ 3016 h 20"/>
                <a:gd name="T10" fmla="*/ 5715 w 5"/>
                <a:gd name="T11" fmla="*/ 0 h 20"/>
                <a:gd name="T12" fmla="*/ 0 w 5"/>
                <a:gd name="T13" fmla="*/ 4826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0">
                  <a:moveTo>
                    <a:pt x="0" y="16"/>
                  </a:moveTo>
                  <a:cubicBezTo>
                    <a:pt x="0" y="17"/>
                    <a:pt x="0" y="18"/>
                    <a:pt x="0" y="19"/>
                  </a:cubicBezTo>
                  <a:cubicBezTo>
                    <a:pt x="4" y="20"/>
                    <a:pt x="4" y="20"/>
                    <a:pt x="4" y="20"/>
                  </a:cubicBezTo>
                  <a:cubicBezTo>
                    <a:pt x="4" y="18"/>
                    <a:pt x="4" y="17"/>
                    <a:pt x="4" y="16"/>
                  </a:cubicBezTo>
                  <a:cubicBezTo>
                    <a:pt x="4" y="11"/>
                    <a:pt x="5" y="6"/>
                    <a:pt x="5" y="1"/>
                  </a:cubicBezTo>
                  <a:cubicBezTo>
                    <a:pt x="2" y="0"/>
                    <a:pt x="2" y="0"/>
                    <a:pt x="2" y="0"/>
                  </a:cubicBezTo>
                  <a:cubicBezTo>
                    <a:pt x="1" y="5"/>
                    <a:pt x="0" y="10"/>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80">
              <a:extLst>
                <a:ext uri="{FF2B5EF4-FFF2-40B4-BE49-F238E27FC236}">
                  <a16:creationId xmlns="" xmlns:a16="http://schemas.microsoft.com/office/drawing/2014/main" id="{E7D51FBC-8BB5-D84E-B8AC-801DB68FDC43}"/>
                </a:ext>
              </a:extLst>
            </p:cNvPr>
            <p:cNvSpPr>
              <a:spLocks/>
            </p:cNvSpPr>
            <p:nvPr/>
          </p:nvSpPr>
          <p:spPr bwMode="auto">
            <a:xfrm>
              <a:off x="4824413" y="1481138"/>
              <a:ext cx="53975" cy="46038"/>
            </a:xfrm>
            <a:custGeom>
              <a:avLst/>
              <a:gdLst>
                <a:gd name="T0" fmla="*/ 0 w 18"/>
                <a:gd name="T1" fmla="*/ 33761 h 15"/>
                <a:gd name="T2" fmla="*/ 5997 w 18"/>
                <a:gd name="T3" fmla="*/ 46038 h 15"/>
                <a:gd name="T4" fmla="*/ 53975 w 18"/>
                <a:gd name="T5" fmla="*/ 9208 h 15"/>
                <a:gd name="T6" fmla="*/ 44979 w 18"/>
                <a:gd name="T7" fmla="*/ 0 h 15"/>
                <a:gd name="T8" fmla="*/ 0 w 18"/>
                <a:gd name="T9" fmla="*/ 33761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5">
                  <a:moveTo>
                    <a:pt x="0" y="11"/>
                  </a:moveTo>
                  <a:cubicBezTo>
                    <a:pt x="2" y="15"/>
                    <a:pt x="2" y="15"/>
                    <a:pt x="2" y="15"/>
                  </a:cubicBezTo>
                  <a:cubicBezTo>
                    <a:pt x="8" y="11"/>
                    <a:pt x="13" y="7"/>
                    <a:pt x="18" y="3"/>
                  </a:cubicBezTo>
                  <a:cubicBezTo>
                    <a:pt x="15" y="0"/>
                    <a:pt x="15" y="0"/>
                    <a:pt x="15" y="0"/>
                  </a:cubicBezTo>
                  <a:cubicBezTo>
                    <a:pt x="10" y="4"/>
                    <a:pt x="5"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81">
              <a:extLst>
                <a:ext uri="{FF2B5EF4-FFF2-40B4-BE49-F238E27FC236}">
                  <a16:creationId xmlns="" xmlns:a16="http://schemas.microsoft.com/office/drawing/2014/main" id="{28A466C5-EBA8-F74E-8519-FFBEDF45A0E5}"/>
                </a:ext>
              </a:extLst>
            </p:cNvPr>
            <p:cNvSpPr>
              <a:spLocks/>
            </p:cNvSpPr>
            <p:nvPr/>
          </p:nvSpPr>
          <p:spPr bwMode="auto">
            <a:xfrm>
              <a:off x="4719638" y="1541463"/>
              <a:ext cx="60325" cy="30163"/>
            </a:xfrm>
            <a:custGeom>
              <a:avLst/>
              <a:gdLst>
                <a:gd name="T0" fmla="*/ 0 w 20"/>
                <a:gd name="T1" fmla="*/ 18098 h 10"/>
                <a:gd name="T2" fmla="*/ 3016 w 20"/>
                <a:gd name="T3" fmla="*/ 30163 h 10"/>
                <a:gd name="T4" fmla="*/ 60325 w 20"/>
                <a:gd name="T5" fmla="*/ 12065 h 10"/>
                <a:gd name="T6" fmla="*/ 54293 w 20"/>
                <a:gd name="T7" fmla="*/ 0 h 10"/>
                <a:gd name="T8" fmla="*/ 0 w 20"/>
                <a:gd name="T9" fmla="*/ 1809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0">
                  <a:moveTo>
                    <a:pt x="0" y="6"/>
                  </a:moveTo>
                  <a:cubicBezTo>
                    <a:pt x="1" y="10"/>
                    <a:pt x="1" y="10"/>
                    <a:pt x="1" y="10"/>
                  </a:cubicBezTo>
                  <a:cubicBezTo>
                    <a:pt x="8" y="8"/>
                    <a:pt x="14" y="6"/>
                    <a:pt x="20" y="4"/>
                  </a:cubicBezTo>
                  <a:cubicBezTo>
                    <a:pt x="18" y="0"/>
                    <a:pt x="18" y="0"/>
                    <a:pt x="18" y="0"/>
                  </a:cubicBezTo>
                  <a:cubicBezTo>
                    <a:pt x="13" y="2"/>
                    <a:pt x="7"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82">
              <a:extLst>
                <a:ext uri="{FF2B5EF4-FFF2-40B4-BE49-F238E27FC236}">
                  <a16:creationId xmlns="" xmlns:a16="http://schemas.microsoft.com/office/drawing/2014/main" id="{34966835-99AE-3B4C-A3A0-ABCDC407BFC8}"/>
                </a:ext>
              </a:extLst>
            </p:cNvPr>
            <p:cNvSpPr>
              <a:spLocks/>
            </p:cNvSpPr>
            <p:nvPr/>
          </p:nvSpPr>
          <p:spPr bwMode="auto">
            <a:xfrm>
              <a:off x="4962525" y="1285875"/>
              <a:ext cx="26987" cy="60325"/>
            </a:xfrm>
            <a:custGeom>
              <a:avLst/>
              <a:gdLst>
                <a:gd name="T0" fmla="*/ 5997 w 9"/>
                <a:gd name="T1" fmla="*/ 45244 h 20"/>
                <a:gd name="T2" fmla="*/ 0 w 9"/>
                <a:gd name="T3" fmla="*/ 54293 h 20"/>
                <a:gd name="T4" fmla="*/ 11994 w 9"/>
                <a:gd name="T5" fmla="*/ 60325 h 20"/>
                <a:gd name="T6" fmla="*/ 14993 w 9"/>
                <a:gd name="T7" fmla="*/ 48260 h 20"/>
                <a:gd name="T8" fmla="*/ 26987 w 9"/>
                <a:gd name="T9" fmla="*/ 3016 h 20"/>
                <a:gd name="T10" fmla="*/ 17991 w 9"/>
                <a:gd name="T11" fmla="*/ 0 h 20"/>
                <a:gd name="T12" fmla="*/ 5997 w 9"/>
                <a:gd name="T13" fmla="*/ 45244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0">
                  <a:moveTo>
                    <a:pt x="2" y="15"/>
                  </a:moveTo>
                  <a:cubicBezTo>
                    <a:pt x="1" y="16"/>
                    <a:pt x="1" y="17"/>
                    <a:pt x="0" y="18"/>
                  </a:cubicBezTo>
                  <a:cubicBezTo>
                    <a:pt x="4" y="20"/>
                    <a:pt x="4" y="20"/>
                    <a:pt x="4" y="20"/>
                  </a:cubicBezTo>
                  <a:cubicBezTo>
                    <a:pt x="4" y="19"/>
                    <a:pt x="5" y="17"/>
                    <a:pt x="5" y="16"/>
                  </a:cubicBezTo>
                  <a:cubicBezTo>
                    <a:pt x="7" y="12"/>
                    <a:pt x="8" y="7"/>
                    <a:pt x="9" y="1"/>
                  </a:cubicBezTo>
                  <a:cubicBezTo>
                    <a:pt x="6" y="0"/>
                    <a:pt x="6" y="0"/>
                    <a:pt x="6" y="0"/>
                  </a:cubicBezTo>
                  <a:cubicBezTo>
                    <a:pt x="5" y="6"/>
                    <a:pt x="3" y="11"/>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3">
              <a:extLst>
                <a:ext uri="{FF2B5EF4-FFF2-40B4-BE49-F238E27FC236}">
                  <a16:creationId xmlns="" xmlns:a16="http://schemas.microsoft.com/office/drawing/2014/main" id="{845F4B35-8521-8441-94CD-0EFC0083F0EE}"/>
                </a:ext>
              </a:extLst>
            </p:cNvPr>
            <p:cNvSpPr>
              <a:spLocks/>
            </p:cNvSpPr>
            <p:nvPr/>
          </p:nvSpPr>
          <p:spPr bwMode="auto">
            <a:xfrm>
              <a:off x="4908550" y="1390650"/>
              <a:ext cx="42862" cy="57150"/>
            </a:xfrm>
            <a:custGeom>
              <a:avLst/>
              <a:gdLst>
                <a:gd name="T0" fmla="*/ 0 w 14"/>
                <a:gd name="T1" fmla="*/ 48126 h 19"/>
                <a:gd name="T2" fmla="*/ 9185 w 14"/>
                <a:gd name="T3" fmla="*/ 57150 h 19"/>
                <a:gd name="T4" fmla="*/ 42862 w 14"/>
                <a:gd name="T5" fmla="*/ 6016 h 19"/>
                <a:gd name="T6" fmla="*/ 30616 w 14"/>
                <a:gd name="T7" fmla="*/ 0 h 19"/>
                <a:gd name="T8" fmla="*/ 0 w 14"/>
                <a:gd name="T9" fmla="*/ 4812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9">
                  <a:moveTo>
                    <a:pt x="0" y="16"/>
                  </a:moveTo>
                  <a:cubicBezTo>
                    <a:pt x="3" y="19"/>
                    <a:pt x="3" y="19"/>
                    <a:pt x="3" y="19"/>
                  </a:cubicBezTo>
                  <a:cubicBezTo>
                    <a:pt x="7" y="14"/>
                    <a:pt x="10" y="8"/>
                    <a:pt x="14" y="2"/>
                  </a:cubicBezTo>
                  <a:cubicBezTo>
                    <a:pt x="10" y="0"/>
                    <a:pt x="10" y="0"/>
                    <a:pt x="10" y="0"/>
                  </a:cubicBezTo>
                  <a:cubicBezTo>
                    <a:pt x="7" y="6"/>
                    <a:pt x="4"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4">
              <a:extLst>
                <a:ext uri="{FF2B5EF4-FFF2-40B4-BE49-F238E27FC236}">
                  <a16:creationId xmlns="" xmlns:a16="http://schemas.microsoft.com/office/drawing/2014/main" id="{594DD617-A059-054D-B1CB-2D20EEC76AB1}"/>
                </a:ext>
              </a:extLst>
            </p:cNvPr>
            <p:cNvSpPr>
              <a:spLocks/>
            </p:cNvSpPr>
            <p:nvPr/>
          </p:nvSpPr>
          <p:spPr bwMode="auto">
            <a:xfrm>
              <a:off x="3511550" y="496888"/>
              <a:ext cx="12700" cy="57150"/>
            </a:xfrm>
            <a:custGeom>
              <a:avLst/>
              <a:gdLst>
                <a:gd name="T0" fmla="*/ 0 w 4"/>
                <a:gd name="T1" fmla="*/ 15039 h 19"/>
                <a:gd name="T2" fmla="*/ 0 w 4"/>
                <a:gd name="T3" fmla="*/ 57150 h 19"/>
                <a:gd name="T4" fmla="*/ 12700 w 4"/>
                <a:gd name="T5" fmla="*/ 57150 h 19"/>
                <a:gd name="T6" fmla="*/ 12700 w 4"/>
                <a:gd name="T7" fmla="*/ 15039 h 19"/>
                <a:gd name="T8" fmla="*/ 12700 w 4"/>
                <a:gd name="T9" fmla="*/ 0 h 19"/>
                <a:gd name="T10" fmla="*/ 0 w 4"/>
                <a:gd name="T11" fmla="*/ 0 h 19"/>
                <a:gd name="T12" fmla="*/ 0 w 4"/>
                <a:gd name="T13" fmla="*/ 1503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9">
                  <a:moveTo>
                    <a:pt x="0" y="5"/>
                  </a:moveTo>
                  <a:cubicBezTo>
                    <a:pt x="0" y="5"/>
                    <a:pt x="0" y="8"/>
                    <a:pt x="0" y="19"/>
                  </a:cubicBezTo>
                  <a:cubicBezTo>
                    <a:pt x="4" y="19"/>
                    <a:pt x="4" y="19"/>
                    <a:pt x="4" y="19"/>
                  </a:cubicBezTo>
                  <a:cubicBezTo>
                    <a:pt x="4" y="8"/>
                    <a:pt x="4" y="5"/>
                    <a:pt x="4" y="5"/>
                  </a:cubicBezTo>
                  <a:cubicBezTo>
                    <a:pt x="4" y="3"/>
                    <a:pt x="4" y="2"/>
                    <a:pt x="4" y="0"/>
                  </a:cubicBezTo>
                  <a:cubicBezTo>
                    <a:pt x="0" y="0"/>
                    <a:pt x="0" y="0"/>
                    <a:pt x="0" y="0"/>
                  </a:cubicBezTo>
                  <a:cubicBezTo>
                    <a:pt x="0" y="1"/>
                    <a:pt x="0"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5">
              <a:extLst>
                <a:ext uri="{FF2B5EF4-FFF2-40B4-BE49-F238E27FC236}">
                  <a16:creationId xmlns="" xmlns:a16="http://schemas.microsoft.com/office/drawing/2014/main" id="{78563DE9-D8FB-094C-88B1-0243304C56DB}"/>
                </a:ext>
              </a:extLst>
            </p:cNvPr>
            <p:cNvSpPr>
              <a:spLocks/>
            </p:cNvSpPr>
            <p:nvPr/>
          </p:nvSpPr>
          <p:spPr bwMode="auto">
            <a:xfrm>
              <a:off x="3144838" y="1719263"/>
              <a:ext cx="60325" cy="17463"/>
            </a:xfrm>
            <a:custGeom>
              <a:avLst/>
              <a:gdLst>
                <a:gd name="T0" fmla="*/ 0 w 20"/>
                <a:gd name="T1" fmla="*/ 8732 h 6"/>
                <a:gd name="T2" fmla="*/ 3016 w 20"/>
                <a:gd name="T3" fmla="*/ 17463 h 6"/>
                <a:gd name="T4" fmla="*/ 60325 w 20"/>
                <a:gd name="T5" fmla="*/ 11642 h 6"/>
                <a:gd name="T6" fmla="*/ 57309 w 20"/>
                <a:gd name="T7" fmla="*/ 0 h 6"/>
                <a:gd name="T8" fmla="*/ 0 w 20"/>
                <a:gd name="T9" fmla="*/ 873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6">
                  <a:moveTo>
                    <a:pt x="0" y="3"/>
                  </a:moveTo>
                  <a:cubicBezTo>
                    <a:pt x="1" y="6"/>
                    <a:pt x="1" y="6"/>
                    <a:pt x="1" y="6"/>
                  </a:cubicBezTo>
                  <a:cubicBezTo>
                    <a:pt x="7" y="6"/>
                    <a:pt x="14" y="5"/>
                    <a:pt x="20" y="4"/>
                  </a:cubicBezTo>
                  <a:cubicBezTo>
                    <a:pt x="19" y="0"/>
                    <a:pt x="19" y="0"/>
                    <a:pt x="19" y="0"/>
                  </a:cubicBezTo>
                  <a:cubicBezTo>
                    <a:pt x="13" y="1"/>
                    <a:pt x="7"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6">
              <a:extLst>
                <a:ext uri="{FF2B5EF4-FFF2-40B4-BE49-F238E27FC236}">
                  <a16:creationId xmlns="" xmlns:a16="http://schemas.microsoft.com/office/drawing/2014/main" id="{2924DDB5-9F88-B345-A80C-B2757BDD359F}"/>
                </a:ext>
              </a:extLst>
            </p:cNvPr>
            <p:cNvSpPr>
              <a:spLocks/>
            </p:cNvSpPr>
            <p:nvPr/>
          </p:nvSpPr>
          <p:spPr bwMode="auto">
            <a:xfrm>
              <a:off x="3259138" y="1682750"/>
              <a:ext cx="57150" cy="33338"/>
            </a:xfrm>
            <a:custGeom>
              <a:avLst/>
              <a:gdLst>
                <a:gd name="T0" fmla="*/ 0 w 19"/>
                <a:gd name="T1" fmla="*/ 21215 h 11"/>
                <a:gd name="T2" fmla="*/ 3008 w 19"/>
                <a:gd name="T3" fmla="*/ 33338 h 11"/>
                <a:gd name="T4" fmla="*/ 57150 w 19"/>
                <a:gd name="T5" fmla="*/ 12123 h 11"/>
                <a:gd name="T6" fmla="*/ 51134 w 19"/>
                <a:gd name="T7" fmla="*/ 0 h 11"/>
                <a:gd name="T8" fmla="*/ 0 w 19"/>
                <a:gd name="T9" fmla="*/ 2121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1">
                  <a:moveTo>
                    <a:pt x="0" y="7"/>
                  </a:moveTo>
                  <a:cubicBezTo>
                    <a:pt x="1" y="11"/>
                    <a:pt x="1" y="11"/>
                    <a:pt x="1" y="11"/>
                  </a:cubicBezTo>
                  <a:cubicBezTo>
                    <a:pt x="7" y="9"/>
                    <a:pt x="13" y="7"/>
                    <a:pt x="19" y="4"/>
                  </a:cubicBezTo>
                  <a:cubicBezTo>
                    <a:pt x="17" y="0"/>
                    <a:pt x="17" y="0"/>
                    <a:pt x="17" y="0"/>
                  </a:cubicBezTo>
                  <a:cubicBezTo>
                    <a:pt x="12" y="3"/>
                    <a:pt x="6" y="6"/>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7">
              <a:extLst>
                <a:ext uri="{FF2B5EF4-FFF2-40B4-BE49-F238E27FC236}">
                  <a16:creationId xmlns="" xmlns:a16="http://schemas.microsoft.com/office/drawing/2014/main" id="{68A7E95E-C34C-2D4A-9868-34A783349C1C}"/>
                </a:ext>
              </a:extLst>
            </p:cNvPr>
            <p:cNvSpPr>
              <a:spLocks/>
            </p:cNvSpPr>
            <p:nvPr/>
          </p:nvSpPr>
          <p:spPr bwMode="auto">
            <a:xfrm>
              <a:off x="3030538" y="1712913"/>
              <a:ext cx="60325" cy="20638"/>
            </a:xfrm>
            <a:custGeom>
              <a:avLst/>
              <a:gdLst>
                <a:gd name="T0" fmla="*/ 0 w 20"/>
                <a:gd name="T1" fmla="*/ 8845 h 7"/>
                <a:gd name="T2" fmla="*/ 57309 w 20"/>
                <a:gd name="T3" fmla="*/ 20638 h 7"/>
                <a:gd name="T4" fmla="*/ 60325 w 20"/>
                <a:gd name="T5" fmla="*/ 11793 h 7"/>
                <a:gd name="T6" fmla="*/ 3016 w 20"/>
                <a:gd name="T7" fmla="*/ 0 h 7"/>
                <a:gd name="T8" fmla="*/ 0 w 20"/>
                <a:gd name="T9" fmla="*/ 884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7">
                  <a:moveTo>
                    <a:pt x="0" y="3"/>
                  </a:moveTo>
                  <a:cubicBezTo>
                    <a:pt x="6" y="5"/>
                    <a:pt x="13" y="6"/>
                    <a:pt x="19" y="7"/>
                  </a:cubicBezTo>
                  <a:cubicBezTo>
                    <a:pt x="20" y="4"/>
                    <a:pt x="20" y="4"/>
                    <a:pt x="20" y="4"/>
                  </a:cubicBezTo>
                  <a:cubicBezTo>
                    <a:pt x="13" y="3"/>
                    <a:pt x="7"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8">
              <a:extLst>
                <a:ext uri="{FF2B5EF4-FFF2-40B4-BE49-F238E27FC236}">
                  <a16:creationId xmlns="" xmlns:a16="http://schemas.microsoft.com/office/drawing/2014/main" id="{628D7336-FE98-374F-AD58-F31845E42128}"/>
                </a:ext>
              </a:extLst>
            </p:cNvPr>
            <p:cNvSpPr>
              <a:spLocks/>
            </p:cNvSpPr>
            <p:nvPr/>
          </p:nvSpPr>
          <p:spPr bwMode="auto">
            <a:xfrm>
              <a:off x="3487738" y="1417638"/>
              <a:ext cx="26987" cy="60325"/>
            </a:xfrm>
            <a:custGeom>
              <a:avLst/>
              <a:gdLst>
                <a:gd name="T0" fmla="*/ 0 w 9"/>
                <a:gd name="T1" fmla="*/ 54293 h 20"/>
                <a:gd name="T2" fmla="*/ 11994 w 9"/>
                <a:gd name="T3" fmla="*/ 60325 h 20"/>
                <a:gd name="T4" fmla="*/ 26987 w 9"/>
                <a:gd name="T5" fmla="*/ 3016 h 20"/>
                <a:gd name="T6" fmla="*/ 17991 w 9"/>
                <a:gd name="T7" fmla="*/ 0 h 20"/>
                <a:gd name="T8" fmla="*/ 0 w 9"/>
                <a:gd name="T9" fmla="*/ 5429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0">
                  <a:moveTo>
                    <a:pt x="0" y="18"/>
                  </a:moveTo>
                  <a:cubicBezTo>
                    <a:pt x="4" y="20"/>
                    <a:pt x="4" y="20"/>
                    <a:pt x="4" y="20"/>
                  </a:cubicBezTo>
                  <a:cubicBezTo>
                    <a:pt x="6" y="14"/>
                    <a:pt x="8" y="7"/>
                    <a:pt x="9" y="1"/>
                  </a:cubicBezTo>
                  <a:cubicBezTo>
                    <a:pt x="6" y="0"/>
                    <a:pt x="6" y="0"/>
                    <a:pt x="6" y="0"/>
                  </a:cubicBezTo>
                  <a:cubicBezTo>
                    <a:pt x="4" y="6"/>
                    <a:pt x="2" y="13"/>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9">
              <a:extLst>
                <a:ext uri="{FF2B5EF4-FFF2-40B4-BE49-F238E27FC236}">
                  <a16:creationId xmlns="" xmlns:a16="http://schemas.microsoft.com/office/drawing/2014/main" id="{8F7CD4DC-849B-2746-A33F-D52B942784EE}"/>
                </a:ext>
              </a:extLst>
            </p:cNvPr>
            <p:cNvSpPr>
              <a:spLocks/>
            </p:cNvSpPr>
            <p:nvPr/>
          </p:nvSpPr>
          <p:spPr bwMode="auto">
            <a:xfrm>
              <a:off x="3440113" y="1527175"/>
              <a:ext cx="38100" cy="53975"/>
            </a:xfrm>
            <a:custGeom>
              <a:avLst/>
              <a:gdLst>
                <a:gd name="T0" fmla="*/ 0 w 13"/>
                <a:gd name="T1" fmla="*/ 47978 h 18"/>
                <a:gd name="T2" fmla="*/ 8792 w 13"/>
                <a:gd name="T3" fmla="*/ 53975 h 18"/>
                <a:gd name="T4" fmla="*/ 38100 w 13"/>
                <a:gd name="T5" fmla="*/ 2999 h 18"/>
                <a:gd name="T6" fmla="*/ 26377 w 13"/>
                <a:gd name="T7" fmla="*/ 0 h 18"/>
                <a:gd name="T8" fmla="*/ 0 w 13"/>
                <a:gd name="T9" fmla="*/ 4797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6"/>
                  </a:moveTo>
                  <a:cubicBezTo>
                    <a:pt x="3" y="18"/>
                    <a:pt x="3" y="18"/>
                    <a:pt x="3" y="18"/>
                  </a:cubicBezTo>
                  <a:cubicBezTo>
                    <a:pt x="6" y="13"/>
                    <a:pt x="10" y="7"/>
                    <a:pt x="13" y="1"/>
                  </a:cubicBezTo>
                  <a:cubicBezTo>
                    <a:pt x="9" y="0"/>
                    <a:pt x="9" y="0"/>
                    <a:pt x="9" y="0"/>
                  </a:cubicBezTo>
                  <a:cubicBezTo>
                    <a:pt x="6" y="6"/>
                    <a:pt x="3"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90">
              <a:extLst>
                <a:ext uri="{FF2B5EF4-FFF2-40B4-BE49-F238E27FC236}">
                  <a16:creationId xmlns="" xmlns:a16="http://schemas.microsoft.com/office/drawing/2014/main" id="{4F4B1A22-AA47-DB4F-82E8-B36E27D8FDAE}"/>
                </a:ext>
              </a:extLst>
            </p:cNvPr>
            <p:cNvSpPr>
              <a:spLocks/>
            </p:cNvSpPr>
            <p:nvPr/>
          </p:nvSpPr>
          <p:spPr bwMode="auto">
            <a:xfrm>
              <a:off x="3359150" y="1619250"/>
              <a:ext cx="50800" cy="46038"/>
            </a:xfrm>
            <a:custGeom>
              <a:avLst/>
              <a:gdLst>
                <a:gd name="T0" fmla="*/ 0 w 17"/>
                <a:gd name="T1" fmla="*/ 36830 h 15"/>
                <a:gd name="T2" fmla="*/ 8965 w 17"/>
                <a:gd name="T3" fmla="*/ 46038 h 15"/>
                <a:gd name="T4" fmla="*/ 50800 w 17"/>
                <a:gd name="T5" fmla="*/ 6138 h 15"/>
                <a:gd name="T6" fmla="*/ 44824 w 17"/>
                <a:gd name="T7" fmla="*/ 0 h 15"/>
                <a:gd name="T8" fmla="*/ 0 w 17"/>
                <a:gd name="T9" fmla="*/ 3683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5">
                  <a:moveTo>
                    <a:pt x="0" y="12"/>
                  </a:moveTo>
                  <a:cubicBezTo>
                    <a:pt x="3" y="15"/>
                    <a:pt x="3" y="15"/>
                    <a:pt x="3" y="15"/>
                  </a:cubicBezTo>
                  <a:cubicBezTo>
                    <a:pt x="8" y="11"/>
                    <a:pt x="13" y="7"/>
                    <a:pt x="17" y="2"/>
                  </a:cubicBezTo>
                  <a:cubicBezTo>
                    <a:pt x="15" y="0"/>
                    <a:pt x="15" y="0"/>
                    <a:pt x="15" y="0"/>
                  </a:cubicBezTo>
                  <a:cubicBezTo>
                    <a:pt x="10" y="4"/>
                    <a:pt x="5" y="8"/>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91">
              <a:extLst>
                <a:ext uri="{FF2B5EF4-FFF2-40B4-BE49-F238E27FC236}">
                  <a16:creationId xmlns="" xmlns:a16="http://schemas.microsoft.com/office/drawing/2014/main" id="{5DF765E2-9FA2-E349-AFC3-E47EB7FEDE4F}"/>
                </a:ext>
              </a:extLst>
            </p:cNvPr>
            <p:cNvSpPr>
              <a:spLocks/>
            </p:cNvSpPr>
            <p:nvPr/>
          </p:nvSpPr>
          <p:spPr bwMode="auto">
            <a:xfrm>
              <a:off x="2925763" y="1665288"/>
              <a:ext cx="57150" cy="39688"/>
            </a:xfrm>
            <a:custGeom>
              <a:avLst/>
              <a:gdLst>
                <a:gd name="T0" fmla="*/ 0 w 19"/>
                <a:gd name="T1" fmla="*/ 9159 h 13"/>
                <a:gd name="T2" fmla="*/ 51134 w 19"/>
                <a:gd name="T3" fmla="*/ 39688 h 13"/>
                <a:gd name="T4" fmla="*/ 57150 w 19"/>
                <a:gd name="T5" fmla="*/ 27476 h 13"/>
                <a:gd name="T6" fmla="*/ 6016 w 19"/>
                <a:gd name="T7" fmla="*/ 0 h 13"/>
                <a:gd name="T8" fmla="*/ 0 w 19"/>
                <a:gd name="T9" fmla="*/ 915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3">
                  <a:moveTo>
                    <a:pt x="0" y="3"/>
                  </a:moveTo>
                  <a:cubicBezTo>
                    <a:pt x="5" y="7"/>
                    <a:pt x="11" y="10"/>
                    <a:pt x="17" y="13"/>
                  </a:cubicBezTo>
                  <a:cubicBezTo>
                    <a:pt x="19" y="9"/>
                    <a:pt x="19" y="9"/>
                    <a:pt x="19" y="9"/>
                  </a:cubicBezTo>
                  <a:cubicBezTo>
                    <a:pt x="13" y="7"/>
                    <a:pt x="7" y="4"/>
                    <a:pt x="2"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Rectangle 92">
              <a:extLst>
                <a:ext uri="{FF2B5EF4-FFF2-40B4-BE49-F238E27FC236}">
                  <a16:creationId xmlns="" xmlns:a16="http://schemas.microsoft.com/office/drawing/2014/main" id="{FD916E7D-2AD4-324E-953B-84542A300292}"/>
                </a:ext>
              </a:extLst>
            </p:cNvPr>
            <p:cNvSpPr>
              <a:spLocks noChangeArrowheads="1"/>
            </p:cNvSpPr>
            <p:nvPr/>
          </p:nvSpPr>
          <p:spPr bwMode="auto">
            <a:xfrm>
              <a:off x="2754313" y="1265238"/>
              <a:ext cx="1270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93" name="Freeform 93">
              <a:extLst>
                <a:ext uri="{FF2B5EF4-FFF2-40B4-BE49-F238E27FC236}">
                  <a16:creationId xmlns="" xmlns:a16="http://schemas.microsoft.com/office/drawing/2014/main" id="{7B0CFC7C-2E78-FD43-AF13-95E14226515E}"/>
                </a:ext>
              </a:extLst>
            </p:cNvPr>
            <p:cNvSpPr>
              <a:spLocks/>
            </p:cNvSpPr>
            <p:nvPr/>
          </p:nvSpPr>
          <p:spPr bwMode="auto">
            <a:xfrm>
              <a:off x="2838450" y="1589088"/>
              <a:ext cx="47625" cy="52388"/>
            </a:xfrm>
            <a:custGeom>
              <a:avLst/>
              <a:gdLst>
                <a:gd name="T0" fmla="*/ 0 w 16"/>
                <a:gd name="T1" fmla="*/ 6163 h 17"/>
                <a:gd name="T2" fmla="*/ 38695 w 16"/>
                <a:gd name="T3" fmla="*/ 52388 h 17"/>
                <a:gd name="T4" fmla="*/ 47625 w 16"/>
                <a:gd name="T5" fmla="*/ 43143 h 17"/>
                <a:gd name="T6" fmla="*/ 8930 w 16"/>
                <a:gd name="T7" fmla="*/ 0 h 17"/>
                <a:gd name="T8" fmla="*/ 0 w 16"/>
                <a:gd name="T9" fmla="*/ 616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2"/>
                  </a:moveTo>
                  <a:cubicBezTo>
                    <a:pt x="4" y="7"/>
                    <a:pt x="9" y="12"/>
                    <a:pt x="13" y="17"/>
                  </a:cubicBezTo>
                  <a:cubicBezTo>
                    <a:pt x="16" y="14"/>
                    <a:pt x="16" y="14"/>
                    <a:pt x="16" y="14"/>
                  </a:cubicBezTo>
                  <a:cubicBezTo>
                    <a:pt x="11" y="10"/>
                    <a:pt x="7" y="5"/>
                    <a:pt x="3"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Rectangle 94">
              <a:extLst>
                <a:ext uri="{FF2B5EF4-FFF2-40B4-BE49-F238E27FC236}">
                  <a16:creationId xmlns="" xmlns:a16="http://schemas.microsoft.com/office/drawing/2014/main" id="{9FB67EDA-B83B-EA43-8949-47A4E8A7297F}"/>
                </a:ext>
              </a:extLst>
            </p:cNvPr>
            <p:cNvSpPr>
              <a:spLocks noChangeArrowheads="1"/>
            </p:cNvSpPr>
            <p:nvPr/>
          </p:nvSpPr>
          <p:spPr bwMode="auto">
            <a:xfrm>
              <a:off x="2754313" y="1147763"/>
              <a:ext cx="12700" cy="60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95" name="Freeform 95">
              <a:extLst>
                <a:ext uri="{FF2B5EF4-FFF2-40B4-BE49-F238E27FC236}">
                  <a16:creationId xmlns="" xmlns:a16="http://schemas.microsoft.com/office/drawing/2014/main" id="{CACAE0CC-0841-FC4C-A690-1FE09573BDEE}"/>
                </a:ext>
              </a:extLst>
            </p:cNvPr>
            <p:cNvSpPr>
              <a:spLocks/>
            </p:cNvSpPr>
            <p:nvPr/>
          </p:nvSpPr>
          <p:spPr bwMode="auto">
            <a:xfrm>
              <a:off x="2757488" y="1379538"/>
              <a:ext cx="20637" cy="57150"/>
            </a:xfrm>
            <a:custGeom>
              <a:avLst/>
              <a:gdLst>
                <a:gd name="T0" fmla="*/ 0 w 7"/>
                <a:gd name="T1" fmla="*/ 0 h 19"/>
                <a:gd name="T2" fmla="*/ 11793 w 7"/>
                <a:gd name="T3" fmla="*/ 57150 h 19"/>
                <a:gd name="T4" fmla="*/ 20637 w 7"/>
                <a:gd name="T5" fmla="*/ 54142 h 19"/>
                <a:gd name="T6" fmla="*/ 11793 w 7"/>
                <a:gd name="T7" fmla="*/ 0 h 19"/>
                <a:gd name="T8" fmla="*/ 0 w 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9">
                  <a:moveTo>
                    <a:pt x="0" y="0"/>
                  </a:moveTo>
                  <a:cubicBezTo>
                    <a:pt x="1" y="7"/>
                    <a:pt x="2" y="13"/>
                    <a:pt x="4" y="19"/>
                  </a:cubicBezTo>
                  <a:cubicBezTo>
                    <a:pt x="7" y="18"/>
                    <a:pt x="7" y="18"/>
                    <a:pt x="7" y="18"/>
                  </a:cubicBezTo>
                  <a:cubicBezTo>
                    <a:pt x="6" y="12"/>
                    <a:pt x="5" y="6"/>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6">
              <a:extLst>
                <a:ext uri="{FF2B5EF4-FFF2-40B4-BE49-F238E27FC236}">
                  <a16:creationId xmlns="" xmlns:a16="http://schemas.microsoft.com/office/drawing/2014/main" id="{0B407658-4833-2B46-9C62-DDF68F93D25B}"/>
                </a:ext>
              </a:extLst>
            </p:cNvPr>
            <p:cNvSpPr>
              <a:spLocks/>
            </p:cNvSpPr>
            <p:nvPr/>
          </p:nvSpPr>
          <p:spPr bwMode="auto">
            <a:xfrm>
              <a:off x="2784475" y="1490663"/>
              <a:ext cx="33337" cy="57150"/>
            </a:xfrm>
            <a:custGeom>
              <a:avLst/>
              <a:gdLst>
                <a:gd name="T0" fmla="*/ 0 w 11"/>
                <a:gd name="T1" fmla="*/ 3008 h 19"/>
                <a:gd name="T2" fmla="*/ 24245 w 11"/>
                <a:gd name="T3" fmla="*/ 57150 h 19"/>
                <a:gd name="T4" fmla="*/ 33337 w 11"/>
                <a:gd name="T5" fmla="*/ 51134 h 19"/>
                <a:gd name="T6" fmla="*/ 12123 w 11"/>
                <a:gd name="T7" fmla="*/ 0 h 19"/>
                <a:gd name="T8" fmla="*/ 0 w 11"/>
                <a:gd name="T9" fmla="*/ 300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9">
                  <a:moveTo>
                    <a:pt x="0" y="1"/>
                  </a:moveTo>
                  <a:cubicBezTo>
                    <a:pt x="2" y="7"/>
                    <a:pt x="5" y="13"/>
                    <a:pt x="8" y="19"/>
                  </a:cubicBezTo>
                  <a:cubicBezTo>
                    <a:pt x="11" y="17"/>
                    <a:pt x="11" y="17"/>
                    <a:pt x="11" y="17"/>
                  </a:cubicBezTo>
                  <a:cubicBezTo>
                    <a:pt x="8" y="11"/>
                    <a:pt x="6" y="6"/>
                    <a:pt x="4"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97">
              <a:extLst>
                <a:ext uri="{FF2B5EF4-FFF2-40B4-BE49-F238E27FC236}">
                  <a16:creationId xmlns="" xmlns:a16="http://schemas.microsoft.com/office/drawing/2014/main" id="{B520E365-7BE6-AA49-8765-0FE93C96F549}"/>
                </a:ext>
              </a:extLst>
            </p:cNvPr>
            <p:cNvSpPr>
              <a:spLocks/>
            </p:cNvSpPr>
            <p:nvPr/>
          </p:nvSpPr>
          <p:spPr bwMode="auto">
            <a:xfrm>
              <a:off x="3544888" y="271463"/>
              <a:ext cx="36512" cy="57150"/>
            </a:xfrm>
            <a:custGeom>
              <a:avLst/>
              <a:gdLst>
                <a:gd name="T0" fmla="*/ 0 w 12"/>
                <a:gd name="T1" fmla="*/ 54142 h 19"/>
                <a:gd name="T2" fmla="*/ 12171 w 12"/>
                <a:gd name="T3" fmla="*/ 57150 h 19"/>
                <a:gd name="T4" fmla="*/ 36512 w 12"/>
                <a:gd name="T5" fmla="*/ 6016 h 19"/>
                <a:gd name="T6" fmla="*/ 27384 w 12"/>
                <a:gd name="T7" fmla="*/ 0 h 19"/>
                <a:gd name="T8" fmla="*/ 0 w 12"/>
                <a:gd name="T9" fmla="*/ 5414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9">
                  <a:moveTo>
                    <a:pt x="0" y="18"/>
                  </a:moveTo>
                  <a:cubicBezTo>
                    <a:pt x="4" y="19"/>
                    <a:pt x="4" y="19"/>
                    <a:pt x="4" y="19"/>
                  </a:cubicBezTo>
                  <a:cubicBezTo>
                    <a:pt x="6" y="13"/>
                    <a:pt x="9" y="8"/>
                    <a:pt x="12" y="2"/>
                  </a:cubicBezTo>
                  <a:cubicBezTo>
                    <a:pt x="9" y="0"/>
                    <a:pt x="9" y="0"/>
                    <a:pt x="9" y="0"/>
                  </a:cubicBezTo>
                  <a:cubicBezTo>
                    <a:pt x="5" y="6"/>
                    <a:pt x="2" y="12"/>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8">
              <a:extLst>
                <a:ext uri="{FF2B5EF4-FFF2-40B4-BE49-F238E27FC236}">
                  <a16:creationId xmlns="" xmlns:a16="http://schemas.microsoft.com/office/drawing/2014/main" id="{19782EF9-6B88-E446-B31D-C12FEF7876F8}"/>
                </a:ext>
              </a:extLst>
            </p:cNvPr>
            <p:cNvSpPr>
              <a:spLocks/>
            </p:cNvSpPr>
            <p:nvPr/>
          </p:nvSpPr>
          <p:spPr bwMode="auto">
            <a:xfrm>
              <a:off x="3517900" y="379413"/>
              <a:ext cx="20637" cy="60325"/>
            </a:xfrm>
            <a:custGeom>
              <a:avLst/>
              <a:gdLst>
                <a:gd name="T0" fmla="*/ 0 w 7"/>
                <a:gd name="T1" fmla="*/ 57309 h 20"/>
                <a:gd name="T2" fmla="*/ 8844 w 7"/>
                <a:gd name="T3" fmla="*/ 60325 h 20"/>
                <a:gd name="T4" fmla="*/ 20637 w 7"/>
                <a:gd name="T5" fmla="*/ 3016 h 20"/>
                <a:gd name="T6" fmla="*/ 8844 w 7"/>
                <a:gd name="T7" fmla="*/ 0 h 20"/>
                <a:gd name="T8" fmla="*/ 0 w 7"/>
                <a:gd name="T9" fmla="*/ 5730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0">
                  <a:moveTo>
                    <a:pt x="0" y="19"/>
                  </a:moveTo>
                  <a:cubicBezTo>
                    <a:pt x="3" y="20"/>
                    <a:pt x="3" y="20"/>
                    <a:pt x="3" y="20"/>
                  </a:cubicBezTo>
                  <a:cubicBezTo>
                    <a:pt x="4" y="13"/>
                    <a:pt x="5" y="7"/>
                    <a:pt x="7" y="1"/>
                  </a:cubicBezTo>
                  <a:cubicBezTo>
                    <a:pt x="3" y="0"/>
                    <a:pt x="3" y="0"/>
                    <a:pt x="3" y="0"/>
                  </a:cubicBezTo>
                  <a:cubicBezTo>
                    <a:pt x="2" y="6"/>
                    <a:pt x="0" y="13"/>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Rectangle 99">
              <a:extLst>
                <a:ext uri="{FF2B5EF4-FFF2-40B4-BE49-F238E27FC236}">
                  <a16:creationId xmlns="" xmlns:a16="http://schemas.microsoft.com/office/drawing/2014/main" id="{0720FA9D-C470-3649-9465-0753F9455BA4}"/>
                </a:ext>
              </a:extLst>
            </p:cNvPr>
            <p:cNvSpPr>
              <a:spLocks noChangeArrowheads="1"/>
            </p:cNvSpPr>
            <p:nvPr/>
          </p:nvSpPr>
          <p:spPr bwMode="auto">
            <a:xfrm>
              <a:off x="3511550" y="611188"/>
              <a:ext cx="1270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00" name="Rectangle 100">
              <a:extLst>
                <a:ext uri="{FF2B5EF4-FFF2-40B4-BE49-F238E27FC236}">
                  <a16:creationId xmlns="" xmlns:a16="http://schemas.microsoft.com/office/drawing/2014/main" id="{D4ECDB50-BC08-724A-B9CE-5404B054F5A6}"/>
                </a:ext>
              </a:extLst>
            </p:cNvPr>
            <p:cNvSpPr>
              <a:spLocks noChangeArrowheads="1"/>
            </p:cNvSpPr>
            <p:nvPr/>
          </p:nvSpPr>
          <p:spPr bwMode="auto">
            <a:xfrm>
              <a:off x="2754313" y="1033463"/>
              <a:ext cx="1270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01" name="Freeform 101">
              <a:extLst>
                <a:ext uri="{FF2B5EF4-FFF2-40B4-BE49-F238E27FC236}">
                  <a16:creationId xmlns="" xmlns:a16="http://schemas.microsoft.com/office/drawing/2014/main" id="{054FE72F-1B62-5047-9B78-65A188C27CFE}"/>
                </a:ext>
              </a:extLst>
            </p:cNvPr>
            <p:cNvSpPr>
              <a:spLocks/>
            </p:cNvSpPr>
            <p:nvPr/>
          </p:nvSpPr>
          <p:spPr bwMode="auto">
            <a:xfrm>
              <a:off x="3808413" y="106363"/>
              <a:ext cx="57150" cy="20638"/>
            </a:xfrm>
            <a:custGeom>
              <a:avLst/>
              <a:gdLst>
                <a:gd name="T0" fmla="*/ 0 w 19"/>
                <a:gd name="T1" fmla="*/ 8845 h 7"/>
                <a:gd name="T2" fmla="*/ 3008 w 19"/>
                <a:gd name="T3" fmla="*/ 20638 h 7"/>
                <a:gd name="T4" fmla="*/ 57150 w 19"/>
                <a:gd name="T5" fmla="*/ 8845 h 7"/>
                <a:gd name="T6" fmla="*/ 57150 w 19"/>
                <a:gd name="T7" fmla="*/ 0 h 7"/>
                <a:gd name="T8" fmla="*/ 0 w 19"/>
                <a:gd name="T9" fmla="*/ 884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7">
                  <a:moveTo>
                    <a:pt x="0" y="3"/>
                  </a:moveTo>
                  <a:cubicBezTo>
                    <a:pt x="1" y="7"/>
                    <a:pt x="1" y="7"/>
                    <a:pt x="1" y="7"/>
                  </a:cubicBezTo>
                  <a:cubicBezTo>
                    <a:pt x="7" y="6"/>
                    <a:pt x="13" y="4"/>
                    <a:pt x="19" y="3"/>
                  </a:cubicBezTo>
                  <a:cubicBezTo>
                    <a:pt x="19" y="0"/>
                    <a:pt x="19" y="0"/>
                    <a:pt x="19" y="0"/>
                  </a:cubicBezTo>
                  <a:cubicBezTo>
                    <a:pt x="12" y="1"/>
                    <a:pt x="6"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02">
              <a:extLst>
                <a:ext uri="{FF2B5EF4-FFF2-40B4-BE49-F238E27FC236}">
                  <a16:creationId xmlns="" xmlns:a16="http://schemas.microsoft.com/office/drawing/2014/main" id="{A27FAD44-6D50-934A-8ACF-59B75AABD61D}"/>
                </a:ext>
              </a:extLst>
            </p:cNvPr>
            <p:cNvSpPr>
              <a:spLocks/>
            </p:cNvSpPr>
            <p:nvPr/>
          </p:nvSpPr>
          <p:spPr bwMode="auto">
            <a:xfrm>
              <a:off x="3608388" y="187325"/>
              <a:ext cx="47625" cy="47625"/>
            </a:xfrm>
            <a:custGeom>
              <a:avLst/>
              <a:gdLst>
                <a:gd name="T0" fmla="*/ 0 w 16"/>
                <a:gd name="T1" fmla="*/ 38695 h 16"/>
                <a:gd name="T2" fmla="*/ 5953 w 16"/>
                <a:gd name="T3" fmla="*/ 47625 h 16"/>
                <a:gd name="T4" fmla="*/ 47625 w 16"/>
                <a:gd name="T5" fmla="*/ 8930 h 16"/>
                <a:gd name="T6" fmla="*/ 41672 w 16"/>
                <a:gd name="T7" fmla="*/ 0 h 16"/>
                <a:gd name="T8" fmla="*/ 0 w 16"/>
                <a:gd name="T9" fmla="*/ 3869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0" y="13"/>
                  </a:moveTo>
                  <a:cubicBezTo>
                    <a:pt x="2" y="16"/>
                    <a:pt x="2" y="16"/>
                    <a:pt x="2" y="16"/>
                  </a:cubicBezTo>
                  <a:cubicBezTo>
                    <a:pt x="7" y="11"/>
                    <a:pt x="11" y="7"/>
                    <a:pt x="16" y="3"/>
                  </a:cubicBezTo>
                  <a:cubicBezTo>
                    <a:pt x="14" y="0"/>
                    <a:pt x="14" y="0"/>
                    <a:pt x="14" y="0"/>
                  </a:cubicBezTo>
                  <a:cubicBezTo>
                    <a:pt x="9" y="4"/>
                    <a:pt x="4"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Rectangle 103">
              <a:extLst>
                <a:ext uri="{FF2B5EF4-FFF2-40B4-BE49-F238E27FC236}">
                  <a16:creationId xmlns="" xmlns:a16="http://schemas.microsoft.com/office/drawing/2014/main" id="{777DB375-4C89-554F-A172-C2A9DC912843}"/>
                </a:ext>
              </a:extLst>
            </p:cNvPr>
            <p:cNvSpPr>
              <a:spLocks noChangeArrowheads="1"/>
            </p:cNvSpPr>
            <p:nvPr/>
          </p:nvSpPr>
          <p:spPr bwMode="auto">
            <a:xfrm>
              <a:off x="3505200" y="1303338"/>
              <a:ext cx="1270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04" name="Freeform 104">
              <a:extLst>
                <a:ext uri="{FF2B5EF4-FFF2-40B4-BE49-F238E27FC236}">
                  <a16:creationId xmlns="" xmlns:a16="http://schemas.microsoft.com/office/drawing/2014/main" id="{6CECD106-D1D0-A540-8F18-A08FCAEF31FE}"/>
                </a:ext>
              </a:extLst>
            </p:cNvPr>
            <p:cNvSpPr>
              <a:spLocks/>
            </p:cNvSpPr>
            <p:nvPr/>
          </p:nvSpPr>
          <p:spPr bwMode="auto">
            <a:xfrm>
              <a:off x="3697288" y="133350"/>
              <a:ext cx="60325" cy="31750"/>
            </a:xfrm>
            <a:custGeom>
              <a:avLst/>
              <a:gdLst>
                <a:gd name="T0" fmla="*/ 0 w 20"/>
                <a:gd name="T1" fmla="*/ 20205 h 11"/>
                <a:gd name="T2" fmla="*/ 6033 w 20"/>
                <a:gd name="T3" fmla="*/ 31750 h 11"/>
                <a:gd name="T4" fmla="*/ 60325 w 20"/>
                <a:gd name="T5" fmla="*/ 8659 h 11"/>
                <a:gd name="T6" fmla="*/ 54293 w 20"/>
                <a:gd name="T7" fmla="*/ 0 h 11"/>
                <a:gd name="T8" fmla="*/ 0 w 20"/>
                <a:gd name="T9" fmla="*/ 2020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1">
                  <a:moveTo>
                    <a:pt x="0" y="7"/>
                  </a:moveTo>
                  <a:cubicBezTo>
                    <a:pt x="2" y="11"/>
                    <a:pt x="2" y="11"/>
                    <a:pt x="2" y="11"/>
                  </a:cubicBezTo>
                  <a:cubicBezTo>
                    <a:pt x="8" y="8"/>
                    <a:pt x="13" y="5"/>
                    <a:pt x="20" y="3"/>
                  </a:cubicBezTo>
                  <a:cubicBezTo>
                    <a:pt x="18" y="0"/>
                    <a:pt x="18" y="0"/>
                    <a:pt x="18" y="0"/>
                  </a:cubicBezTo>
                  <a:cubicBezTo>
                    <a:pt x="12" y="2"/>
                    <a:pt x="6"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Rectangle 105">
              <a:extLst>
                <a:ext uri="{FF2B5EF4-FFF2-40B4-BE49-F238E27FC236}">
                  <a16:creationId xmlns="" xmlns:a16="http://schemas.microsoft.com/office/drawing/2014/main" id="{6380E087-0308-684F-BE8D-AA350C66C74D}"/>
                </a:ext>
              </a:extLst>
            </p:cNvPr>
            <p:cNvSpPr>
              <a:spLocks noChangeArrowheads="1"/>
            </p:cNvSpPr>
            <p:nvPr/>
          </p:nvSpPr>
          <p:spPr bwMode="auto">
            <a:xfrm>
              <a:off x="3508375" y="1071563"/>
              <a:ext cx="12700" cy="60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06" name="Freeform 106">
              <a:extLst>
                <a:ext uri="{FF2B5EF4-FFF2-40B4-BE49-F238E27FC236}">
                  <a16:creationId xmlns="" xmlns:a16="http://schemas.microsoft.com/office/drawing/2014/main" id="{349CE7AA-825C-BC49-B150-61715141C809}"/>
                </a:ext>
              </a:extLst>
            </p:cNvPr>
            <p:cNvSpPr>
              <a:spLocks/>
            </p:cNvSpPr>
            <p:nvPr/>
          </p:nvSpPr>
          <p:spPr bwMode="auto">
            <a:xfrm>
              <a:off x="3508375" y="725488"/>
              <a:ext cx="12700" cy="60325"/>
            </a:xfrm>
            <a:custGeom>
              <a:avLst/>
              <a:gdLst>
                <a:gd name="T0" fmla="*/ 0 w 8"/>
                <a:gd name="T1" fmla="*/ 60325 h 38"/>
                <a:gd name="T2" fmla="*/ 12700 w 8"/>
                <a:gd name="T3" fmla="*/ 60325 h 38"/>
                <a:gd name="T4" fmla="*/ 12700 w 8"/>
                <a:gd name="T5" fmla="*/ 0 h 38"/>
                <a:gd name="T6" fmla="*/ 3175 w 8"/>
                <a:gd name="T7" fmla="*/ 0 h 38"/>
                <a:gd name="T8" fmla="*/ 0 w 8"/>
                <a:gd name="T9" fmla="*/ 6032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8">
                  <a:moveTo>
                    <a:pt x="0" y="38"/>
                  </a:moveTo>
                  <a:lnTo>
                    <a:pt x="8" y="38"/>
                  </a:lnTo>
                  <a:lnTo>
                    <a:pt x="8" y="0"/>
                  </a:lnTo>
                  <a:lnTo>
                    <a:pt x="2"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07">
              <a:extLst>
                <a:ext uri="{FF2B5EF4-FFF2-40B4-BE49-F238E27FC236}">
                  <a16:creationId xmlns="" xmlns:a16="http://schemas.microsoft.com/office/drawing/2014/main" id="{92D5B943-4E0D-154F-82A4-9B27E2F4C82B}"/>
                </a:ext>
              </a:extLst>
            </p:cNvPr>
            <p:cNvSpPr>
              <a:spLocks/>
            </p:cNvSpPr>
            <p:nvPr/>
          </p:nvSpPr>
          <p:spPr bwMode="auto">
            <a:xfrm>
              <a:off x="3508375" y="1189038"/>
              <a:ext cx="12700" cy="57150"/>
            </a:xfrm>
            <a:custGeom>
              <a:avLst/>
              <a:gdLst>
                <a:gd name="T0" fmla="*/ 0 w 8"/>
                <a:gd name="T1" fmla="*/ 57150 h 36"/>
                <a:gd name="T2" fmla="*/ 9525 w 8"/>
                <a:gd name="T3" fmla="*/ 57150 h 36"/>
                <a:gd name="T4" fmla="*/ 12700 w 8"/>
                <a:gd name="T5" fmla="*/ 0 h 36"/>
                <a:gd name="T6" fmla="*/ 0 w 8"/>
                <a:gd name="T7" fmla="*/ 0 h 36"/>
                <a:gd name="T8" fmla="*/ 0 w 8"/>
                <a:gd name="T9" fmla="*/ 5715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6">
                  <a:moveTo>
                    <a:pt x="0" y="36"/>
                  </a:moveTo>
                  <a:lnTo>
                    <a:pt x="6" y="36"/>
                  </a:lnTo>
                  <a:lnTo>
                    <a:pt x="8" y="0"/>
                  </a:lnTo>
                  <a:lnTo>
                    <a:pt x="0" y="0"/>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Rectangle 108">
              <a:extLst>
                <a:ext uri="{FF2B5EF4-FFF2-40B4-BE49-F238E27FC236}">
                  <a16:creationId xmlns="" xmlns:a16="http://schemas.microsoft.com/office/drawing/2014/main" id="{08570E64-FF09-4048-897E-83D8167677DF}"/>
                </a:ext>
              </a:extLst>
            </p:cNvPr>
            <p:cNvSpPr>
              <a:spLocks noChangeArrowheads="1"/>
            </p:cNvSpPr>
            <p:nvPr/>
          </p:nvSpPr>
          <p:spPr bwMode="auto">
            <a:xfrm>
              <a:off x="3508375" y="842963"/>
              <a:ext cx="1270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09" name="Rectangle 109">
              <a:extLst>
                <a:ext uri="{FF2B5EF4-FFF2-40B4-BE49-F238E27FC236}">
                  <a16:creationId xmlns="" xmlns:a16="http://schemas.microsoft.com/office/drawing/2014/main" id="{1ABEAF7D-60DC-3145-B01A-611B92B9C8B2}"/>
                </a:ext>
              </a:extLst>
            </p:cNvPr>
            <p:cNvSpPr>
              <a:spLocks noChangeArrowheads="1"/>
            </p:cNvSpPr>
            <p:nvPr/>
          </p:nvSpPr>
          <p:spPr bwMode="auto">
            <a:xfrm>
              <a:off x="3508375" y="957263"/>
              <a:ext cx="1270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grpSp>
      <p:sp>
        <p:nvSpPr>
          <p:cNvPr id="111" name="Oval 110">
            <a:extLst>
              <a:ext uri="{FF2B5EF4-FFF2-40B4-BE49-F238E27FC236}">
                <a16:creationId xmlns="" xmlns:a16="http://schemas.microsoft.com/office/drawing/2014/main" id="{0BEA11B5-9F45-2240-8C8C-8EC2E4AB3FCD}"/>
              </a:ext>
            </a:extLst>
          </p:cNvPr>
          <p:cNvSpPr/>
          <p:nvPr userDrawn="1"/>
        </p:nvSpPr>
        <p:spPr>
          <a:xfrm>
            <a:off x="1579563" y="3665491"/>
            <a:ext cx="909637" cy="90963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4" name="Oval 113">
            <a:extLst>
              <a:ext uri="{FF2B5EF4-FFF2-40B4-BE49-F238E27FC236}">
                <a16:creationId xmlns="" xmlns:a16="http://schemas.microsoft.com/office/drawing/2014/main" id="{AC8A57EA-2D71-7F48-A7E8-331049C08C33}"/>
              </a:ext>
            </a:extLst>
          </p:cNvPr>
          <p:cNvSpPr/>
          <p:nvPr userDrawn="1"/>
        </p:nvSpPr>
        <p:spPr>
          <a:xfrm>
            <a:off x="4829175" y="2995566"/>
            <a:ext cx="911225" cy="9112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cxnSp>
        <p:nvCxnSpPr>
          <p:cNvPr id="117" name="Straight Connector 116">
            <a:extLst>
              <a:ext uri="{FF2B5EF4-FFF2-40B4-BE49-F238E27FC236}">
                <a16:creationId xmlns="" xmlns:a16="http://schemas.microsoft.com/office/drawing/2014/main" id="{BC124D4F-422C-9147-92A2-FB15335BFFA3}"/>
              </a:ext>
            </a:extLst>
          </p:cNvPr>
          <p:cNvCxnSpPr>
            <a:cxnSpLocks/>
            <a:stCxn id="114" idx="4"/>
          </p:cNvCxnSpPr>
          <p:nvPr userDrawn="1"/>
        </p:nvCxnSpPr>
        <p:spPr>
          <a:xfrm>
            <a:off x="5284788" y="3906791"/>
            <a:ext cx="0" cy="1320800"/>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 xmlns:a16="http://schemas.microsoft.com/office/drawing/2014/main" id="{68F57F71-CD24-6C48-851C-14FE8F8588C0}"/>
              </a:ext>
            </a:extLst>
          </p:cNvPr>
          <p:cNvSpPr/>
          <p:nvPr userDrawn="1"/>
        </p:nvSpPr>
        <p:spPr>
          <a:xfrm>
            <a:off x="8083550" y="2311354"/>
            <a:ext cx="911225" cy="9112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cxnSp>
        <p:nvCxnSpPr>
          <p:cNvPr id="121" name="Straight Connector 120">
            <a:extLst>
              <a:ext uri="{FF2B5EF4-FFF2-40B4-BE49-F238E27FC236}">
                <a16:creationId xmlns="" xmlns:a16="http://schemas.microsoft.com/office/drawing/2014/main" id="{1F6EE127-A449-B54B-AD60-3CCA2CC9B5C8}"/>
              </a:ext>
            </a:extLst>
          </p:cNvPr>
          <p:cNvCxnSpPr>
            <a:cxnSpLocks/>
            <a:stCxn id="118" idx="4"/>
          </p:cNvCxnSpPr>
          <p:nvPr userDrawn="1"/>
        </p:nvCxnSpPr>
        <p:spPr>
          <a:xfrm>
            <a:off x="8539163" y="3222579"/>
            <a:ext cx="0" cy="2005012"/>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 xmlns:a16="http://schemas.microsoft.com/office/drawing/2014/main" id="{B1B6F5E2-CBB4-8C47-9E63-B853F0B05B53}"/>
              </a:ext>
            </a:extLst>
          </p:cNvPr>
          <p:cNvSpPr/>
          <p:nvPr userDrawn="1"/>
        </p:nvSpPr>
        <p:spPr>
          <a:xfrm flipV="1">
            <a:off x="3198813" y="4743404"/>
            <a:ext cx="911225" cy="90963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cxnSp>
        <p:nvCxnSpPr>
          <p:cNvPr id="123" name="Straight Connector 122">
            <a:extLst>
              <a:ext uri="{FF2B5EF4-FFF2-40B4-BE49-F238E27FC236}">
                <a16:creationId xmlns="" xmlns:a16="http://schemas.microsoft.com/office/drawing/2014/main" id="{210B5B57-7B7C-4E4B-8708-A78784A4F0CA}"/>
              </a:ext>
            </a:extLst>
          </p:cNvPr>
          <p:cNvCxnSpPr>
            <a:cxnSpLocks/>
            <a:stCxn id="122" idx="4"/>
          </p:cNvCxnSpPr>
          <p:nvPr userDrawn="1"/>
        </p:nvCxnSpPr>
        <p:spPr>
          <a:xfrm flipH="1" flipV="1">
            <a:off x="3654425" y="2995566"/>
            <a:ext cx="1" cy="1747838"/>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 xmlns:a16="http://schemas.microsoft.com/office/drawing/2014/main" id="{5CB0983B-AD91-654F-967C-30E040431B2A}"/>
              </a:ext>
            </a:extLst>
          </p:cNvPr>
          <p:cNvSpPr/>
          <p:nvPr userDrawn="1"/>
        </p:nvSpPr>
        <p:spPr>
          <a:xfrm flipV="1">
            <a:off x="6462713" y="4249691"/>
            <a:ext cx="911225" cy="90963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cxnSp>
        <p:nvCxnSpPr>
          <p:cNvPr id="127" name="Straight Connector 126">
            <a:extLst>
              <a:ext uri="{FF2B5EF4-FFF2-40B4-BE49-F238E27FC236}">
                <a16:creationId xmlns="" xmlns:a16="http://schemas.microsoft.com/office/drawing/2014/main" id="{5393763E-530B-0D42-9830-22E635F35DB7}"/>
              </a:ext>
            </a:extLst>
          </p:cNvPr>
          <p:cNvCxnSpPr>
            <a:cxnSpLocks/>
            <a:stCxn id="126" idx="4"/>
          </p:cNvCxnSpPr>
          <p:nvPr userDrawn="1"/>
        </p:nvCxnSpPr>
        <p:spPr>
          <a:xfrm flipV="1">
            <a:off x="6918325" y="2482804"/>
            <a:ext cx="0" cy="1766887"/>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 xmlns:a16="http://schemas.microsoft.com/office/drawing/2014/main" id="{20EEF888-09CE-4C44-A309-B4DEEB21DCBD}"/>
              </a:ext>
            </a:extLst>
          </p:cNvPr>
          <p:cNvSpPr/>
          <p:nvPr userDrawn="1"/>
        </p:nvSpPr>
        <p:spPr>
          <a:xfrm flipV="1">
            <a:off x="9712325" y="3925841"/>
            <a:ext cx="911225" cy="9112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cxnSp>
        <p:nvCxnSpPr>
          <p:cNvPr id="131" name="Straight Connector 130">
            <a:extLst>
              <a:ext uri="{FF2B5EF4-FFF2-40B4-BE49-F238E27FC236}">
                <a16:creationId xmlns="" xmlns:a16="http://schemas.microsoft.com/office/drawing/2014/main" id="{56369839-E5E3-954D-8E5F-A8160F0380FE}"/>
              </a:ext>
            </a:extLst>
          </p:cNvPr>
          <p:cNvCxnSpPr>
            <a:cxnSpLocks/>
            <a:stCxn id="130" idx="4"/>
          </p:cNvCxnSpPr>
          <p:nvPr userDrawn="1"/>
        </p:nvCxnSpPr>
        <p:spPr>
          <a:xfrm flipV="1">
            <a:off x="10167938" y="2544529"/>
            <a:ext cx="0" cy="1381312"/>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 xmlns:a16="http://schemas.microsoft.com/office/drawing/2014/main" id="{DF19ACD6-1D93-C44A-B7E0-5EDB5EFC56EA}"/>
              </a:ext>
            </a:extLst>
          </p:cNvPr>
          <p:cNvCxnSpPr>
            <a:cxnSpLocks/>
          </p:cNvCxnSpPr>
          <p:nvPr userDrawn="1"/>
        </p:nvCxnSpPr>
        <p:spPr>
          <a:xfrm>
            <a:off x="2035175" y="4575129"/>
            <a:ext cx="0" cy="652462"/>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39" name="Text Placeholder 12">
            <a:extLst>
              <a:ext uri="{FF2B5EF4-FFF2-40B4-BE49-F238E27FC236}">
                <a16:creationId xmlns="" xmlns:a16="http://schemas.microsoft.com/office/drawing/2014/main" id="{285A742E-6396-F64C-97B1-7F391C36F070}"/>
              </a:ext>
            </a:extLst>
          </p:cNvPr>
          <p:cNvSpPr>
            <a:spLocks noGrp="1"/>
          </p:cNvSpPr>
          <p:nvPr>
            <p:ph type="body" sz="quarter" idx="12" hasCustomPrompt="1"/>
          </p:nvPr>
        </p:nvSpPr>
        <p:spPr>
          <a:xfrm>
            <a:off x="1627656" y="1363442"/>
            <a:ext cx="2602239" cy="240231"/>
          </a:xfrm>
          <a:prstGeom prst="rect">
            <a:avLst/>
          </a:prstGeom>
        </p:spPr>
        <p:txBody>
          <a:bodyPr/>
          <a:lstStyle>
            <a:lvl1pPr marL="0" indent="0" algn="r">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140" name="Text Placeholder 14">
            <a:extLst>
              <a:ext uri="{FF2B5EF4-FFF2-40B4-BE49-F238E27FC236}">
                <a16:creationId xmlns="" xmlns:a16="http://schemas.microsoft.com/office/drawing/2014/main" id="{1DBEEEB0-E64C-494C-B199-88991A7D0668}"/>
              </a:ext>
            </a:extLst>
          </p:cNvPr>
          <p:cNvSpPr>
            <a:spLocks noGrp="1"/>
          </p:cNvSpPr>
          <p:nvPr>
            <p:ph type="body" sz="quarter" idx="13" hasCustomPrompt="1"/>
          </p:nvPr>
        </p:nvSpPr>
        <p:spPr>
          <a:xfrm>
            <a:off x="1629413" y="1685245"/>
            <a:ext cx="2600482" cy="1230946"/>
          </a:xfrm>
          <a:prstGeom prst="rect">
            <a:avLst/>
          </a:prstGeom>
        </p:spPr>
        <p:txBody>
          <a:bodyPr/>
          <a:lstStyle>
            <a:lvl1pPr marL="0" indent="0" algn="r">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 non </a:t>
            </a:r>
            <a:r>
              <a:rPr lang="en-US" dirty="0" err="1"/>
              <a:t>luctus</a:t>
            </a:r>
            <a:r>
              <a:rPr lang="en-US" dirty="0"/>
              <a:t>.</a:t>
            </a:r>
          </a:p>
        </p:txBody>
      </p:sp>
      <p:sp>
        <p:nvSpPr>
          <p:cNvPr id="141" name="Text Placeholder 12">
            <a:extLst>
              <a:ext uri="{FF2B5EF4-FFF2-40B4-BE49-F238E27FC236}">
                <a16:creationId xmlns="" xmlns:a16="http://schemas.microsoft.com/office/drawing/2014/main" id="{1343757D-C4FB-B540-8DEC-82D3D69531C6}"/>
              </a:ext>
            </a:extLst>
          </p:cNvPr>
          <p:cNvSpPr>
            <a:spLocks noGrp="1"/>
          </p:cNvSpPr>
          <p:nvPr>
            <p:ph type="body" sz="quarter" idx="14" hasCustomPrompt="1"/>
          </p:nvPr>
        </p:nvSpPr>
        <p:spPr>
          <a:xfrm>
            <a:off x="4928640" y="1363442"/>
            <a:ext cx="2602239" cy="240231"/>
          </a:xfrm>
          <a:prstGeom prst="rect">
            <a:avLst/>
          </a:prstGeom>
        </p:spPr>
        <p:txBody>
          <a:bodyPr/>
          <a:lstStyle>
            <a:lvl1pPr marL="0" indent="0" algn="r">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142" name="Text Placeholder 14">
            <a:extLst>
              <a:ext uri="{FF2B5EF4-FFF2-40B4-BE49-F238E27FC236}">
                <a16:creationId xmlns="" xmlns:a16="http://schemas.microsoft.com/office/drawing/2014/main" id="{07829464-4EB8-CF4B-927B-07AC2A6BE516}"/>
              </a:ext>
            </a:extLst>
          </p:cNvPr>
          <p:cNvSpPr>
            <a:spLocks noGrp="1"/>
          </p:cNvSpPr>
          <p:nvPr>
            <p:ph type="body" sz="quarter" idx="15" hasCustomPrompt="1"/>
          </p:nvPr>
        </p:nvSpPr>
        <p:spPr>
          <a:xfrm>
            <a:off x="4930397" y="1685245"/>
            <a:ext cx="2600482" cy="1230946"/>
          </a:xfrm>
          <a:prstGeom prst="rect">
            <a:avLst/>
          </a:prstGeom>
        </p:spPr>
        <p:txBody>
          <a:bodyPr/>
          <a:lstStyle>
            <a:lvl1pPr marL="0" indent="0" algn="r">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 non </a:t>
            </a:r>
            <a:r>
              <a:rPr lang="en-US" dirty="0" err="1"/>
              <a:t>luctus</a:t>
            </a:r>
            <a:r>
              <a:rPr lang="en-US" dirty="0"/>
              <a:t>.</a:t>
            </a:r>
          </a:p>
        </p:txBody>
      </p:sp>
      <p:sp>
        <p:nvSpPr>
          <p:cNvPr id="143" name="Text Placeholder 12">
            <a:extLst>
              <a:ext uri="{FF2B5EF4-FFF2-40B4-BE49-F238E27FC236}">
                <a16:creationId xmlns="" xmlns:a16="http://schemas.microsoft.com/office/drawing/2014/main" id="{F1C0857B-821D-8141-9AEF-291B7101B889}"/>
              </a:ext>
            </a:extLst>
          </p:cNvPr>
          <p:cNvSpPr>
            <a:spLocks noGrp="1"/>
          </p:cNvSpPr>
          <p:nvPr>
            <p:ph type="body" sz="quarter" idx="16" hasCustomPrompt="1"/>
          </p:nvPr>
        </p:nvSpPr>
        <p:spPr>
          <a:xfrm>
            <a:off x="9668019" y="1363442"/>
            <a:ext cx="2523981" cy="240231"/>
          </a:xfrm>
          <a:prstGeom prst="rect">
            <a:avLst/>
          </a:prstGeom>
        </p:spPr>
        <p:txBody>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144" name="Text Placeholder 14">
            <a:extLst>
              <a:ext uri="{FF2B5EF4-FFF2-40B4-BE49-F238E27FC236}">
                <a16:creationId xmlns="" xmlns:a16="http://schemas.microsoft.com/office/drawing/2014/main" id="{225BA5C6-5B71-F54C-9EBF-2A1CBD6B68BC}"/>
              </a:ext>
            </a:extLst>
          </p:cNvPr>
          <p:cNvSpPr>
            <a:spLocks noGrp="1"/>
          </p:cNvSpPr>
          <p:nvPr>
            <p:ph type="body" sz="quarter" idx="17" hasCustomPrompt="1"/>
          </p:nvPr>
        </p:nvSpPr>
        <p:spPr>
          <a:xfrm>
            <a:off x="9668019" y="1685245"/>
            <a:ext cx="2523981" cy="1230946"/>
          </a:xfrm>
          <a:prstGeom prst="rect">
            <a:avLst/>
          </a:prstGeom>
        </p:spPr>
        <p:txBody>
          <a:bodyPr/>
          <a:lstStyle>
            <a:lvl1pPr marL="0" indent="0" algn="l">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 non </a:t>
            </a:r>
            <a:r>
              <a:rPr lang="en-US" dirty="0" err="1"/>
              <a:t>luctus</a:t>
            </a:r>
            <a:r>
              <a:rPr lang="en-US" dirty="0"/>
              <a:t>.</a:t>
            </a:r>
          </a:p>
        </p:txBody>
      </p:sp>
      <p:sp>
        <p:nvSpPr>
          <p:cNvPr id="145" name="Text Placeholder 12">
            <a:extLst>
              <a:ext uri="{FF2B5EF4-FFF2-40B4-BE49-F238E27FC236}">
                <a16:creationId xmlns="" xmlns:a16="http://schemas.microsoft.com/office/drawing/2014/main" id="{7626241D-762D-2D48-99B3-9C367A0640AD}"/>
              </a:ext>
            </a:extLst>
          </p:cNvPr>
          <p:cNvSpPr>
            <a:spLocks noGrp="1"/>
          </p:cNvSpPr>
          <p:nvPr>
            <p:ph type="body" sz="quarter" idx="18" hasCustomPrompt="1"/>
          </p:nvPr>
        </p:nvSpPr>
        <p:spPr>
          <a:xfrm>
            <a:off x="-803304" y="5388511"/>
            <a:ext cx="3315495" cy="240231"/>
          </a:xfrm>
          <a:prstGeom prst="rect">
            <a:avLst/>
          </a:prstGeom>
        </p:spPr>
        <p:txBody>
          <a:bodyPr/>
          <a:lstStyle>
            <a:lvl1pPr marL="0" indent="0" algn="r">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146" name="Text Placeholder 14">
            <a:extLst>
              <a:ext uri="{FF2B5EF4-FFF2-40B4-BE49-F238E27FC236}">
                <a16:creationId xmlns="" xmlns:a16="http://schemas.microsoft.com/office/drawing/2014/main" id="{58C32BD9-57FE-7A48-81DB-82E1DEE5049D}"/>
              </a:ext>
            </a:extLst>
          </p:cNvPr>
          <p:cNvSpPr>
            <a:spLocks noGrp="1"/>
          </p:cNvSpPr>
          <p:nvPr>
            <p:ph type="body" sz="quarter" idx="19" hasCustomPrompt="1"/>
          </p:nvPr>
        </p:nvSpPr>
        <p:spPr>
          <a:xfrm>
            <a:off x="-1" y="5710314"/>
            <a:ext cx="2512191" cy="1147686"/>
          </a:xfrm>
          <a:prstGeom prst="rect">
            <a:avLst/>
          </a:prstGeom>
        </p:spPr>
        <p:txBody>
          <a:bodyPr/>
          <a:lstStyle>
            <a:lvl1pPr marL="0" indent="0" algn="r">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 non </a:t>
            </a:r>
            <a:r>
              <a:rPr lang="en-US" dirty="0" err="1"/>
              <a:t>luctus</a:t>
            </a:r>
            <a:r>
              <a:rPr lang="en-US" dirty="0"/>
              <a:t>.</a:t>
            </a:r>
          </a:p>
        </p:txBody>
      </p:sp>
      <p:sp>
        <p:nvSpPr>
          <p:cNvPr id="147" name="Text Placeholder 12">
            <a:extLst>
              <a:ext uri="{FF2B5EF4-FFF2-40B4-BE49-F238E27FC236}">
                <a16:creationId xmlns="" xmlns:a16="http://schemas.microsoft.com/office/drawing/2014/main" id="{628BA821-807B-C745-9D11-719E75B37C1A}"/>
              </a:ext>
            </a:extLst>
          </p:cNvPr>
          <p:cNvSpPr>
            <a:spLocks noGrp="1"/>
          </p:cNvSpPr>
          <p:nvPr>
            <p:ph type="body" sz="quarter" idx="20" hasCustomPrompt="1"/>
          </p:nvPr>
        </p:nvSpPr>
        <p:spPr>
          <a:xfrm>
            <a:off x="4761026" y="5388511"/>
            <a:ext cx="2101360" cy="240231"/>
          </a:xfrm>
          <a:prstGeom prst="rect">
            <a:avLst/>
          </a:prstGeom>
        </p:spPr>
        <p:txBody>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148" name="Text Placeholder 14">
            <a:extLst>
              <a:ext uri="{FF2B5EF4-FFF2-40B4-BE49-F238E27FC236}">
                <a16:creationId xmlns="" xmlns:a16="http://schemas.microsoft.com/office/drawing/2014/main" id="{A4411328-51CF-824B-B3BF-8C868BBF085B}"/>
              </a:ext>
            </a:extLst>
          </p:cNvPr>
          <p:cNvSpPr>
            <a:spLocks noGrp="1"/>
          </p:cNvSpPr>
          <p:nvPr>
            <p:ph type="body" sz="quarter" idx="21" hasCustomPrompt="1"/>
          </p:nvPr>
        </p:nvSpPr>
        <p:spPr>
          <a:xfrm>
            <a:off x="4761025" y="5710314"/>
            <a:ext cx="2075611" cy="1147686"/>
          </a:xfrm>
          <a:prstGeom prst="rect">
            <a:avLst/>
          </a:prstGeom>
        </p:spPr>
        <p:txBody>
          <a:bodyPr/>
          <a:lstStyle>
            <a:lvl1pPr marL="0" indent="0" algn="l">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 non </a:t>
            </a:r>
            <a:r>
              <a:rPr lang="en-US" dirty="0" err="1"/>
              <a:t>luctus</a:t>
            </a:r>
            <a:r>
              <a:rPr lang="en-US" dirty="0"/>
              <a:t>.</a:t>
            </a:r>
          </a:p>
        </p:txBody>
      </p:sp>
      <p:sp>
        <p:nvSpPr>
          <p:cNvPr id="149" name="Text Placeholder 12">
            <a:extLst>
              <a:ext uri="{FF2B5EF4-FFF2-40B4-BE49-F238E27FC236}">
                <a16:creationId xmlns="" xmlns:a16="http://schemas.microsoft.com/office/drawing/2014/main" id="{758ECFC4-AEE4-7648-A4C9-345B055BB364}"/>
              </a:ext>
            </a:extLst>
          </p:cNvPr>
          <p:cNvSpPr>
            <a:spLocks noGrp="1"/>
          </p:cNvSpPr>
          <p:nvPr>
            <p:ph type="body" sz="quarter" idx="22" hasCustomPrompt="1"/>
          </p:nvPr>
        </p:nvSpPr>
        <p:spPr>
          <a:xfrm>
            <a:off x="7871695" y="5388511"/>
            <a:ext cx="2101360" cy="240231"/>
          </a:xfrm>
          <a:prstGeom prst="rect">
            <a:avLst/>
          </a:prstGeom>
        </p:spPr>
        <p:txBody>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150" name="Text Placeholder 14">
            <a:extLst>
              <a:ext uri="{FF2B5EF4-FFF2-40B4-BE49-F238E27FC236}">
                <a16:creationId xmlns="" xmlns:a16="http://schemas.microsoft.com/office/drawing/2014/main" id="{97A09CEE-7A8C-2849-8A81-A44087B37C24}"/>
              </a:ext>
            </a:extLst>
          </p:cNvPr>
          <p:cNvSpPr>
            <a:spLocks noGrp="1"/>
          </p:cNvSpPr>
          <p:nvPr>
            <p:ph type="body" sz="quarter" idx="23" hasCustomPrompt="1"/>
          </p:nvPr>
        </p:nvSpPr>
        <p:spPr>
          <a:xfrm>
            <a:off x="7871694" y="5710314"/>
            <a:ext cx="2751856" cy="1147686"/>
          </a:xfrm>
          <a:prstGeom prst="rect">
            <a:avLst/>
          </a:prstGeom>
        </p:spPr>
        <p:txBody>
          <a:bodyPr/>
          <a:lstStyle>
            <a:lvl1pPr marL="0" indent="0" algn="l">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 non </a:t>
            </a:r>
            <a:r>
              <a:rPr lang="en-US" dirty="0" err="1"/>
              <a:t>luctus</a:t>
            </a:r>
            <a:r>
              <a:rPr lang="en-US" dirty="0"/>
              <a:t>.</a:t>
            </a:r>
          </a:p>
        </p:txBody>
      </p:sp>
    </p:spTree>
    <p:extLst>
      <p:ext uri="{BB962C8B-B14F-4D97-AF65-F5344CB8AC3E}">
        <p14:creationId xmlns:p14="http://schemas.microsoft.com/office/powerpoint/2010/main" val="2467035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ad Map 2">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AF0321E-A635-764C-9A8E-BF4FEA868C27}"/>
              </a:ext>
            </a:extLst>
          </p:cNvPr>
          <p:cNvGrpSpPr>
            <a:grpSpLocks/>
          </p:cNvGrpSpPr>
          <p:nvPr userDrawn="1"/>
        </p:nvGrpSpPr>
        <p:grpSpPr bwMode="auto">
          <a:xfrm>
            <a:off x="-11113" y="2424113"/>
            <a:ext cx="12199938" cy="4433887"/>
            <a:chOff x="3174" y="2423887"/>
            <a:chExt cx="12199601" cy="4434115"/>
          </a:xfrm>
        </p:grpSpPr>
        <p:grpSp>
          <p:nvGrpSpPr>
            <p:cNvPr id="4" name="Group 2">
              <a:extLst>
                <a:ext uri="{FF2B5EF4-FFF2-40B4-BE49-F238E27FC236}">
                  <a16:creationId xmlns="" xmlns:a16="http://schemas.microsoft.com/office/drawing/2014/main" id="{B5D2E33E-2AEB-D446-8044-91F6450BC9E4}"/>
                </a:ext>
              </a:extLst>
            </p:cNvPr>
            <p:cNvGrpSpPr>
              <a:grpSpLocks/>
            </p:cNvGrpSpPr>
            <p:nvPr/>
          </p:nvGrpSpPr>
          <p:grpSpPr bwMode="auto">
            <a:xfrm>
              <a:off x="3174" y="2423887"/>
              <a:ext cx="12199601" cy="4434115"/>
              <a:chOff x="3174" y="2423887"/>
              <a:chExt cx="12199601" cy="4434115"/>
            </a:xfrm>
          </p:grpSpPr>
          <p:sp>
            <p:nvSpPr>
              <p:cNvPr id="7" name="Freeform: Shape 164">
                <a:extLst>
                  <a:ext uri="{FF2B5EF4-FFF2-40B4-BE49-F238E27FC236}">
                    <a16:creationId xmlns="" xmlns:a16="http://schemas.microsoft.com/office/drawing/2014/main" id="{C52DF233-DC3A-6040-8EA2-1B10B3B4C4D4}"/>
                  </a:ext>
                </a:extLst>
              </p:cNvPr>
              <p:cNvSpPr>
                <a:spLocks/>
              </p:cNvSpPr>
              <p:nvPr userDrawn="1"/>
            </p:nvSpPr>
            <p:spPr bwMode="auto">
              <a:xfrm>
                <a:off x="3174" y="2423887"/>
                <a:ext cx="12199601" cy="4434115"/>
              </a:xfrm>
              <a:custGeom>
                <a:avLst/>
                <a:gdLst>
                  <a:gd name="T0" fmla="*/ 0 w 12199601"/>
                  <a:gd name="T1" fmla="*/ 0 h 4434115"/>
                  <a:gd name="T2" fmla="*/ 5613273 w 12199601"/>
                  <a:gd name="T3" fmla="*/ 0 h 4434115"/>
                  <a:gd name="T4" fmla="*/ 6937158 w 12199601"/>
                  <a:gd name="T5" fmla="*/ 1080965 h 4434115"/>
                  <a:gd name="T6" fmla="*/ 6612806 w 12199601"/>
                  <a:gd name="T7" fmla="*/ 1810450 h 4434115"/>
                  <a:gd name="T8" fmla="*/ 5613273 w 12199601"/>
                  <a:gd name="T9" fmla="*/ 2161929 h 4434115"/>
                  <a:gd name="T10" fmla="*/ 3832647 w 12199601"/>
                  <a:gd name="T11" fmla="*/ 2161929 h 4434115"/>
                  <a:gd name="T12" fmla="*/ 3011839 w 12199601"/>
                  <a:gd name="T13" fmla="*/ 2984258 h 4434115"/>
                  <a:gd name="T14" fmla="*/ 3832647 w 12199601"/>
                  <a:gd name="T15" fmla="*/ 3806586 h 4434115"/>
                  <a:gd name="T16" fmla="*/ 8075699 w 12199601"/>
                  <a:gd name="T17" fmla="*/ 3806586 h 4434115"/>
                  <a:gd name="T18" fmla="*/ 8333857 w 12199601"/>
                  <a:gd name="T19" fmla="*/ 3806586 h 4434115"/>
                  <a:gd name="T20" fmla="*/ 8737642 w 12199601"/>
                  <a:gd name="T21" fmla="*/ 3428580 h 4434115"/>
                  <a:gd name="T22" fmla="*/ 8744261 w 12199601"/>
                  <a:gd name="T23" fmla="*/ 3421949 h 4434115"/>
                  <a:gd name="T24" fmla="*/ 8744261 w 12199601"/>
                  <a:gd name="T25" fmla="*/ 3096996 h 4434115"/>
                  <a:gd name="T26" fmla="*/ 8744261 w 12199601"/>
                  <a:gd name="T27" fmla="*/ 3077101 h 4434115"/>
                  <a:gd name="T28" fmla="*/ 8744261 w 12199601"/>
                  <a:gd name="T29" fmla="*/ 3070469 h 4434115"/>
                  <a:gd name="T30" fmla="*/ 8744261 w 12199601"/>
                  <a:gd name="T31" fmla="*/ 2493513 h 4434115"/>
                  <a:gd name="T32" fmla="*/ 8744261 w 12199601"/>
                  <a:gd name="T33" fmla="*/ 2294562 h 4434115"/>
                  <a:gd name="T34" fmla="*/ 8744261 w 12199601"/>
                  <a:gd name="T35" fmla="*/ 2287931 h 4434115"/>
                  <a:gd name="T36" fmla="*/ 8744261 w 12199601"/>
                  <a:gd name="T37" fmla="*/ 2281299 h 4434115"/>
                  <a:gd name="T38" fmla="*/ 9081852 w 12199601"/>
                  <a:gd name="T39" fmla="*/ 1744133 h 4434115"/>
                  <a:gd name="T40" fmla="*/ 9882802 w 12199601"/>
                  <a:gd name="T41" fmla="*/ 1691079 h 4434115"/>
                  <a:gd name="T42" fmla="*/ 12199601 w 12199601"/>
                  <a:gd name="T43" fmla="*/ 1691079 h 4434115"/>
                  <a:gd name="T44" fmla="*/ 12199601 w 12199601"/>
                  <a:gd name="T45" fmla="*/ 2307826 h 4434115"/>
                  <a:gd name="T46" fmla="*/ 12199601 w 12199601"/>
                  <a:gd name="T47" fmla="*/ 4405846 h 4434115"/>
                  <a:gd name="T48" fmla="*/ 12199601 w 12199601"/>
                  <a:gd name="T49" fmla="*/ 4434115 h 4434115"/>
                  <a:gd name="T50" fmla="*/ 0 w 12199601"/>
                  <a:gd name="T51" fmla="*/ 4434115 h 4434115"/>
                  <a:gd name="T52" fmla="*/ 0 w 12199601"/>
                  <a:gd name="T53" fmla="*/ 4419926 h 4434115"/>
                  <a:gd name="T54" fmla="*/ 0 w 12199601"/>
                  <a:gd name="T55" fmla="*/ 616747 h 4434115"/>
                  <a:gd name="T56" fmla="*/ 0 w 12199601"/>
                  <a:gd name="T57" fmla="*/ 0 h 4434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199601" h="4434115">
                    <a:moveTo>
                      <a:pt x="0" y="0"/>
                    </a:moveTo>
                    <a:cubicBezTo>
                      <a:pt x="5613273" y="0"/>
                      <a:pt x="5613273" y="0"/>
                      <a:pt x="5613273" y="0"/>
                    </a:cubicBezTo>
                    <a:cubicBezTo>
                      <a:pt x="6275216" y="0"/>
                      <a:pt x="6917300" y="364743"/>
                      <a:pt x="6937158" y="1080965"/>
                    </a:cubicBezTo>
                    <a:cubicBezTo>
                      <a:pt x="6930539" y="1359495"/>
                      <a:pt x="6811389" y="1618131"/>
                      <a:pt x="6612806" y="1810450"/>
                    </a:cubicBezTo>
                    <a:cubicBezTo>
                      <a:pt x="6348029" y="2069085"/>
                      <a:pt x="5977342" y="2161929"/>
                      <a:pt x="5613273" y="2161929"/>
                    </a:cubicBezTo>
                    <a:cubicBezTo>
                      <a:pt x="3832647" y="2161929"/>
                      <a:pt x="3832647" y="2161929"/>
                      <a:pt x="3832647" y="2161929"/>
                    </a:cubicBezTo>
                    <a:cubicBezTo>
                      <a:pt x="3382527" y="2161929"/>
                      <a:pt x="3011839" y="2533303"/>
                      <a:pt x="3011839" y="2984258"/>
                    </a:cubicBezTo>
                    <a:cubicBezTo>
                      <a:pt x="3011839" y="3435212"/>
                      <a:pt x="3382527" y="3806586"/>
                      <a:pt x="3832647" y="3806586"/>
                    </a:cubicBezTo>
                    <a:cubicBezTo>
                      <a:pt x="8075699" y="3806586"/>
                      <a:pt x="8075699" y="3806586"/>
                      <a:pt x="8075699" y="3806586"/>
                    </a:cubicBezTo>
                    <a:cubicBezTo>
                      <a:pt x="8333857" y="3806586"/>
                      <a:pt x="8333857" y="3806586"/>
                      <a:pt x="8333857" y="3806586"/>
                    </a:cubicBezTo>
                    <a:cubicBezTo>
                      <a:pt x="8545678" y="3806586"/>
                      <a:pt x="8717783" y="3640794"/>
                      <a:pt x="8737642" y="3428580"/>
                    </a:cubicBezTo>
                    <a:cubicBezTo>
                      <a:pt x="8744261" y="3421949"/>
                      <a:pt x="8744261" y="3421949"/>
                      <a:pt x="8744261" y="3421949"/>
                    </a:cubicBezTo>
                    <a:cubicBezTo>
                      <a:pt x="8744261" y="3096996"/>
                      <a:pt x="8744261" y="3096996"/>
                      <a:pt x="8744261" y="3096996"/>
                    </a:cubicBezTo>
                    <a:cubicBezTo>
                      <a:pt x="8744261" y="3090364"/>
                      <a:pt x="8744261" y="3083733"/>
                      <a:pt x="8744261" y="3077101"/>
                    </a:cubicBezTo>
                    <a:cubicBezTo>
                      <a:pt x="8744261" y="3070469"/>
                      <a:pt x="8744261" y="3070469"/>
                      <a:pt x="8744261" y="3070469"/>
                    </a:cubicBezTo>
                    <a:cubicBezTo>
                      <a:pt x="8744261" y="2493513"/>
                      <a:pt x="8744261" y="2493513"/>
                      <a:pt x="8744261" y="2493513"/>
                    </a:cubicBezTo>
                    <a:cubicBezTo>
                      <a:pt x="8744261" y="2294562"/>
                      <a:pt x="8744261" y="2294562"/>
                      <a:pt x="8744261" y="2294562"/>
                    </a:cubicBezTo>
                    <a:cubicBezTo>
                      <a:pt x="8744261" y="2287931"/>
                      <a:pt x="8744261" y="2287931"/>
                      <a:pt x="8744261" y="2287931"/>
                    </a:cubicBezTo>
                    <a:cubicBezTo>
                      <a:pt x="8744261" y="2281299"/>
                      <a:pt x="8744261" y="2281299"/>
                      <a:pt x="8744261" y="2281299"/>
                    </a:cubicBezTo>
                    <a:cubicBezTo>
                      <a:pt x="8744261" y="2035927"/>
                      <a:pt x="8876649" y="1830345"/>
                      <a:pt x="9081852" y="1744133"/>
                    </a:cubicBezTo>
                    <a:cubicBezTo>
                      <a:pt x="9287054" y="1657921"/>
                      <a:pt x="9697458" y="1691079"/>
                      <a:pt x="9882802" y="1691079"/>
                    </a:cubicBezTo>
                    <a:lnTo>
                      <a:pt x="12199601" y="1691079"/>
                    </a:lnTo>
                    <a:cubicBezTo>
                      <a:pt x="12199601" y="2307826"/>
                      <a:pt x="12199601" y="2307826"/>
                      <a:pt x="12199601" y="2307826"/>
                    </a:cubicBezTo>
                    <a:cubicBezTo>
                      <a:pt x="12199601" y="3313148"/>
                      <a:pt x="12199601" y="3972890"/>
                      <a:pt x="12199601" y="4405846"/>
                    </a:cubicBezTo>
                    <a:lnTo>
                      <a:pt x="12199601" y="4434115"/>
                    </a:lnTo>
                    <a:lnTo>
                      <a:pt x="0" y="4434115"/>
                    </a:lnTo>
                    <a:lnTo>
                      <a:pt x="0" y="4419926"/>
                    </a:lnTo>
                    <a:cubicBezTo>
                      <a:pt x="0" y="616747"/>
                      <a:pt x="0" y="616747"/>
                      <a:pt x="0" y="616747"/>
                    </a:cubicBezTo>
                    <a:cubicBezTo>
                      <a:pt x="0" y="0"/>
                      <a:pt x="0" y="0"/>
                      <a:pt x="0" y="0"/>
                    </a:cubicBezTo>
                    <a:close/>
                  </a:path>
                </a:pathLst>
              </a:custGeom>
              <a:solidFill>
                <a:srgbClr val="E5E5E5">
                  <a:alpha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9">
                <a:extLst>
                  <a:ext uri="{FF2B5EF4-FFF2-40B4-BE49-F238E27FC236}">
                    <a16:creationId xmlns="" xmlns:a16="http://schemas.microsoft.com/office/drawing/2014/main" id="{DAEE39DC-E2D1-1241-8DF8-96B657E7A8CF}"/>
                  </a:ext>
                </a:extLst>
              </p:cNvPr>
              <p:cNvSpPr>
                <a:spLocks noChangeArrowheads="1"/>
              </p:cNvSpPr>
              <p:nvPr/>
            </p:nvSpPr>
            <p:spPr bwMode="auto">
              <a:xfrm>
                <a:off x="4081366" y="2976506"/>
                <a:ext cx="157393" cy="16088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0" name="Rectangle 10">
                <a:extLst>
                  <a:ext uri="{FF2B5EF4-FFF2-40B4-BE49-F238E27FC236}">
                    <a16:creationId xmlns="" xmlns:a16="http://schemas.microsoft.com/office/drawing/2014/main" id="{390A07BC-73E4-5844-9B04-0E713F594DB1}"/>
                  </a:ext>
                </a:extLst>
              </p:cNvPr>
              <p:cNvSpPr>
                <a:spLocks noChangeArrowheads="1"/>
              </p:cNvSpPr>
              <p:nvPr/>
            </p:nvSpPr>
            <p:spPr bwMode="auto">
              <a:xfrm>
                <a:off x="1552608" y="5078560"/>
                <a:ext cx="1297608" cy="143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1" name="Rectangle 12">
                <a:extLst>
                  <a:ext uri="{FF2B5EF4-FFF2-40B4-BE49-F238E27FC236}">
                    <a16:creationId xmlns="" xmlns:a16="http://schemas.microsoft.com/office/drawing/2014/main" id="{15EFAD71-269D-7D4A-B1BB-ED46FE2B3B50}"/>
                  </a:ext>
                </a:extLst>
              </p:cNvPr>
              <p:cNvSpPr>
                <a:spLocks noChangeArrowheads="1"/>
              </p:cNvSpPr>
              <p:nvPr/>
            </p:nvSpPr>
            <p:spPr bwMode="auto">
              <a:xfrm>
                <a:off x="3174" y="2976506"/>
                <a:ext cx="6488034" cy="143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2" name="Rectangle 14">
                <a:extLst>
                  <a:ext uri="{FF2B5EF4-FFF2-40B4-BE49-F238E27FC236}">
                    <a16:creationId xmlns="" xmlns:a16="http://schemas.microsoft.com/office/drawing/2014/main" id="{730C816F-C239-DD4C-A9E1-B78693E9CA94}"/>
                  </a:ext>
                </a:extLst>
              </p:cNvPr>
              <p:cNvSpPr>
                <a:spLocks noChangeArrowheads="1"/>
              </p:cNvSpPr>
              <p:nvPr/>
            </p:nvSpPr>
            <p:spPr bwMode="auto">
              <a:xfrm>
                <a:off x="1458172" y="2980004"/>
                <a:ext cx="192369" cy="3877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19" name="Rectangle 37">
                <a:extLst>
                  <a:ext uri="{FF2B5EF4-FFF2-40B4-BE49-F238E27FC236}">
                    <a16:creationId xmlns="" xmlns:a16="http://schemas.microsoft.com/office/drawing/2014/main" id="{FF9B5C7E-8348-6E49-BF8F-10318889DCDC}"/>
                  </a:ext>
                </a:extLst>
              </p:cNvPr>
              <p:cNvSpPr>
                <a:spLocks noChangeArrowheads="1"/>
              </p:cNvSpPr>
              <p:nvPr/>
            </p:nvSpPr>
            <p:spPr bwMode="auto">
              <a:xfrm>
                <a:off x="1458172" y="6278233"/>
                <a:ext cx="10744603" cy="171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grpSp>
        <p:sp>
          <p:nvSpPr>
            <p:cNvPr id="5" name="Rectangle 8">
              <a:extLst>
                <a:ext uri="{FF2B5EF4-FFF2-40B4-BE49-F238E27FC236}">
                  <a16:creationId xmlns="" xmlns:a16="http://schemas.microsoft.com/office/drawing/2014/main" id="{F44B2DAC-1B63-E54F-AACE-EE842F68207C}"/>
                </a:ext>
              </a:extLst>
            </p:cNvPr>
            <p:cNvSpPr>
              <a:spLocks noChangeArrowheads="1"/>
            </p:cNvSpPr>
            <p:nvPr/>
          </p:nvSpPr>
          <p:spPr bwMode="auto">
            <a:xfrm>
              <a:off x="4474340" y="6278234"/>
              <a:ext cx="157393" cy="5797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sp>
          <p:nvSpPr>
            <p:cNvPr id="6" name="Rectangle 11">
              <a:extLst>
                <a:ext uri="{FF2B5EF4-FFF2-40B4-BE49-F238E27FC236}">
                  <a16:creationId xmlns="" xmlns:a16="http://schemas.microsoft.com/office/drawing/2014/main" id="{37032A97-D32D-4142-A107-529980C5F7F0}"/>
                </a:ext>
              </a:extLst>
            </p:cNvPr>
            <p:cNvSpPr>
              <a:spLocks noChangeArrowheads="1"/>
            </p:cNvSpPr>
            <p:nvPr/>
          </p:nvSpPr>
          <p:spPr bwMode="auto">
            <a:xfrm>
              <a:off x="7887990" y="6449616"/>
              <a:ext cx="192369" cy="408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grpSp>
      <p:grpSp>
        <p:nvGrpSpPr>
          <p:cNvPr id="20" name="Group 19">
            <a:extLst>
              <a:ext uri="{FF2B5EF4-FFF2-40B4-BE49-F238E27FC236}">
                <a16:creationId xmlns="" xmlns:a16="http://schemas.microsoft.com/office/drawing/2014/main" id="{D4A8F433-82F5-AE4E-BFB8-0F5E7C2C1D84}"/>
              </a:ext>
            </a:extLst>
          </p:cNvPr>
          <p:cNvGrpSpPr>
            <a:grpSpLocks/>
          </p:cNvGrpSpPr>
          <p:nvPr userDrawn="1"/>
        </p:nvGrpSpPr>
        <p:grpSpPr bwMode="auto">
          <a:xfrm>
            <a:off x="3175" y="2424113"/>
            <a:ext cx="12199938" cy="3854116"/>
            <a:chOff x="3174" y="2423886"/>
            <a:chExt cx="12199601" cy="3854347"/>
          </a:xfrm>
          <a:solidFill>
            <a:schemeClr val="bg2"/>
          </a:solidFill>
        </p:grpSpPr>
        <p:grpSp>
          <p:nvGrpSpPr>
            <p:cNvPr id="21" name="Group 461">
              <a:extLst>
                <a:ext uri="{FF2B5EF4-FFF2-40B4-BE49-F238E27FC236}">
                  <a16:creationId xmlns="" xmlns:a16="http://schemas.microsoft.com/office/drawing/2014/main" id="{EC1B3EEF-9D02-F94F-B8C2-926FF8E93EBC}"/>
                </a:ext>
              </a:extLst>
            </p:cNvPr>
            <p:cNvGrpSpPr>
              <a:grpSpLocks/>
            </p:cNvGrpSpPr>
            <p:nvPr/>
          </p:nvGrpSpPr>
          <p:grpSpPr bwMode="auto">
            <a:xfrm>
              <a:off x="3174" y="2423886"/>
              <a:ext cx="12199601" cy="3854347"/>
              <a:chOff x="3174" y="2423886"/>
              <a:chExt cx="12199601" cy="3854347"/>
            </a:xfrm>
            <a:grpFill/>
          </p:grpSpPr>
          <p:sp>
            <p:nvSpPr>
              <p:cNvPr id="30" name="Freeform 15">
                <a:extLst>
                  <a:ext uri="{FF2B5EF4-FFF2-40B4-BE49-F238E27FC236}">
                    <a16:creationId xmlns="" xmlns:a16="http://schemas.microsoft.com/office/drawing/2014/main" id="{06C886B4-23B5-8442-85A9-7E5EA85A5717}"/>
                  </a:ext>
                </a:extLst>
              </p:cNvPr>
              <p:cNvSpPr>
                <a:spLocks/>
              </p:cNvSpPr>
              <p:nvPr/>
            </p:nvSpPr>
            <p:spPr bwMode="auto">
              <a:xfrm>
                <a:off x="3174" y="2423886"/>
                <a:ext cx="12199601" cy="3854347"/>
              </a:xfrm>
              <a:custGeom>
                <a:avLst/>
                <a:gdLst>
                  <a:gd name="T0" fmla="*/ 9882802 w 1843"/>
                  <a:gd name="T1" fmla="*/ 1691667 h 581"/>
                  <a:gd name="T2" fmla="*/ 9081852 w 1843"/>
                  <a:gd name="T3" fmla="*/ 1744739 h 581"/>
                  <a:gd name="T4" fmla="*/ 8744261 w 1843"/>
                  <a:gd name="T5" fmla="*/ 2282092 h 581"/>
                  <a:gd name="T6" fmla="*/ 8744261 w 1843"/>
                  <a:gd name="T7" fmla="*/ 2288726 h 581"/>
                  <a:gd name="T8" fmla="*/ 8744261 w 1843"/>
                  <a:gd name="T9" fmla="*/ 2295360 h 581"/>
                  <a:gd name="T10" fmla="*/ 8744261 w 1843"/>
                  <a:gd name="T11" fmla="*/ 2494379 h 581"/>
                  <a:gd name="T12" fmla="*/ 8744261 w 1843"/>
                  <a:gd name="T13" fmla="*/ 3071536 h 581"/>
                  <a:gd name="T14" fmla="*/ 8744261 w 1843"/>
                  <a:gd name="T15" fmla="*/ 3078170 h 581"/>
                  <a:gd name="T16" fmla="*/ 8333857 w 1843"/>
                  <a:gd name="T17" fmla="*/ 3250654 h 581"/>
                  <a:gd name="T18" fmla="*/ 8075699 w 1843"/>
                  <a:gd name="T19" fmla="*/ 3250654 h 581"/>
                  <a:gd name="T20" fmla="*/ 5646370 w 1843"/>
                  <a:gd name="T21" fmla="*/ 3250654 h 581"/>
                  <a:gd name="T22" fmla="*/ 3660542 w 1843"/>
                  <a:gd name="T23" fmla="*/ 3250654 h 581"/>
                  <a:gd name="T24" fmla="*/ 3157466 w 1843"/>
                  <a:gd name="T25" fmla="*/ 2746471 h 581"/>
                  <a:gd name="T26" fmla="*/ 3157466 w 1843"/>
                  <a:gd name="T27" fmla="*/ 2746471 h 581"/>
                  <a:gd name="T28" fmla="*/ 3660542 w 1843"/>
                  <a:gd name="T29" fmla="*/ 2242288 h 581"/>
                  <a:gd name="T30" fmla="*/ 5646370 w 1843"/>
                  <a:gd name="T31" fmla="*/ 2242288 h 581"/>
                  <a:gd name="T32" fmla="*/ 6612806 w 1843"/>
                  <a:gd name="T33" fmla="*/ 1870785 h 581"/>
                  <a:gd name="T34" fmla="*/ 6937158 w 1843"/>
                  <a:gd name="T35" fmla="*/ 1107876 h 581"/>
                  <a:gd name="T36" fmla="*/ 5613273 w 1843"/>
                  <a:gd name="T37" fmla="*/ 0 h 581"/>
                  <a:gd name="T38" fmla="*/ 0 w 1843"/>
                  <a:gd name="T39" fmla="*/ 0 h 581"/>
                  <a:gd name="T40" fmla="*/ 0 w 1843"/>
                  <a:gd name="T41" fmla="*/ 616961 h 581"/>
                  <a:gd name="T42" fmla="*/ 5798617 w 1843"/>
                  <a:gd name="T43" fmla="*/ 616961 h 581"/>
                  <a:gd name="T44" fmla="*/ 6321551 w 1843"/>
                  <a:gd name="T45" fmla="*/ 1107876 h 581"/>
                  <a:gd name="T46" fmla="*/ 5805236 w 1843"/>
                  <a:gd name="T47" fmla="*/ 1625327 h 581"/>
                  <a:gd name="T48" fmla="*/ 5646370 w 1843"/>
                  <a:gd name="T49" fmla="*/ 1625327 h 581"/>
                  <a:gd name="T50" fmla="*/ 3759834 w 1843"/>
                  <a:gd name="T51" fmla="*/ 1625327 h 581"/>
                  <a:gd name="T52" fmla="*/ 2541859 w 1843"/>
                  <a:gd name="T53" fmla="*/ 2739837 h 581"/>
                  <a:gd name="T54" fmla="*/ 3759834 w 1843"/>
                  <a:gd name="T55" fmla="*/ 3847713 h 581"/>
                  <a:gd name="T56" fmla="*/ 3759834 w 1843"/>
                  <a:gd name="T57" fmla="*/ 3854347 h 581"/>
                  <a:gd name="T58" fmla="*/ 5646370 w 1843"/>
                  <a:gd name="T59" fmla="*/ 3854347 h 581"/>
                  <a:gd name="T60" fmla="*/ 8691306 w 1843"/>
                  <a:gd name="T61" fmla="*/ 3854347 h 581"/>
                  <a:gd name="T62" fmla="*/ 9366487 w 1843"/>
                  <a:gd name="T63" fmla="*/ 3111340 h 581"/>
                  <a:gd name="T64" fmla="*/ 9366487 w 1843"/>
                  <a:gd name="T65" fmla="*/ 2514281 h 581"/>
                  <a:gd name="T66" fmla="*/ 9359868 w 1843"/>
                  <a:gd name="T67" fmla="*/ 2560719 h 581"/>
                  <a:gd name="T68" fmla="*/ 9366487 w 1843"/>
                  <a:gd name="T69" fmla="*/ 2374968 h 581"/>
                  <a:gd name="T70" fmla="*/ 9366487 w 1843"/>
                  <a:gd name="T71" fmla="*/ 2514281 h 581"/>
                  <a:gd name="T72" fmla="*/ 9776891 w 1843"/>
                  <a:gd name="T73" fmla="*/ 2308628 h 581"/>
                  <a:gd name="T74" fmla="*/ 12199601 w 1843"/>
                  <a:gd name="T75" fmla="*/ 2308628 h 581"/>
                  <a:gd name="T76" fmla="*/ 12199601 w 1843"/>
                  <a:gd name="T77" fmla="*/ 1691667 h 581"/>
                  <a:gd name="T78" fmla="*/ 9882802 w 1843"/>
                  <a:gd name="T79" fmla="*/ 1691667 h 5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3" h="581">
                    <a:moveTo>
                      <a:pt x="1493" y="255"/>
                    </a:moveTo>
                    <a:cubicBezTo>
                      <a:pt x="1465" y="255"/>
                      <a:pt x="1403" y="250"/>
                      <a:pt x="1372" y="263"/>
                    </a:cubicBezTo>
                    <a:cubicBezTo>
                      <a:pt x="1341" y="276"/>
                      <a:pt x="1321" y="307"/>
                      <a:pt x="1321" y="344"/>
                    </a:cubicBezTo>
                    <a:cubicBezTo>
                      <a:pt x="1321" y="345"/>
                      <a:pt x="1321" y="345"/>
                      <a:pt x="1321" y="345"/>
                    </a:cubicBezTo>
                    <a:cubicBezTo>
                      <a:pt x="1321" y="346"/>
                      <a:pt x="1321" y="346"/>
                      <a:pt x="1321" y="346"/>
                    </a:cubicBezTo>
                    <a:cubicBezTo>
                      <a:pt x="1321" y="376"/>
                      <a:pt x="1321" y="376"/>
                      <a:pt x="1321" y="376"/>
                    </a:cubicBezTo>
                    <a:cubicBezTo>
                      <a:pt x="1321" y="463"/>
                      <a:pt x="1321" y="463"/>
                      <a:pt x="1321" y="463"/>
                    </a:cubicBezTo>
                    <a:cubicBezTo>
                      <a:pt x="1321" y="464"/>
                      <a:pt x="1321" y="464"/>
                      <a:pt x="1321" y="464"/>
                    </a:cubicBezTo>
                    <a:cubicBezTo>
                      <a:pt x="1318" y="496"/>
                      <a:pt x="1291" y="490"/>
                      <a:pt x="1259" y="490"/>
                    </a:cubicBezTo>
                    <a:cubicBezTo>
                      <a:pt x="1220" y="490"/>
                      <a:pt x="1220" y="490"/>
                      <a:pt x="1220" y="490"/>
                    </a:cubicBezTo>
                    <a:cubicBezTo>
                      <a:pt x="853" y="490"/>
                      <a:pt x="853" y="490"/>
                      <a:pt x="853" y="490"/>
                    </a:cubicBezTo>
                    <a:cubicBezTo>
                      <a:pt x="553" y="490"/>
                      <a:pt x="553" y="490"/>
                      <a:pt x="553" y="490"/>
                    </a:cubicBezTo>
                    <a:cubicBezTo>
                      <a:pt x="512" y="490"/>
                      <a:pt x="477" y="456"/>
                      <a:pt x="477" y="414"/>
                    </a:cubicBezTo>
                    <a:cubicBezTo>
                      <a:pt x="477" y="414"/>
                      <a:pt x="477" y="414"/>
                      <a:pt x="477" y="414"/>
                    </a:cubicBezTo>
                    <a:cubicBezTo>
                      <a:pt x="477" y="372"/>
                      <a:pt x="512" y="338"/>
                      <a:pt x="553" y="338"/>
                    </a:cubicBezTo>
                    <a:cubicBezTo>
                      <a:pt x="853" y="338"/>
                      <a:pt x="853" y="338"/>
                      <a:pt x="853" y="338"/>
                    </a:cubicBezTo>
                    <a:cubicBezTo>
                      <a:pt x="908" y="338"/>
                      <a:pt x="959" y="321"/>
                      <a:pt x="999" y="282"/>
                    </a:cubicBezTo>
                    <a:cubicBezTo>
                      <a:pt x="1031" y="252"/>
                      <a:pt x="1048" y="211"/>
                      <a:pt x="1048" y="167"/>
                    </a:cubicBezTo>
                    <a:cubicBezTo>
                      <a:pt x="1048" y="56"/>
                      <a:pt x="949" y="0"/>
                      <a:pt x="848" y="0"/>
                    </a:cubicBezTo>
                    <a:cubicBezTo>
                      <a:pt x="0" y="0"/>
                      <a:pt x="0" y="0"/>
                      <a:pt x="0" y="0"/>
                    </a:cubicBezTo>
                    <a:cubicBezTo>
                      <a:pt x="0" y="93"/>
                      <a:pt x="0" y="93"/>
                      <a:pt x="0" y="93"/>
                    </a:cubicBezTo>
                    <a:cubicBezTo>
                      <a:pt x="876" y="93"/>
                      <a:pt x="876" y="93"/>
                      <a:pt x="876" y="93"/>
                    </a:cubicBezTo>
                    <a:cubicBezTo>
                      <a:pt x="918" y="93"/>
                      <a:pt x="955" y="124"/>
                      <a:pt x="955" y="167"/>
                    </a:cubicBezTo>
                    <a:cubicBezTo>
                      <a:pt x="955" y="210"/>
                      <a:pt x="920" y="245"/>
                      <a:pt x="877" y="245"/>
                    </a:cubicBezTo>
                    <a:cubicBezTo>
                      <a:pt x="853" y="245"/>
                      <a:pt x="853" y="245"/>
                      <a:pt x="853" y="245"/>
                    </a:cubicBezTo>
                    <a:cubicBezTo>
                      <a:pt x="568" y="245"/>
                      <a:pt x="568" y="245"/>
                      <a:pt x="568" y="245"/>
                    </a:cubicBezTo>
                    <a:cubicBezTo>
                      <a:pt x="466" y="245"/>
                      <a:pt x="384" y="320"/>
                      <a:pt x="384" y="413"/>
                    </a:cubicBezTo>
                    <a:cubicBezTo>
                      <a:pt x="384" y="505"/>
                      <a:pt x="466" y="580"/>
                      <a:pt x="568" y="580"/>
                    </a:cubicBezTo>
                    <a:cubicBezTo>
                      <a:pt x="568" y="581"/>
                      <a:pt x="568" y="581"/>
                      <a:pt x="568" y="581"/>
                    </a:cubicBezTo>
                    <a:cubicBezTo>
                      <a:pt x="853" y="581"/>
                      <a:pt x="853" y="581"/>
                      <a:pt x="853" y="581"/>
                    </a:cubicBezTo>
                    <a:cubicBezTo>
                      <a:pt x="1313" y="581"/>
                      <a:pt x="1313" y="581"/>
                      <a:pt x="1313" y="581"/>
                    </a:cubicBezTo>
                    <a:cubicBezTo>
                      <a:pt x="1397" y="581"/>
                      <a:pt x="1415" y="518"/>
                      <a:pt x="1415" y="469"/>
                    </a:cubicBezTo>
                    <a:cubicBezTo>
                      <a:pt x="1415" y="379"/>
                      <a:pt x="1415" y="379"/>
                      <a:pt x="1415" y="379"/>
                    </a:cubicBezTo>
                    <a:cubicBezTo>
                      <a:pt x="1414" y="381"/>
                      <a:pt x="1414" y="384"/>
                      <a:pt x="1414" y="386"/>
                    </a:cubicBezTo>
                    <a:cubicBezTo>
                      <a:pt x="1415" y="358"/>
                      <a:pt x="1415" y="358"/>
                      <a:pt x="1415" y="358"/>
                    </a:cubicBezTo>
                    <a:cubicBezTo>
                      <a:pt x="1415" y="379"/>
                      <a:pt x="1415" y="379"/>
                      <a:pt x="1415" y="379"/>
                    </a:cubicBezTo>
                    <a:cubicBezTo>
                      <a:pt x="1418" y="351"/>
                      <a:pt x="1445" y="348"/>
                      <a:pt x="1477" y="348"/>
                    </a:cubicBezTo>
                    <a:cubicBezTo>
                      <a:pt x="1843" y="348"/>
                      <a:pt x="1843" y="348"/>
                      <a:pt x="1843" y="348"/>
                    </a:cubicBezTo>
                    <a:cubicBezTo>
                      <a:pt x="1843" y="255"/>
                      <a:pt x="1843" y="255"/>
                      <a:pt x="1843" y="255"/>
                    </a:cubicBezTo>
                    <a:lnTo>
                      <a:pt x="1493"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36">
                <a:extLst>
                  <a:ext uri="{FF2B5EF4-FFF2-40B4-BE49-F238E27FC236}">
                    <a16:creationId xmlns="" xmlns:a16="http://schemas.microsoft.com/office/drawing/2014/main" id="{8A524A90-7D59-8545-850A-2041F083D5B7}"/>
                  </a:ext>
                </a:extLst>
              </p:cNvPr>
              <p:cNvSpPr>
                <a:spLocks noEditPoints="1"/>
              </p:cNvSpPr>
              <p:nvPr/>
            </p:nvSpPr>
            <p:spPr bwMode="auto">
              <a:xfrm>
                <a:off x="3174" y="2717684"/>
                <a:ext cx="12140143" cy="3273746"/>
              </a:xfrm>
              <a:custGeom>
                <a:avLst/>
                <a:gdLst>
                  <a:gd name="T0" fmla="*/ 8135352 w 1834"/>
                  <a:gd name="T1" fmla="*/ 3273746 h 494"/>
                  <a:gd name="T2" fmla="*/ 7499881 w 1834"/>
                  <a:gd name="T3" fmla="*/ 3273746 h 494"/>
                  <a:gd name="T4" fmla="*/ 8512663 w 1834"/>
                  <a:gd name="T5" fmla="*/ 3247238 h 494"/>
                  <a:gd name="T6" fmla="*/ 7182146 w 1834"/>
                  <a:gd name="T7" fmla="*/ 3273746 h 494"/>
                  <a:gd name="T8" fmla="*/ 6864410 w 1834"/>
                  <a:gd name="T9" fmla="*/ 3240611 h 494"/>
                  <a:gd name="T10" fmla="*/ 6705542 w 1834"/>
                  <a:gd name="T11" fmla="*/ 3240611 h 494"/>
                  <a:gd name="T12" fmla="*/ 6387807 w 1834"/>
                  <a:gd name="T13" fmla="*/ 3273746 h 494"/>
                  <a:gd name="T14" fmla="*/ 4322526 w 1834"/>
                  <a:gd name="T15" fmla="*/ 3273746 h 494"/>
                  <a:gd name="T16" fmla="*/ 5911204 w 1834"/>
                  <a:gd name="T17" fmla="*/ 3273746 h 494"/>
                  <a:gd name="T18" fmla="*/ 4799130 w 1834"/>
                  <a:gd name="T19" fmla="*/ 3240611 h 494"/>
                  <a:gd name="T20" fmla="*/ 5116865 w 1834"/>
                  <a:gd name="T21" fmla="*/ 3273746 h 494"/>
                  <a:gd name="T22" fmla="*/ 5275733 w 1834"/>
                  <a:gd name="T23" fmla="*/ 3273746 h 494"/>
                  <a:gd name="T24" fmla="*/ 5752336 w 1834"/>
                  <a:gd name="T25" fmla="*/ 3273746 h 494"/>
                  <a:gd name="T26" fmla="*/ 5752336 w 1834"/>
                  <a:gd name="T27" fmla="*/ 3273746 h 494"/>
                  <a:gd name="T28" fmla="*/ 3528188 w 1834"/>
                  <a:gd name="T29" fmla="*/ 3227357 h 494"/>
                  <a:gd name="T30" fmla="*/ 3104540 w 1834"/>
                  <a:gd name="T31" fmla="*/ 3002038 h 494"/>
                  <a:gd name="T32" fmla="*/ 9055461 w 1834"/>
                  <a:gd name="T33" fmla="*/ 2922514 h 494"/>
                  <a:gd name="T34" fmla="*/ 3025107 w 1834"/>
                  <a:gd name="T35" fmla="*/ 2862871 h 494"/>
                  <a:gd name="T36" fmla="*/ 9095178 w 1834"/>
                  <a:gd name="T37" fmla="*/ 2604417 h 494"/>
                  <a:gd name="T38" fmla="*/ 2886097 w 1834"/>
                  <a:gd name="T39" fmla="*/ 2425488 h 494"/>
                  <a:gd name="T40" fmla="*/ 9062081 w 1834"/>
                  <a:gd name="T41" fmla="*/ 2345964 h 494"/>
                  <a:gd name="T42" fmla="*/ 2872858 w 1834"/>
                  <a:gd name="T43" fmla="*/ 2266440 h 494"/>
                  <a:gd name="T44" fmla="*/ 9081939 w 1834"/>
                  <a:gd name="T45" fmla="*/ 1968224 h 494"/>
                  <a:gd name="T46" fmla="*/ 3150877 w 1834"/>
                  <a:gd name="T47" fmla="*/ 1888700 h 494"/>
                  <a:gd name="T48" fmla="*/ 9174612 w 1834"/>
                  <a:gd name="T49" fmla="*/ 1835683 h 494"/>
                  <a:gd name="T50" fmla="*/ 9439391 w 1834"/>
                  <a:gd name="T51" fmla="*/ 1716397 h 494"/>
                  <a:gd name="T52" fmla="*/ 9439391 w 1834"/>
                  <a:gd name="T53" fmla="*/ 1716397 h 494"/>
                  <a:gd name="T54" fmla="*/ 10074862 w 1834"/>
                  <a:gd name="T55" fmla="*/ 1716397 h 494"/>
                  <a:gd name="T56" fmla="*/ 10392598 w 1834"/>
                  <a:gd name="T57" fmla="*/ 1683262 h 494"/>
                  <a:gd name="T58" fmla="*/ 10869201 w 1834"/>
                  <a:gd name="T59" fmla="*/ 1683262 h 494"/>
                  <a:gd name="T60" fmla="*/ 11186937 w 1834"/>
                  <a:gd name="T61" fmla="*/ 1716397 h 494"/>
                  <a:gd name="T62" fmla="*/ 11345804 w 1834"/>
                  <a:gd name="T63" fmla="*/ 1716397 h 494"/>
                  <a:gd name="T64" fmla="*/ 11981275 w 1834"/>
                  <a:gd name="T65" fmla="*/ 1716397 h 494"/>
                  <a:gd name="T66" fmla="*/ 3567905 w 1834"/>
                  <a:gd name="T67" fmla="*/ 1663381 h 494"/>
                  <a:gd name="T68" fmla="*/ 4044508 w 1834"/>
                  <a:gd name="T69" fmla="*/ 1630246 h 494"/>
                  <a:gd name="T70" fmla="*/ 4362243 w 1834"/>
                  <a:gd name="T71" fmla="*/ 1656754 h 494"/>
                  <a:gd name="T72" fmla="*/ 4521111 w 1834"/>
                  <a:gd name="T73" fmla="*/ 1656754 h 494"/>
                  <a:gd name="T74" fmla="*/ 5156582 w 1834"/>
                  <a:gd name="T75" fmla="*/ 1656754 h 494"/>
                  <a:gd name="T76" fmla="*/ 5474317 w 1834"/>
                  <a:gd name="T77" fmla="*/ 1623619 h 494"/>
                  <a:gd name="T78" fmla="*/ 5950921 w 1834"/>
                  <a:gd name="T79" fmla="*/ 1610365 h 494"/>
                  <a:gd name="T80" fmla="*/ 6255417 w 1834"/>
                  <a:gd name="T81" fmla="*/ 1530841 h 494"/>
                  <a:gd name="T82" fmla="*/ 6387807 w 1834"/>
                  <a:gd name="T83" fmla="*/ 1438063 h 494"/>
                  <a:gd name="T84" fmla="*/ 6659206 w 1834"/>
                  <a:gd name="T85" fmla="*/ 868139 h 494"/>
                  <a:gd name="T86" fmla="*/ 6659206 w 1834"/>
                  <a:gd name="T87" fmla="*/ 868139 h 494"/>
                  <a:gd name="T88" fmla="*/ 6434143 w 1834"/>
                  <a:gd name="T89" fmla="*/ 291589 h 494"/>
                  <a:gd name="T90" fmla="*/ 6030355 w 1834"/>
                  <a:gd name="T91" fmla="*/ 72897 h 494"/>
                  <a:gd name="T92" fmla="*/ 5719239 w 1834"/>
                  <a:gd name="T93" fmla="*/ 46389 h 494"/>
                  <a:gd name="T94" fmla="*/ 5401503 w 1834"/>
                  <a:gd name="T95" fmla="*/ 46389 h 494"/>
                  <a:gd name="T96" fmla="*/ 5083768 w 1834"/>
                  <a:gd name="T97" fmla="*/ 13254 h 494"/>
                  <a:gd name="T98" fmla="*/ 4924900 w 1834"/>
                  <a:gd name="T99" fmla="*/ 13254 h 494"/>
                  <a:gd name="T100" fmla="*/ 4607164 w 1834"/>
                  <a:gd name="T101" fmla="*/ 46389 h 494"/>
                  <a:gd name="T102" fmla="*/ 3971693 w 1834"/>
                  <a:gd name="T103" fmla="*/ 46389 h 494"/>
                  <a:gd name="T104" fmla="*/ 3495090 w 1834"/>
                  <a:gd name="T105" fmla="*/ 46389 h 494"/>
                  <a:gd name="T106" fmla="*/ 3177355 w 1834"/>
                  <a:gd name="T107" fmla="*/ 13254 h 494"/>
                  <a:gd name="T108" fmla="*/ 3018487 w 1834"/>
                  <a:gd name="T109" fmla="*/ 13254 h 494"/>
                  <a:gd name="T110" fmla="*/ 2700752 w 1834"/>
                  <a:gd name="T111" fmla="*/ 39762 h 494"/>
                  <a:gd name="T112" fmla="*/ 2065281 w 1834"/>
                  <a:gd name="T113" fmla="*/ 39762 h 494"/>
                  <a:gd name="T114" fmla="*/ 1588677 w 1834"/>
                  <a:gd name="T115" fmla="*/ 39762 h 494"/>
                  <a:gd name="T116" fmla="*/ 1270942 w 1834"/>
                  <a:gd name="T117" fmla="*/ 6627 h 494"/>
                  <a:gd name="T118" fmla="*/ 1112074 w 1834"/>
                  <a:gd name="T119" fmla="*/ 6627 h 494"/>
                  <a:gd name="T120" fmla="*/ 794339 w 1834"/>
                  <a:gd name="T121" fmla="*/ 33135 h 494"/>
                  <a:gd name="T122" fmla="*/ 158868 w 1834"/>
                  <a:gd name="T123" fmla="*/ 33135 h 4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34" h="494">
                    <a:moveTo>
                      <a:pt x="1181" y="494"/>
                    </a:moveTo>
                    <a:cubicBezTo>
                      <a:pt x="1181" y="490"/>
                      <a:pt x="1181" y="490"/>
                      <a:pt x="1181" y="490"/>
                    </a:cubicBezTo>
                    <a:cubicBezTo>
                      <a:pt x="1205" y="490"/>
                      <a:pt x="1205" y="490"/>
                      <a:pt x="1205" y="490"/>
                    </a:cubicBezTo>
                    <a:cubicBezTo>
                      <a:pt x="1205" y="494"/>
                      <a:pt x="1205" y="494"/>
                      <a:pt x="1205" y="494"/>
                    </a:cubicBezTo>
                    <a:lnTo>
                      <a:pt x="1181" y="494"/>
                    </a:lnTo>
                    <a:close/>
                    <a:moveTo>
                      <a:pt x="1229" y="494"/>
                    </a:moveTo>
                    <a:cubicBezTo>
                      <a:pt x="1229" y="490"/>
                      <a:pt x="1229" y="490"/>
                      <a:pt x="1229" y="490"/>
                    </a:cubicBezTo>
                    <a:cubicBezTo>
                      <a:pt x="1253" y="490"/>
                      <a:pt x="1253" y="490"/>
                      <a:pt x="1253" y="490"/>
                    </a:cubicBezTo>
                    <a:cubicBezTo>
                      <a:pt x="1253" y="494"/>
                      <a:pt x="1253" y="494"/>
                      <a:pt x="1253" y="494"/>
                    </a:cubicBezTo>
                    <a:lnTo>
                      <a:pt x="1229" y="494"/>
                    </a:lnTo>
                    <a:close/>
                    <a:moveTo>
                      <a:pt x="1157" y="494"/>
                    </a:moveTo>
                    <a:cubicBezTo>
                      <a:pt x="1133" y="494"/>
                      <a:pt x="1133" y="494"/>
                      <a:pt x="1133" y="494"/>
                    </a:cubicBezTo>
                    <a:cubicBezTo>
                      <a:pt x="1133" y="490"/>
                      <a:pt x="1133" y="490"/>
                      <a:pt x="1133" y="490"/>
                    </a:cubicBezTo>
                    <a:cubicBezTo>
                      <a:pt x="1157" y="490"/>
                      <a:pt x="1157" y="490"/>
                      <a:pt x="1157" y="490"/>
                    </a:cubicBezTo>
                    <a:lnTo>
                      <a:pt x="1157" y="494"/>
                    </a:lnTo>
                    <a:close/>
                    <a:moveTo>
                      <a:pt x="1277" y="494"/>
                    </a:moveTo>
                    <a:cubicBezTo>
                      <a:pt x="1277" y="490"/>
                      <a:pt x="1277" y="490"/>
                      <a:pt x="1277" y="490"/>
                    </a:cubicBezTo>
                    <a:cubicBezTo>
                      <a:pt x="1286" y="490"/>
                      <a:pt x="1286" y="490"/>
                      <a:pt x="1286" y="490"/>
                    </a:cubicBezTo>
                    <a:cubicBezTo>
                      <a:pt x="1291" y="490"/>
                      <a:pt x="1296" y="489"/>
                      <a:pt x="1301" y="489"/>
                    </a:cubicBezTo>
                    <a:cubicBezTo>
                      <a:pt x="1301" y="494"/>
                      <a:pt x="1301" y="494"/>
                      <a:pt x="1301" y="494"/>
                    </a:cubicBezTo>
                    <a:cubicBezTo>
                      <a:pt x="1296" y="494"/>
                      <a:pt x="1291" y="494"/>
                      <a:pt x="1286" y="494"/>
                    </a:cubicBezTo>
                    <a:lnTo>
                      <a:pt x="1277" y="494"/>
                    </a:lnTo>
                    <a:close/>
                    <a:moveTo>
                      <a:pt x="1109" y="494"/>
                    </a:moveTo>
                    <a:cubicBezTo>
                      <a:pt x="1085" y="494"/>
                      <a:pt x="1085" y="494"/>
                      <a:pt x="1085" y="494"/>
                    </a:cubicBezTo>
                    <a:cubicBezTo>
                      <a:pt x="1085" y="489"/>
                      <a:pt x="1085" y="489"/>
                      <a:pt x="1085" y="489"/>
                    </a:cubicBezTo>
                    <a:cubicBezTo>
                      <a:pt x="1109" y="489"/>
                      <a:pt x="1109" y="489"/>
                      <a:pt x="1109" y="489"/>
                    </a:cubicBezTo>
                    <a:lnTo>
                      <a:pt x="1109" y="494"/>
                    </a:lnTo>
                    <a:close/>
                    <a:moveTo>
                      <a:pt x="1061" y="494"/>
                    </a:moveTo>
                    <a:cubicBezTo>
                      <a:pt x="1037" y="494"/>
                      <a:pt x="1037" y="494"/>
                      <a:pt x="1037" y="494"/>
                    </a:cubicBezTo>
                    <a:cubicBezTo>
                      <a:pt x="1037" y="489"/>
                      <a:pt x="1037" y="489"/>
                      <a:pt x="1037" y="489"/>
                    </a:cubicBezTo>
                    <a:cubicBezTo>
                      <a:pt x="1061" y="489"/>
                      <a:pt x="1061" y="489"/>
                      <a:pt x="1061" y="489"/>
                    </a:cubicBezTo>
                    <a:lnTo>
                      <a:pt x="1061" y="494"/>
                    </a:lnTo>
                    <a:close/>
                    <a:moveTo>
                      <a:pt x="1013" y="494"/>
                    </a:moveTo>
                    <a:cubicBezTo>
                      <a:pt x="989" y="494"/>
                      <a:pt x="989" y="494"/>
                      <a:pt x="989" y="494"/>
                    </a:cubicBezTo>
                    <a:cubicBezTo>
                      <a:pt x="989" y="489"/>
                      <a:pt x="989" y="489"/>
                      <a:pt x="989" y="489"/>
                    </a:cubicBezTo>
                    <a:cubicBezTo>
                      <a:pt x="1013" y="489"/>
                      <a:pt x="1013" y="489"/>
                      <a:pt x="1013" y="489"/>
                    </a:cubicBezTo>
                    <a:lnTo>
                      <a:pt x="1013" y="494"/>
                    </a:lnTo>
                    <a:close/>
                    <a:moveTo>
                      <a:pt x="965" y="494"/>
                    </a:moveTo>
                    <a:cubicBezTo>
                      <a:pt x="941" y="494"/>
                      <a:pt x="941" y="494"/>
                      <a:pt x="941" y="494"/>
                    </a:cubicBezTo>
                    <a:cubicBezTo>
                      <a:pt x="941" y="489"/>
                      <a:pt x="941" y="489"/>
                      <a:pt x="941" y="489"/>
                    </a:cubicBezTo>
                    <a:cubicBezTo>
                      <a:pt x="965" y="489"/>
                      <a:pt x="965" y="489"/>
                      <a:pt x="965" y="489"/>
                    </a:cubicBezTo>
                    <a:lnTo>
                      <a:pt x="965" y="494"/>
                    </a:lnTo>
                    <a:close/>
                    <a:moveTo>
                      <a:pt x="605" y="494"/>
                    </a:moveTo>
                    <a:cubicBezTo>
                      <a:pt x="605" y="489"/>
                      <a:pt x="605" y="489"/>
                      <a:pt x="605" y="489"/>
                    </a:cubicBezTo>
                    <a:cubicBezTo>
                      <a:pt x="629" y="489"/>
                      <a:pt x="629" y="489"/>
                      <a:pt x="629" y="489"/>
                    </a:cubicBezTo>
                    <a:cubicBezTo>
                      <a:pt x="629" y="494"/>
                      <a:pt x="629" y="494"/>
                      <a:pt x="629" y="494"/>
                    </a:cubicBezTo>
                    <a:lnTo>
                      <a:pt x="605" y="494"/>
                    </a:lnTo>
                    <a:close/>
                    <a:moveTo>
                      <a:pt x="653" y="494"/>
                    </a:moveTo>
                    <a:cubicBezTo>
                      <a:pt x="653" y="489"/>
                      <a:pt x="653" y="489"/>
                      <a:pt x="653" y="489"/>
                    </a:cubicBezTo>
                    <a:cubicBezTo>
                      <a:pt x="677" y="489"/>
                      <a:pt x="677" y="489"/>
                      <a:pt x="677" y="489"/>
                    </a:cubicBezTo>
                    <a:cubicBezTo>
                      <a:pt x="677" y="494"/>
                      <a:pt x="677" y="494"/>
                      <a:pt x="677" y="494"/>
                    </a:cubicBezTo>
                    <a:lnTo>
                      <a:pt x="653" y="494"/>
                    </a:lnTo>
                    <a:close/>
                    <a:moveTo>
                      <a:pt x="917" y="494"/>
                    </a:moveTo>
                    <a:cubicBezTo>
                      <a:pt x="893" y="494"/>
                      <a:pt x="893" y="494"/>
                      <a:pt x="893" y="494"/>
                    </a:cubicBezTo>
                    <a:cubicBezTo>
                      <a:pt x="893" y="489"/>
                      <a:pt x="893" y="489"/>
                      <a:pt x="893" y="489"/>
                    </a:cubicBezTo>
                    <a:cubicBezTo>
                      <a:pt x="917" y="489"/>
                      <a:pt x="917" y="489"/>
                      <a:pt x="917" y="489"/>
                    </a:cubicBezTo>
                    <a:lnTo>
                      <a:pt x="917" y="494"/>
                    </a:lnTo>
                    <a:close/>
                    <a:moveTo>
                      <a:pt x="701" y="494"/>
                    </a:moveTo>
                    <a:cubicBezTo>
                      <a:pt x="701" y="489"/>
                      <a:pt x="701" y="489"/>
                      <a:pt x="701" y="489"/>
                    </a:cubicBezTo>
                    <a:cubicBezTo>
                      <a:pt x="725" y="489"/>
                      <a:pt x="725" y="489"/>
                      <a:pt x="725" y="489"/>
                    </a:cubicBezTo>
                    <a:cubicBezTo>
                      <a:pt x="725" y="494"/>
                      <a:pt x="725" y="494"/>
                      <a:pt x="725" y="494"/>
                    </a:cubicBezTo>
                    <a:lnTo>
                      <a:pt x="701" y="494"/>
                    </a:lnTo>
                    <a:close/>
                    <a:moveTo>
                      <a:pt x="749" y="494"/>
                    </a:moveTo>
                    <a:cubicBezTo>
                      <a:pt x="749" y="489"/>
                      <a:pt x="749" y="489"/>
                      <a:pt x="749" y="489"/>
                    </a:cubicBezTo>
                    <a:cubicBezTo>
                      <a:pt x="773" y="489"/>
                      <a:pt x="773" y="489"/>
                      <a:pt x="773" y="489"/>
                    </a:cubicBezTo>
                    <a:cubicBezTo>
                      <a:pt x="773" y="494"/>
                      <a:pt x="773" y="494"/>
                      <a:pt x="773" y="494"/>
                    </a:cubicBezTo>
                    <a:lnTo>
                      <a:pt x="749" y="494"/>
                    </a:lnTo>
                    <a:close/>
                    <a:moveTo>
                      <a:pt x="797" y="494"/>
                    </a:moveTo>
                    <a:cubicBezTo>
                      <a:pt x="797" y="489"/>
                      <a:pt x="797" y="489"/>
                      <a:pt x="797" y="489"/>
                    </a:cubicBezTo>
                    <a:cubicBezTo>
                      <a:pt x="821" y="489"/>
                      <a:pt x="821" y="489"/>
                      <a:pt x="821" y="489"/>
                    </a:cubicBezTo>
                    <a:cubicBezTo>
                      <a:pt x="821" y="494"/>
                      <a:pt x="821" y="494"/>
                      <a:pt x="821" y="494"/>
                    </a:cubicBezTo>
                    <a:lnTo>
                      <a:pt x="797" y="494"/>
                    </a:lnTo>
                    <a:close/>
                    <a:moveTo>
                      <a:pt x="581" y="494"/>
                    </a:moveTo>
                    <a:cubicBezTo>
                      <a:pt x="573" y="494"/>
                      <a:pt x="564" y="493"/>
                      <a:pt x="557" y="492"/>
                    </a:cubicBezTo>
                    <a:cubicBezTo>
                      <a:pt x="557" y="487"/>
                      <a:pt x="557" y="487"/>
                      <a:pt x="557" y="487"/>
                    </a:cubicBezTo>
                    <a:cubicBezTo>
                      <a:pt x="565" y="488"/>
                      <a:pt x="573" y="489"/>
                      <a:pt x="581" y="489"/>
                    </a:cubicBezTo>
                    <a:lnTo>
                      <a:pt x="581" y="494"/>
                    </a:lnTo>
                    <a:close/>
                    <a:moveTo>
                      <a:pt x="869" y="494"/>
                    </a:moveTo>
                    <a:cubicBezTo>
                      <a:pt x="853" y="494"/>
                      <a:pt x="853" y="494"/>
                      <a:pt x="853" y="494"/>
                    </a:cubicBezTo>
                    <a:cubicBezTo>
                      <a:pt x="845" y="494"/>
                      <a:pt x="845" y="494"/>
                      <a:pt x="845" y="494"/>
                    </a:cubicBezTo>
                    <a:cubicBezTo>
                      <a:pt x="845" y="489"/>
                      <a:pt x="845" y="489"/>
                      <a:pt x="845" y="489"/>
                    </a:cubicBezTo>
                    <a:cubicBezTo>
                      <a:pt x="853" y="489"/>
                      <a:pt x="853" y="489"/>
                      <a:pt x="853" y="489"/>
                    </a:cubicBezTo>
                    <a:cubicBezTo>
                      <a:pt x="869" y="489"/>
                      <a:pt x="869" y="489"/>
                      <a:pt x="869" y="489"/>
                    </a:cubicBezTo>
                    <a:lnTo>
                      <a:pt x="869" y="494"/>
                    </a:lnTo>
                    <a:close/>
                    <a:moveTo>
                      <a:pt x="1325" y="491"/>
                    </a:moveTo>
                    <a:cubicBezTo>
                      <a:pt x="1324" y="486"/>
                      <a:pt x="1324" y="486"/>
                      <a:pt x="1324" y="486"/>
                    </a:cubicBezTo>
                    <a:cubicBezTo>
                      <a:pt x="1333" y="485"/>
                      <a:pt x="1340" y="482"/>
                      <a:pt x="1346" y="479"/>
                    </a:cubicBezTo>
                    <a:cubicBezTo>
                      <a:pt x="1348" y="483"/>
                      <a:pt x="1348" y="483"/>
                      <a:pt x="1348" y="483"/>
                    </a:cubicBezTo>
                    <a:cubicBezTo>
                      <a:pt x="1342" y="487"/>
                      <a:pt x="1334" y="489"/>
                      <a:pt x="1325" y="491"/>
                    </a:cubicBezTo>
                    <a:close/>
                    <a:moveTo>
                      <a:pt x="533" y="487"/>
                    </a:moveTo>
                    <a:cubicBezTo>
                      <a:pt x="525" y="485"/>
                      <a:pt x="517" y="482"/>
                      <a:pt x="510" y="479"/>
                    </a:cubicBezTo>
                    <a:cubicBezTo>
                      <a:pt x="512" y="475"/>
                      <a:pt x="512" y="475"/>
                      <a:pt x="512" y="475"/>
                    </a:cubicBezTo>
                    <a:cubicBezTo>
                      <a:pt x="519" y="478"/>
                      <a:pt x="526" y="480"/>
                      <a:pt x="534" y="482"/>
                    </a:cubicBezTo>
                    <a:lnTo>
                      <a:pt x="533" y="487"/>
                    </a:lnTo>
                    <a:close/>
                    <a:moveTo>
                      <a:pt x="488" y="468"/>
                    </a:moveTo>
                    <a:cubicBezTo>
                      <a:pt x="481" y="464"/>
                      <a:pt x="475" y="459"/>
                      <a:pt x="469" y="453"/>
                    </a:cubicBezTo>
                    <a:cubicBezTo>
                      <a:pt x="472" y="450"/>
                      <a:pt x="472" y="450"/>
                      <a:pt x="472" y="450"/>
                    </a:cubicBezTo>
                    <a:cubicBezTo>
                      <a:pt x="478" y="455"/>
                      <a:pt x="484" y="460"/>
                      <a:pt x="491" y="464"/>
                    </a:cubicBezTo>
                    <a:lnTo>
                      <a:pt x="488" y="468"/>
                    </a:lnTo>
                    <a:close/>
                    <a:moveTo>
                      <a:pt x="1366" y="465"/>
                    </a:moveTo>
                    <a:cubicBezTo>
                      <a:pt x="1362" y="463"/>
                      <a:pt x="1362" y="463"/>
                      <a:pt x="1362" y="463"/>
                    </a:cubicBezTo>
                    <a:cubicBezTo>
                      <a:pt x="1365" y="457"/>
                      <a:pt x="1367" y="450"/>
                      <a:pt x="1368" y="441"/>
                    </a:cubicBezTo>
                    <a:cubicBezTo>
                      <a:pt x="1372" y="442"/>
                      <a:pt x="1372" y="442"/>
                      <a:pt x="1372" y="442"/>
                    </a:cubicBezTo>
                    <a:cubicBezTo>
                      <a:pt x="1371" y="451"/>
                      <a:pt x="1369" y="459"/>
                      <a:pt x="1366" y="465"/>
                    </a:cubicBezTo>
                    <a:close/>
                    <a:moveTo>
                      <a:pt x="453" y="435"/>
                    </a:moveTo>
                    <a:cubicBezTo>
                      <a:pt x="448" y="428"/>
                      <a:pt x="444" y="421"/>
                      <a:pt x="440" y="414"/>
                    </a:cubicBezTo>
                    <a:cubicBezTo>
                      <a:pt x="445" y="412"/>
                      <a:pt x="445" y="412"/>
                      <a:pt x="445" y="412"/>
                    </a:cubicBezTo>
                    <a:cubicBezTo>
                      <a:pt x="448" y="419"/>
                      <a:pt x="452" y="426"/>
                      <a:pt x="457" y="432"/>
                    </a:cubicBezTo>
                    <a:lnTo>
                      <a:pt x="453" y="435"/>
                    </a:lnTo>
                    <a:close/>
                    <a:moveTo>
                      <a:pt x="1374" y="417"/>
                    </a:moveTo>
                    <a:cubicBezTo>
                      <a:pt x="1369" y="417"/>
                      <a:pt x="1369" y="417"/>
                      <a:pt x="1369" y="417"/>
                    </a:cubicBezTo>
                    <a:cubicBezTo>
                      <a:pt x="1369" y="414"/>
                      <a:pt x="1369" y="411"/>
                      <a:pt x="1369" y="407"/>
                    </a:cubicBezTo>
                    <a:cubicBezTo>
                      <a:pt x="1369" y="393"/>
                      <a:pt x="1369" y="393"/>
                      <a:pt x="1369" y="393"/>
                    </a:cubicBezTo>
                    <a:cubicBezTo>
                      <a:pt x="1374" y="393"/>
                      <a:pt x="1374" y="393"/>
                      <a:pt x="1374" y="393"/>
                    </a:cubicBezTo>
                    <a:cubicBezTo>
                      <a:pt x="1374" y="407"/>
                      <a:pt x="1374" y="407"/>
                      <a:pt x="1374" y="407"/>
                    </a:cubicBezTo>
                    <a:cubicBezTo>
                      <a:pt x="1374" y="411"/>
                      <a:pt x="1374" y="414"/>
                      <a:pt x="1374" y="417"/>
                    </a:cubicBezTo>
                    <a:close/>
                    <a:moveTo>
                      <a:pt x="433" y="391"/>
                    </a:moveTo>
                    <a:cubicBezTo>
                      <a:pt x="432" y="383"/>
                      <a:pt x="431" y="376"/>
                      <a:pt x="431" y="369"/>
                    </a:cubicBezTo>
                    <a:cubicBezTo>
                      <a:pt x="431" y="368"/>
                      <a:pt x="431" y="367"/>
                      <a:pt x="431" y="366"/>
                    </a:cubicBezTo>
                    <a:cubicBezTo>
                      <a:pt x="436" y="366"/>
                      <a:pt x="436" y="366"/>
                      <a:pt x="436" y="366"/>
                    </a:cubicBezTo>
                    <a:cubicBezTo>
                      <a:pt x="436" y="367"/>
                      <a:pt x="436" y="368"/>
                      <a:pt x="436" y="369"/>
                    </a:cubicBezTo>
                    <a:cubicBezTo>
                      <a:pt x="436" y="376"/>
                      <a:pt x="436" y="383"/>
                      <a:pt x="438" y="390"/>
                    </a:cubicBezTo>
                    <a:lnTo>
                      <a:pt x="433" y="391"/>
                    </a:lnTo>
                    <a:close/>
                    <a:moveTo>
                      <a:pt x="1374" y="369"/>
                    </a:moveTo>
                    <a:cubicBezTo>
                      <a:pt x="1369" y="369"/>
                      <a:pt x="1369" y="369"/>
                      <a:pt x="1369" y="369"/>
                    </a:cubicBezTo>
                    <a:cubicBezTo>
                      <a:pt x="1369" y="364"/>
                      <a:pt x="1369" y="359"/>
                      <a:pt x="1369" y="354"/>
                    </a:cubicBezTo>
                    <a:cubicBezTo>
                      <a:pt x="1369" y="345"/>
                      <a:pt x="1369" y="345"/>
                      <a:pt x="1369" y="345"/>
                    </a:cubicBezTo>
                    <a:cubicBezTo>
                      <a:pt x="1374" y="345"/>
                      <a:pt x="1374" y="345"/>
                      <a:pt x="1374" y="345"/>
                    </a:cubicBezTo>
                    <a:cubicBezTo>
                      <a:pt x="1374" y="354"/>
                      <a:pt x="1374" y="354"/>
                      <a:pt x="1374" y="354"/>
                    </a:cubicBezTo>
                    <a:cubicBezTo>
                      <a:pt x="1374" y="359"/>
                      <a:pt x="1374" y="364"/>
                      <a:pt x="1374" y="369"/>
                    </a:cubicBezTo>
                    <a:close/>
                    <a:moveTo>
                      <a:pt x="439" y="343"/>
                    </a:moveTo>
                    <a:cubicBezTo>
                      <a:pt x="434" y="342"/>
                      <a:pt x="434" y="342"/>
                      <a:pt x="434" y="342"/>
                    </a:cubicBezTo>
                    <a:cubicBezTo>
                      <a:pt x="436" y="334"/>
                      <a:pt x="439" y="326"/>
                      <a:pt x="443" y="319"/>
                    </a:cubicBezTo>
                    <a:cubicBezTo>
                      <a:pt x="447" y="321"/>
                      <a:pt x="447" y="321"/>
                      <a:pt x="447" y="321"/>
                    </a:cubicBezTo>
                    <a:cubicBezTo>
                      <a:pt x="443" y="328"/>
                      <a:pt x="441" y="336"/>
                      <a:pt x="439" y="343"/>
                    </a:cubicBezTo>
                    <a:close/>
                    <a:moveTo>
                      <a:pt x="1374" y="321"/>
                    </a:moveTo>
                    <a:cubicBezTo>
                      <a:pt x="1370" y="321"/>
                      <a:pt x="1370" y="321"/>
                      <a:pt x="1370" y="321"/>
                    </a:cubicBezTo>
                    <a:cubicBezTo>
                      <a:pt x="1370" y="311"/>
                      <a:pt x="1371" y="304"/>
                      <a:pt x="1372" y="297"/>
                    </a:cubicBezTo>
                    <a:cubicBezTo>
                      <a:pt x="1377" y="298"/>
                      <a:pt x="1377" y="298"/>
                      <a:pt x="1377" y="298"/>
                    </a:cubicBezTo>
                    <a:cubicBezTo>
                      <a:pt x="1376" y="304"/>
                      <a:pt x="1375" y="312"/>
                      <a:pt x="1374" y="321"/>
                    </a:cubicBezTo>
                    <a:close/>
                    <a:moveTo>
                      <a:pt x="460" y="302"/>
                    </a:moveTo>
                    <a:cubicBezTo>
                      <a:pt x="456" y="299"/>
                      <a:pt x="456" y="299"/>
                      <a:pt x="456" y="299"/>
                    </a:cubicBezTo>
                    <a:cubicBezTo>
                      <a:pt x="461" y="292"/>
                      <a:pt x="467" y="287"/>
                      <a:pt x="473" y="281"/>
                    </a:cubicBezTo>
                    <a:cubicBezTo>
                      <a:pt x="476" y="285"/>
                      <a:pt x="476" y="285"/>
                      <a:pt x="476" y="285"/>
                    </a:cubicBezTo>
                    <a:cubicBezTo>
                      <a:pt x="470" y="290"/>
                      <a:pt x="465" y="296"/>
                      <a:pt x="460" y="302"/>
                    </a:cubicBezTo>
                    <a:close/>
                    <a:moveTo>
                      <a:pt x="1386" y="277"/>
                    </a:moveTo>
                    <a:cubicBezTo>
                      <a:pt x="1382" y="274"/>
                      <a:pt x="1382" y="274"/>
                      <a:pt x="1382" y="274"/>
                    </a:cubicBezTo>
                    <a:cubicBezTo>
                      <a:pt x="1387" y="267"/>
                      <a:pt x="1393" y="263"/>
                      <a:pt x="1402" y="259"/>
                    </a:cubicBezTo>
                    <a:cubicBezTo>
                      <a:pt x="1403" y="264"/>
                      <a:pt x="1403" y="264"/>
                      <a:pt x="1403" y="264"/>
                    </a:cubicBezTo>
                    <a:cubicBezTo>
                      <a:pt x="1396" y="267"/>
                      <a:pt x="1390" y="271"/>
                      <a:pt x="1386" y="277"/>
                    </a:cubicBezTo>
                    <a:close/>
                    <a:moveTo>
                      <a:pt x="496" y="272"/>
                    </a:moveTo>
                    <a:cubicBezTo>
                      <a:pt x="494" y="268"/>
                      <a:pt x="494" y="268"/>
                      <a:pt x="494" y="268"/>
                    </a:cubicBezTo>
                    <a:cubicBezTo>
                      <a:pt x="501" y="264"/>
                      <a:pt x="508" y="260"/>
                      <a:pt x="516" y="258"/>
                    </a:cubicBezTo>
                    <a:cubicBezTo>
                      <a:pt x="517" y="262"/>
                      <a:pt x="517" y="262"/>
                      <a:pt x="517" y="262"/>
                    </a:cubicBezTo>
                    <a:cubicBezTo>
                      <a:pt x="510" y="265"/>
                      <a:pt x="503" y="268"/>
                      <a:pt x="496" y="272"/>
                    </a:cubicBezTo>
                    <a:close/>
                    <a:moveTo>
                      <a:pt x="1426" y="259"/>
                    </a:moveTo>
                    <a:cubicBezTo>
                      <a:pt x="1426" y="255"/>
                      <a:pt x="1426" y="255"/>
                      <a:pt x="1426" y="255"/>
                    </a:cubicBezTo>
                    <a:cubicBezTo>
                      <a:pt x="1429" y="254"/>
                      <a:pt x="1432" y="254"/>
                      <a:pt x="1435" y="254"/>
                    </a:cubicBezTo>
                    <a:cubicBezTo>
                      <a:pt x="1450" y="254"/>
                      <a:pt x="1450" y="254"/>
                      <a:pt x="1450" y="254"/>
                    </a:cubicBezTo>
                    <a:cubicBezTo>
                      <a:pt x="1450" y="259"/>
                      <a:pt x="1450" y="259"/>
                      <a:pt x="1450" y="259"/>
                    </a:cubicBezTo>
                    <a:cubicBezTo>
                      <a:pt x="1435" y="259"/>
                      <a:pt x="1435" y="259"/>
                      <a:pt x="1435" y="259"/>
                    </a:cubicBezTo>
                    <a:cubicBezTo>
                      <a:pt x="1432" y="259"/>
                      <a:pt x="1429" y="259"/>
                      <a:pt x="1426" y="259"/>
                    </a:cubicBezTo>
                    <a:close/>
                    <a:moveTo>
                      <a:pt x="1474" y="259"/>
                    </a:moveTo>
                    <a:cubicBezTo>
                      <a:pt x="1474" y="254"/>
                      <a:pt x="1474" y="254"/>
                      <a:pt x="1474" y="254"/>
                    </a:cubicBezTo>
                    <a:cubicBezTo>
                      <a:pt x="1498" y="254"/>
                      <a:pt x="1498" y="254"/>
                      <a:pt x="1498" y="254"/>
                    </a:cubicBezTo>
                    <a:cubicBezTo>
                      <a:pt x="1498" y="259"/>
                      <a:pt x="1498" y="259"/>
                      <a:pt x="1498" y="259"/>
                    </a:cubicBezTo>
                    <a:lnTo>
                      <a:pt x="1474" y="259"/>
                    </a:lnTo>
                    <a:close/>
                    <a:moveTo>
                      <a:pt x="1522" y="259"/>
                    </a:moveTo>
                    <a:cubicBezTo>
                      <a:pt x="1522" y="254"/>
                      <a:pt x="1522" y="254"/>
                      <a:pt x="1522" y="254"/>
                    </a:cubicBezTo>
                    <a:cubicBezTo>
                      <a:pt x="1546" y="254"/>
                      <a:pt x="1546" y="254"/>
                      <a:pt x="1546" y="254"/>
                    </a:cubicBezTo>
                    <a:cubicBezTo>
                      <a:pt x="1546" y="259"/>
                      <a:pt x="1546" y="259"/>
                      <a:pt x="1546" y="259"/>
                    </a:cubicBezTo>
                    <a:lnTo>
                      <a:pt x="1522" y="259"/>
                    </a:lnTo>
                    <a:close/>
                    <a:moveTo>
                      <a:pt x="1570" y="259"/>
                    </a:moveTo>
                    <a:cubicBezTo>
                      <a:pt x="1570" y="254"/>
                      <a:pt x="1570" y="254"/>
                      <a:pt x="1570" y="254"/>
                    </a:cubicBezTo>
                    <a:cubicBezTo>
                      <a:pt x="1594" y="254"/>
                      <a:pt x="1594" y="254"/>
                      <a:pt x="1594" y="254"/>
                    </a:cubicBezTo>
                    <a:cubicBezTo>
                      <a:pt x="1594" y="259"/>
                      <a:pt x="1594" y="259"/>
                      <a:pt x="1594" y="259"/>
                    </a:cubicBezTo>
                    <a:lnTo>
                      <a:pt x="1570" y="259"/>
                    </a:lnTo>
                    <a:close/>
                    <a:moveTo>
                      <a:pt x="1618" y="259"/>
                    </a:moveTo>
                    <a:cubicBezTo>
                      <a:pt x="1618" y="254"/>
                      <a:pt x="1618" y="254"/>
                      <a:pt x="1618" y="254"/>
                    </a:cubicBezTo>
                    <a:cubicBezTo>
                      <a:pt x="1642" y="254"/>
                      <a:pt x="1642" y="254"/>
                      <a:pt x="1642" y="254"/>
                    </a:cubicBezTo>
                    <a:cubicBezTo>
                      <a:pt x="1642" y="259"/>
                      <a:pt x="1642" y="259"/>
                      <a:pt x="1642" y="259"/>
                    </a:cubicBezTo>
                    <a:lnTo>
                      <a:pt x="1618" y="259"/>
                    </a:lnTo>
                    <a:close/>
                    <a:moveTo>
                      <a:pt x="1666" y="259"/>
                    </a:moveTo>
                    <a:cubicBezTo>
                      <a:pt x="1666" y="254"/>
                      <a:pt x="1666" y="254"/>
                      <a:pt x="1666" y="254"/>
                    </a:cubicBezTo>
                    <a:cubicBezTo>
                      <a:pt x="1690" y="254"/>
                      <a:pt x="1690" y="254"/>
                      <a:pt x="1690" y="254"/>
                    </a:cubicBezTo>
                    <a:cubicBezTo>
                      <a:pt x="1690" y="259"/>
                      <a:pt x="1690" y="259"/>
                      <a:pt x="1690" y="259"/>
                    </a:cubicBezTo>
                    <a:lnTo>
                      <a:pt x="1666" y="259"/>
                    </a:lnTo>
                    <a:close/>
                    <a:moveTo>
                      <a:pt x="1714" y="259"/>
                    </a:moveTo>
                    <a:cubicBezTo>
                      <a:pt x="1714" y="254"/>
                      <a:pt x="1714" y="254"/>
                      <a:pt x="1714" y="254"/>
                    </a:cubicBezTo>
                    <a:cubicBezTo>
                      <a:pt x="1738" y="254"/>
                      <a:pt x="1738" y="254"/>
                      <a:pt x="1738" y="254"/>
                    </a:cubicBezTo>
                    <a:cubicBezTo>
                      <a:pt x="1738" y="259"/>
                      <a:pt x="1738" y="259"/>
                      <a:pt x="1738" y="259"/>
                    </a:cubicBezTo>
                    <a:lnTo>
                      <a:pt x="1714" y="259"/>
                    </a:lnTo>
                    <a:close/>
                    <a:moveTo>
                      <a:pt x="1762" y="259"/>
                    </a:moveTo>
                    <a:cubicBezTo>
                      <a:pt x="1762" y="254"/>
                      <a:pt x="1762" y="254"/>
                      <a:pt x="1762" y="254"/>
                    </a:cubicBezTo>
                    <a:cubicBezTo>
                      <a:pt x="1786" y="254"/>
                      <a:pt x="1786" y="254"/>
                      <a:pt x="1786" y="254"/>
                    </a:cubicBezTo>
                    <a:cubicBezTo>
                      <a:pt x="1786" y="259"/>
                      <a:pt x="1786" y="259"/>
                      <a:pt x="1786" y="259"/>
                    </a:cubicBezTo>
                    <a:lnTo>
                      <a:pt x="1762" y="259"/>
                    </a:lnTo>
                    <a:close/>
                    <a:moveTo>
                      <a:pt x="1810" y="259"/>
                    </a:moveTo>
                    <a:cubicBezTo>
                      <a:pt x="1810" y="254"/>
                      <a:pt x="1810" y="254"/>
                      <a:pt x="1810" y="254"/>
                    </a:cubicBezTo>
                    <a:cubicBezTo>
                      <a:pt x="1834" y="254"/>
                      <a:pt x="1834" y="254"/>
                      <a:pt x="1834" y="254"/>
                    </a:cubicBezTo>
                    <a:cubicBezTo>
                      <a:pt x="1834" y="259"/>
                      <a:pt x="1834" y="259"/>
                      <a:pt x="1834" y="259"/>
                    </a:cubicBezTo>
                    <a:lnTo>
                      <a:pt x="1810" y="259"/>
                    </a:lnTo>
                    <a:close/>
                    <a:moveTo>
                      <a:pt x="540" y="256"/>
                    </a:moveTo>
                    <a:cubicBezTo>
                      <a:pt x="539" y="251"/>
                      <a:pt x="539" y="251"/>
                      <a:pt x="539" y="251"/>
                    </a:cubicBezTo>
                    <a:cubicBezTo>
                      <a:pt x="547" y="249"/>
                      <a:pt x="555" y="248"/>
                      <a:pt x="563" y="247"/>
                    </a:cubicBezTo>
                    <a:cubicBezTo>
                      <a:pt x="564" y="252"/>
                      <a:pt x="564" y="252"/>
                      <a:pt x="564" y="252"/>
                    </a:cubicBezTo>
                    <a:cubicBezTo>
                      <a:pt x="555" y="253"/>
                      <a:pt x="548" y="254"/>
                      <a:pt x="540" y="256"/>
                    </a:cubicBezTo>
                    <a:close/>
                    <a:moveTo>
                      <a:pt x="587" y="251"/>
                    </a:moveTo>
                    <a:cubicBezTo>
                      <a:pt x="587" y="246"/>
                      <a:pt x="587" y="246"/>
                      <a:pt x="587" y="246"/>
                    </a:cubicBezTo>
                    <a:cubicBezTo>
                      <a:pt x="611" y="246"/>
                      <a:pt x="611" y="246"/>
                      <a:pt x="611" y="246"/>
                    </a:cubicBezTo>
                    <a:cubicBezTo>
                      <a:pt x="611" y="251"/>
                      <a:pt x="611" y="251"/>
                      <a:pt x="611" y="251"/>
                    </a:cubicBezTo>
                    <a:lnTo>
                      <a:pt x="587" y="251"/>
                    </a:lnTo>
                    <a:close/>
                    <a:moveTo>
                      <a:pt x="635" y="251"/>
                    </a:moveTo>
                    <a:cubicBezTo>
                      <a:pt x="635" y="246"/>
                      <a:pt x="635" y="246"/>
                      <a:pt x="635" y="246"/>
                    </a:cubicBezTo>
                    <a:cubicBezTo>
                      <a:pt x="659" y="246"/>
                      <a:pt x="659" y="246"/>
                      <a:pt x="659" y="246"/>
                    </a:cubicBezTo>
                    <a:cubicBezTo>
                      <a:pt x="659" y="250"/>
                      <a:pt x="659" y="250"/>
                      <a:pt x="659" y="250"/>
                    </a:cubicBezTo>
                    <a:lnTo>
                      <a:pt x="635" y="251"/>
                    </a:lnTo>
                    <a:close/>
                    <a:moveTo>
                      <a:pt x="683" y="250"/>
                    </a:moveTo>
                    <a:cubicBezTo>
                      <a:pt x="683" y="246"/>
                      <a:pt x="683" y="246"/>
                      <a:pt x="683" y="246"/>
                    </a:cubicBezTo>
                    <a:cubicBezTo>
                      <a:pt x="707" y="246"/>
                      <a:pt x="707" y="246"/>
                      <a:pt x="707" y="246"/>
                    </a:cubicBezTo>
                    <a:cubicBezTo>
                      <a:pt x="707" y="250"/>
                      <a:pt x="707" y="250"/>
                      <a:pt x="707" y="250"/>
                    </a:cubicBezTo>
                    <a:lnTo>
                      <a:pt x="683" y="250"/>
                    </a:lnTo>
                    <a:close/>
                    <a:moveTo>
                      <a:pt x="731" y="250"/>
                    </a:moveTo>
                    <a:cubicBezTo>
                      <a:pt x="731" y="245"/>
                      <a:pt x="731" y="245"/>
                      <a:pt x="731" y="245"/>
                    </a:cubicBezTo>
                    <a:cubicBezTo>
                      <a:pt x="755" y="245"/>
                      <a:pt x="755" y="245"/>
                      <a:pt x="755" y="245"/>
                    </a:cubicBezTo>
                    <a:cubicBezTo>
                      <a:pt x="755" y="250"/>
                      <a:pt x="755" y="250"/>
                      <a:pt x="755" y="250"/>
                    </a:cubicBezTo>
                    <a:lnTo>
                      <a:pt x="731" y="250"/>
                    </a:lnTo>
                    <a:close/>
                    <a:moveTo>
                      <a:pt x="779" y="250"/>
                    </a:moveTo>
                    <a:cubicBezTo>
                      <a:pt x="779" y="245"/>
                      <a:pt x="779" y="245"/>
                      <a:pt x="779" y="245"/>
                    </a:cubicBezTo>
                    <a:cubicBezTo>
                      <a:pt x="803" y="245"/>
                      <a:pt x="803" y="245"/>
                      <a:pt x="803" y="245"/>
                    </a:cubicBezTo>
                    <a:cubicBezTo>
                      <a:pt x="803" y="250"/>
                      <a:pt x="803" y="250"/>
                      <a:pt x="803" y="250"/>
                    </a:cubicBezTo>
                    <a:lnTo>
                      <a:pt x="779" y="250"/>
                    </a:lnTo>
                    <a:close/>
                    <a:moveTo>
                      <a:pt x="827" y="250"/>
                    </a:moveTo>
                    <a:cubicBezTo>
                      <a:pt x="827" y="245"/>
                      <a:pt x="827" y="245"/>
                      <a:pt x="827" y="245"/>
                    </a:cubicBezTo>
                    <a:cubicBezTo>
                      <a:pt x="851" y="245"/>
                      <a:pt x="851" y="245"/>
                      <a:pt x="851" y="245"/>
                    </a:cubicBezTo>
                    <a:cubicBezTo>
                      <a:pt x="851" y="250"/>
                      <a:pt x="851" y="250"/>
                      <a:pt x="851" y="250"/>
                    </a:cubicBezTo>
                    <a:lnTo>
                      <a:pt x="827" y="250"/>
                    </a:lnTo>
                    <a:close/>
                    <a:moveTo>
                      <a:pt x="875" y="250"/>
                    </a:moveTo>
                    <a:cubicBezTo>
                      <a:pt x="875" y="245"/>
                      <a:pt x="875" y="245"/>
                      <a:pt x="875" y="245"/>
                    </a:cubicBezTo>
                    <a:cubicBezTo>
                      <a:pt x="883" y="245"/>
                      <a:pt x="891" y="244"/>
                      <a:pt x="899" y="243"/>
                    </a:cubicBezTo>
                    <a:cubicBezTo>
                      <a:pt x="899" y="248"/>
                      <a:pt x="899" y="248"/>
                      <a:pt x="899" y="248"/>
                    </a:cubicBezTo>
                    <a:cubicBezTo>
                      <a:pt x="892" y="249"/>
                      <a:pt x="884" y="250"/>
                      <a:pt x="875" y="250"/>
                    </a:cubicBezTo>
                    <a:close/>
                    <a:moveTo>
                      <a:pt x="923" y="242"/>
                    </a:moveTo>
                    <a:cubicBezTo>
                      <a:pt x="921" y="237"/>
                      <a:pt x="921" y="237"/>
                      <a:pt x="921" y="237"/>
                    </a:cubicBezTo>
                    <a:cubicBezTo>
                      <a:pt x="929" y="234"/>
                      <a:pt x="936" y="231"/>
                      <a:pt x="943" y="227"/>
                    </a:cubicBezTo>
                    <a:cubicBezTo>
                      <a:pt x="945" y="231"/>
                      <a:pt x="945" y="231"/>
                      <a:pt x="945" y="231"/>
                    </a:cubicBezTo>
                    <a:cubicBezTo>
                      <a:pt x="938" y="235"/>
                      <a:pt x="931" y="239"/>
                      <a:pt x="923" y="242"/>
                    </a:cubicBezTo>
                    <a:close/>
                    <a:moveTo>
                      <a:pt x="965" y="217"/>
                    </a:moveTo>
                    <a:cubicBezTo>
                      <a:pt x="962" y="213"/>
                      <a:pt x="962" y="213"/>
                      <a:pt x="962" y="213"/>
                    </a:cubicBezTo>
                    <a:cubicBezTo>
                      <a:pt x="967" y="208"/>
                      <a:pt x="973" y="202"/>
                      <a:pt x="977" y="196"/>
                    </a:cubicBezTo>
                    <a:cubicBezTo>
                      <a:pt x="981" y="199"/>
                      <a:pt x="981" y="199"/>
                      <a:pt x="981" y="199"/>
                    </a:cubicBezTo>
                    <a:cubicBezTo>
                      <a:pt x="976" y="205"/>
                      <a:pt x="971" y="211"/>
                      <a:pt x="965" y="217"/>
                    </a:cubicBezTo>
                    <a:close/>
                    <a:moveTo>
                      <a:pt x="994" y="178"/>
                    </a:moveTo>
                    <a:cubicBezTo>
                      <a:pt x="989" y="176"/>
                      <a:pt x="989" y="176"/>
                      <a:pt x="989" y="176"/>
                    </a:cubicBezTo>
                    <a:cubicBezTo>
                      <a:pt x="993" y="169"/>
                      <a:pt x="996" y="161"/>
                      <a:pt x="998" y="154"/>
                    </a:cubicBezTo>
                    <a:cubicBezTo>
                      <a:pt x="1002" y="155"/>
                      <a:pt x="1002" y="155"/>
                      <a:pt x="1002" y="155"/>
                    </a:cubicBezTo>
                    <a:cubicBezTo>
                      <a:pt x="1000" y="163"/>
                      <a:pt x="997" y="170"/>
                      <a:pt x="994" y="178"/>
                    </a:cubicBezTo>
                    <a:close/>
                    <a:moveTo>
                      <a:pt x="1006" y="131"/>
                    </a:moveTo>
                    <a:cubicBezTo>
                      <a:pt x="1002" y="130"/>
                      <a:pt x="1002" y="130"/>
                      <a:pt x="1002" y="130"/>
                    </a:cubicBezTo>
                    <a:cubicBezTo>
                      <a:pt x="1002" y="127"/>
                      <a:pt x="1002" y="124"/>
                      <a:pt x="1002" y="121"/>
                    </a:cubicBezTo>
                    <a:cubicBezTo>
                      <a:pt x="1002" y="116"/>
                      <a:pt x="1002" y="111"/>
                      <a:pt x="1001" y="107"/>
                    </a:cubicBezTo>
                    <a:cubicBezTo>
                      <a:pt x="1006" y="106"/>
                      <a:pt x="1006" y="106"/>
                      <a:pt x="1006" y="106"/>
                    </a:cubicBezTo>
                    <a:cubicBezTo>
                      <a:pt x="1007" y="111"/>
                      <a:pt x="1007" y="116"/>
                      <a:pt x="1007" y="121"/>
                    </a:cubicBezTo>
                    <a:cubicBezTo>
                      <a:pt x="1007" y="124"/>
                      <a:pt x="1007" y="127"/>
                      <a:pt x="1006" y="131"/>
                    </a:cubicBezTo>
                    <a:close/>
                    <a:moveTo>
                      <a:pt x="996" y="84"/>
                    </a:moveTo>
                    <a:cubicBezTo>
                      <a:pt x="994" y="76"/>
                      <a:pt x="991" y="69"/>
                      <a:pt x="987" y="63"/>
                    </a:cubicBezTo>
                    <a:cubicBezTo>
                      <a:pt x="991" y="60"/>
                      <a:pt x="991" y="60"/>
                      <a:pt x="991" y="60"/>
                    </a:cubicBezTo>
                    <a:cubicBezTo>
                      <a:pt x="995" y="67"/>
                      <a:pt x="998" y="75"/>
                      <a:pt x="1001" y="82"/>
                    </a:cubicBezTo>
                    <a:lnTo>
                      <a:pt x="996" y="84"/>
                    </a:lnTo>
                    <a:close/>
                    <a:moveTo>
                      <a:pt x="972" y="44"/>
                    </a:moveTo>
                    <a:cubicBezTo>
                      <a:pt x="967" y="38"/>
                      <a:pt x="961" y="33"/>
                      <a:pt x="954" y="29"/>
                    </a:cubicBezTo>
                    <a:cubicBezTo>
                      <a:pt x="957" y="25"/>
                      <a:pt x="957" y="25"/>
                      <a:pt x="957" y="25"/>
                    </a:cubicBezTo>
                    <a:cubicBezTo>
                      <a:pt x="964" y="30"/>
                      <a:pt x="970" y="35"/>
                      <a:pt x="976" y="41"/>
                    </a:cubicBezTo>
                    <a:lnTo>
                      <a:pt x="972" y="44"/>
                    </a:lnTo>
                    <a:close/>
                    <a:moveTo>
                      <a:pt x="934" y="18"/>
                    </a:moveTo>
                    <a:cubicBezTo>
                      <a:pt x="927" y="15"/>
                      <a:pt x="919" y="13"/>
                      <a:pt x="911" y="11"/>
                    </a:cubicBezTo>
                    <a:cubicBezTo>
                      <a:pt x="912" y="7"/>
                      <a:pt x="912" y="7"/>
                      <a:pt x="912" y="7"/>
                    </a:cubicBezTo>
                    <a:cubicBezTo>
                      <a:pt x="920" y="8"/>
                      <a:pt x="928" y="11"/>
                      <a:pt x="935" y="14"/>
                    </a:cubicBezTo>
                    <a:lnTo>
                      <a:pt x="934" y="18"/>
                    </a:lnTo>
                    <a:close/>
                    <a:moveTo>
                      <a:pt x="888" y="8"/>
                    </a:moveTo>
                    <a:cubicBezTo>
                      <a:pt x="883" y="8"/>
                      <a:pt x="879" y="8"/>
                      <a:pt x="874" y="8"/>
                    </a:cubicBezTo>
                    <a:cubicBezTo>
                      <a:pt x="864" y="7"/>
                      <a:pt x="864" y="7"/>
                      <a:pt x="864" y="7"/>
                    </a:cubicBezTo>
                    <a:cubicBezTo>
                      <a:pt x="864" y="3"/>
                      <a:pt x="864" y="3"/>
                      <a:pt x="864" y="3"/>
                    </a:cubicBezTo>
                    <a:cubicBezTo>
                      <a:pt x="874" y="3"/>
                      <a:pt x="874" y="3"/>
                      <a:pt x="874" y="3"/>
                    </a:cubicBezTo>
                    <a:cubicBezTo>
                      <a:pt x="879" y="3"/>
                      <a:pt x="883" y="3"/>
                      <a:pt x="888" y="3"/>
                    </a:cubicBezTo>
                    <a:lnTo>
                      <a:pt x="888" y="8"/>
                    </a:lnTo>
                    <a:close/>
                    <a:moveTo>
                      <a:pt x="840" y="7"/>
                    </a:moveTo>
                    <a:cubicBezTo>
                      <a:pt x="816" y="7"/>
                      <a:pt x="816" y="7"/>
                      <a:pt x="816" y="7"/>
                    </a:cubicBezTo>
                    <a:cubicBezTo>
                      <a:pt x="816" y="3"/>
                      <a:pt x="816" y="3"/>
                      <a:pt x="816" y="3"/>
                    </a:cubicBezTo>
                    <a:cubicBezTo>
                      <a:pt x="840" y="3"/>
                      <a:pt x="840" y="3"/>
                      <a:pt x="840" y="3"/>
                    </a:cubicBezTo>
                    <a:lnTo>
                      <a:pt x="840" y="7"/>
                    </a:lnTo>
                    <a:close/>
                    <a:moveTo>
                      <a:pt x="792" y="7"/>
                    </a:moveTo>
                    <a:cubicBezTo>
                      <a:pt x="768" y="7"/>
                      <a:pt x="768" y="7"/>
                      <a:pt x="768" y="7"/>
                    </a:cubicBezTo>
                    <a:cubicBezTo>
                      <a:pt x="768" y="2"/>
                      <a:pt x="768" y="2"/>
                      <a:pt x="768" y="2"/>
                    </a:cubicBezTo>
                    <a:cubicBezTo>
                      <a:pt x="792" y="2"/>
                      <a:pt x="792" y="2"/>
                      <a:pt x="792" y="2"/>
                    </a:cubicBezTo>
                    <a:lnTo>
                      <a:pt x="792" y="7"/>
                    </a:lnTo>
                    <a:close/>
                    <a:moveTo>
                      <a:pt x="744" y="7"/>
                    </a:moveTo>
                    <a:cubicBezTo>
                      <a:pt x="720" y="7"/>
                      <a:pt x="720" y="7"/>
                      <a:pt x="720" y="7"/>
                    </a:cubicBezTo>
                    <a:cubicBezTo>
                      <a:pt x="720" y="2"/>
                      <a:pt x="720" y="2"/>
                      <a:pt x="720" y="2"/>
                    </a:cubicBezTo>
                    <a:cubicBezTo>
                      <a:pt x="744" y="2"/>
                      <a:pt x="744" y="2"/>
                      <a:pt x="744" y="2"/>
                    </a:cubicBezTo>
                    <a:lnTo>
                      <a:pt x="744" y="7"/>
                    </a:lnTo>
                    <a:close/>
                    <a:moveTo>
                      <a:pt x="696" y="7"/>
                    </a:moveTo>
                    <a:cubicBezTo>
                      <a:pt x="672" y="7"/>
                      <a:pt x="672" y="7"/>
                      <a:pt x="672" y="7"/>
                    </a:cubicBezTo>
                    <a:cubicBezTo>
                      <a:pt x="672" y="2"/>
                      <a:pt x="672" y="2"/>
                      <a:pt x="672" y="2"/>
                    </a:cubicBezTo>
                    <a:cubicBezTo>
                      <a:pt x="696" y="2"/>
                      <a:pt x="696" y="2"/>
                      <a:pt x="696" y="2"/>
                    </a:cubicBezTo>
                    <a:lnTo>
                      <a:pt x="696" y="7"/>
                    </a:lnTo>
                    <a:close/>
                    <a:moveTo>
                      <a:pt x="648" y="7"/>
                    </a:moveTo>
                    <a:cubicBezTo>
                      <a:pt x="624" y="7"/>
                      <a:pt x="624" y="7"/>
                      <a:pt x="624" y="7"/>
                    </a:cubicBezTo>
                    <a:cubicBezTo>
                      <a:pt x="624" y="2"/>
                      <a:pt x="624" y="2"/>
                      <a:pt x="624" y="2"/>
                    </a:cubicBezTo>
                    <a:cubicBezTo>
                      <a:pt x="648" y="2"/>
                      <a:pt x="648" y="2"/>
                      <a:pt x="648" y="2"/>
                    </a:cubicBezTo>
                    <a:lnTo>
                      <a:pt x="648" y="7"/>
                    </a:lnTo>
                    <a:close/>
                    <a:moveTo>
                      <a:pt x="600" y="7"/>
                    </a:moveTo>
                    <a:cubicBezTo>
                      <a:pt x="576" y="7"/>
                      <a:pt x="576" y="7"/>
                      <a:pt x="576" y="7"/>
                    </a:cubicBezTo>
                    <a:cubicBezTo>
                      <a:pt x="576" y="2"/>
                      <a:pt x="576" y="2"/>
                      <a:pt x="576" y="2"/>
                    </a:cubicBezTo>
                    <a:cubicBezTo>
                      <a:pt x="600" y="2"/>
                      <a:pt x="600" y="2"/>
                      <a:pt x="600" y="2"/>
                    </a:cubicBezTo>
                    <a:lnTo>
                      <a:pt x="600" y="7"/>
                    </a:lnTo>
                    <a:close/>
                    <a:moveTo>
                      <a:pt x="552" y="7"/>
                    </a:moveTo>
                    <a:cubicBezTo>
                      <a:pt x="528" y="7"/>
                      <a:pt x="528" y="7"/>
                      <a:pt x="528" y="7"/>
                    </a:cubicBezTo>
                    <a:cubicBezTo>
                      <a:pt x="528" y="2"/>
                      <a:pt x="528" y="2"/>
                      <a:pt x="528" y="2"/>
                    </a:cubicBezTo>
                    <a:cubicBezTo>
                      <a:pt x="552" y="2"/>
                      <a:pt x="552" y="2"/>
                      <a:pt x="552" y="2"/>
                    </a:cubicBezTo>
                    <a:lnTo>
                      <a:pt x="552" y="7"/>
                    </a:lnTo>
                    <a:close/>
                    <a:moveTo>
                      <a:pt x="504" y="6"/>
                    </a:moveTo>
                    <a:cubicBezTo>
                      <a:pt x="480" y="6"/>
                      <a:pt x="480" y="6"/>
                      <a:pt x="480" y="6"/>
                    </a:cubicBezTo>
                    <a:cubicBezTo>
                      <a:pt x="480" y="2"/>
                      <a:pt x="480" y="2"/>
                      <a:pt x="480" y="2"/>
                    </a:cubicBezTo>
                    <a:cubicBezTo>
                      <a:pt x="504" y="2"/>
                      <a:pt x="504" y="2"/>
                      <a:pt x="504" y="2"/>
                    </a:cubicBezTo>
                    <a:lnTo>
                      <a:pt x="504" y="6"/>
                    </a:lnTo>
                    <a:close/>
                    <a:moveTo>
                      <a:pt x="456" y="6"/>
                    </a:moveTo>
                    <a:cubicBezTo>
                      <a:pt x="432" y="6"/>
                      <a:pt x="432" y="6"/>
                      <a:pt x="432" y="6"/>
                    </a:cubicBezTo>
                    <a:cubicBezTo>
                      <a:pt x="432" y="1"/>
                      <a:pt x="432" y="1"/>
                      <a:pt x="432" y="1"/>
                    </a:cubicBezTo>
                    <a:cubicBezTo>
                      <a:pt x="456" y="2"/>
                      <a:pt x="456" y="2"/>
                      <a:pt x="456" y="2"/>
                    </a:cubicBezTo>
                    <a:lnTo>
                      <a:pt x="456" y="6"/>
                    </a:lnTo>
                    <a:close/>
                    <a:moveTo>
                      <a:pt x="408" y="6"/>
                    </a:moveTo>
                    <a:cubicBezTo>
                      <a:pt x="384" y="6"/>
                      <a:pt x="384" y="6"/>
                      <a:pt x="384" y="6"/>
                    </a:cubicBezTo>
                    <a:cubicBezTo>
                      <a:pt x="384" y="1"/>
                      <a:pt x="384" y="1"/>
                      <a:pt x="384" y="1"/>
                    </a:cubicBezTo>
                    <a:cubicBezTo>
                      <a:pt x="408" y="1"/>
                      <a:pt x="408" y="1"/>
                      <a:pt x="408" y="1"/>
                    </a:cubicBezTo>
                    <a:lnTo>
                      <a:pt x="408" y="6"/>
                    </a:lnTo>
                    <a:close/>
                    <a:moveTo>
                      <a:pt x="360" y="6"/>
                    </a:moveTo>
                    <a:cubicBezTo>
                      <a:pt x="336" y="6"/>
                      <a:pt x="336" y="6"/>
                      <a:pt x="336" y="6"/>
                    </a:cubicBezTo>
                    <a:cubicBezTo>
                      <a:pt x="336" y="1"/>
                      <a:pt x="336" y="1"/>
                      <a:pt x="336" y="1"/>
                    </a:cubicBezTo>
                    <a:cubicBezTo>
                      <a:pt x="360" y="1"/>
                      <a:pt x="360" y="1"/>
                      <a:pt x="360" y="1"/>
                    </a:cubicBezTo>
                    <a:lnTo>
                      <a:pt x="360" y="6"/>
                    </a:lnTo>
                    <a:close/>
                    <a:moveTo>
                      <a:pt x="312" y="6"/>
                    </a:moveTo>
                    <a:cubicBezTo>
                      <a:pt x="288" y="6"/>
                      <a:pt x="288" y="6"/>
                      <a:pt x="288" y="6"/>
                    </a:cubicBezTo>
                    <a:cubicBezTo>
                      <a:pt x="288" y="1"/>
                      <a:pt x="288" y="1"/>
                      <a:pt x="288" y="1"/>
                    </a:cubicBezTo>
                    <a:cubicBezTo>
                      <a:pt x="312" y="1"/>
                      <a:pt x="312" y="1"/>
                      <a:pt x="312" y="1"/>
                    </a:cubicBezTo>
                    <a:lnTo>
                      <a:pt x="312" y="6"/>
                    </a:lnTo>
                    <a:close/>
                    <a:moveTo>
                      <a:pt x="264" y="6"/>
                    </a:moveTo>
                    <a:cubicBezTo>
                      <a:pt x="240" y="6"/>
                      <a:pt x="240" y="6"/>
                      <a:pt x="240" y="6"/>
                    </a:cubicBezTo>
                    <a:cubicBezTo>
                      <a:pt x="240" y="1"/>
                      <a:pt x="240" y="1"/>
                      <a:pt x="240" y="1"/>
                    </a:cubicBezTo>
                    <a:cubicBezTo>
                      <a:pt x="264" y="1"/>
                      <a:pt x="264" y="1"/>
                      <a:pt x="264" y="1"/>
                    </a:cubicBezTo>
                    <a:lnTo>
                      <a:pt x="264" y="6"/>
                    </a:lnTo>
                    <a:close/>
                    <a:moveTo>
                      <a:pt x="216" y="6"/>
                    </a:moveTo>
                    <a:cubicBezTo>
                      <a:pt x="192" y="6"/>
                      <a:pt x="192" y="6"/>
                      <a:pt x="192" y="6"/>
                    </a:cubicBezTo>
                    <a:cubicBezTo>
                      <a:pt x="192" y="1"/>
                      <a:pt x="192" y="1"/>
                      <a:pt x="192" y="1"/>
                    </a:cubicBezTo>
                    <a:cubicBezTo>
                      <a:pt x="216" y="1"/>
                      <a:pt x="216" y="1"/>
                      <a:pt x="216" y="1"/>
                    </a:cubicBezTo>
                    <a:lnTo>
                      <a:pt x="216" y="6"/>
                    </a:lnTo>
                    <a:close/>
                    <a:moveTo>
                      <a:pt x="168" y="5"/>
                    </a:moveTo>
                    <a:cubicBezTo>
                      <a:pt x="144" y="5"/>
                      <a:pt x="144" y="5"/>
                      <a:pt x="144" y="5"/>
                    </a:cubicBezTo>
                    <a:cubicBezTo>
                      <a:pt x="144" y="1"/>
                      <a:pt x="144" y="1"/>
                      <a:pt x="144" y="1"/>
                    </a:cubicBezTo>
                    <a:cubicBezTo>
                      <a:pt x="168" y="1"/>
                      <a:pt x="168" y="1"/>
                      <a:pt x="168" y="1"/>
                    </a:cubicBezTo>
                    <a:lnTo>
                      <a:pt x="168" y="5"/>
                    </a:lnTo>
                    <a:close/>
                    <a:moveTo>
                      <a:pt x="120" y="5"/>
                    </a:moveTo>
                    <a:cubicBezTo>
                      <a:pt x="96" y="5"/>
                      <a:pt x="96" y="5"/>
                      <a:pt x="96" y="5"/>
                    </a:cubicBezTo>
                    <a:cubicBezTo>
                      <a:pt x="96" y="0"/>
                      <a:pt x="96" y="0"/>
                      <a:pt x="96" y="0"/>
                    </a:cubicBezTo>
                    <a:cubicBezTo>
                      <a:pt x="120" y="1"/>
                      <a:pt x="120" y="1"/>
                      <a:pt x="120" y="1"/>
                    </a:cubicBezTo>
                    <a:lnTo>
                      <a:pt x="120" y="5"/>
                    </a:lnTo>
                    <a:close/>
                    <a:moveTo>
                      <a:pt x="72" y="5"/>
                    </a:moveTo>
                    <a:cubicBezTo>
                      <a:pt x="48" y="5"/>
                      <a:pt x="48" y="5"/>
                      <a:pt x="48" y="5"/>
                    </a:cubicBezTo>
                    <a:cubicBezTo>
                      <a:pt x="48" y="0"/>
                      <a:pt x="48" y="0"/>
                      <a:pt x="48" y="0"/>
                    </a:cubicBezTo>
                    <a:cubicBezTo>
                      <a:pt x="72" y="0"/>
                      <a:pt x="72" y="0"/>
                      <a:pt x="72" y="0"/>
                    </a:cubicBezTo>
                    <a:lnTo>
                      <a:pt x="72" y="5"/>
                    </a:lnTo>
                    <a:close/>
                    <a:moveTo>
                      <a:pt x="24" y="5"/>
                    </a:moveTo>
                    <a:cubicBezTo>
                      <a:pt x="0" y="5"/>
                      <a:pt x="0" y="5"/>
                      <a:pt x="0" y="5"/>
                    </a:cubicBezTo>
                    <a:cubicBezTo>
                      <a:pt x="0" y="0"/>
                      <a:pt x="0" y="0"/>
                      <a:pt x="0" y="0"/>
                    </a:cubicBezTo>
                    <a:cubicBezTo>
                      <a:pt x="24" y="0"/>
                      <a:pt x="24" y="0"/>
                      <a:pt x="24" y="0"/>
                    </a:cubicBezTo>
                    <a:lnTo>
                      <a:pt x="24" y="5"/>
                    </a:lnTo>
                    <a:close/>
                  </a:path>
                </a:pathLst>
              </a:custGeom>
              <a:solidFill>
                <a:schemeClr val="bg1"/>
              </a:solidFill>
              <a:ln w="9525">
                <a:solidFill>
                  <a:schemeClr val="bg1"/>
                </a:solidFill>
                <a:round/>
                <a:headEnd/>
                <a:tailEnd/>
              </a:ln>
            </p:spPr>
            <p:txBody>
              <a:bodyPr/>
              <a:lstStyle/>
              <a:p>
                <a:endParaRPr lang="en-US"/>
              </a:p>
            </p:txBody>
          </p:sp>
        </p:grpSp>
        <p:grpSp>
          <p:nvGrpSpPr>
            <p:cNvPr id="22" name="Group 1">
              <a:extLst>
                <a:ext uri="{FF2B5EF4-FFF2-40B4-BE49-F238E27FC236}">
                  <a16:creationId xmlns="" xmlns:a16="http://schemas.microsoft.com/office/drawing/2014/main" id="{4971EF78-4741-1140-B58D-7DC5CEE9E430}"/>
                </a:ext>
              </a:extLst>
            </p:cNvPr>
            <p:cNvGrpSpPr>
              <a:grpSpLocks/>
            </p:cNvGrpSpPr>
            <p:nvPr/>
          </p:nvGrpSpPr>
          <p:grpSpPr bwMode="auto">
            <a:xfrm>
              <a:off x="2545925" y="2423886"/>
              <a:ext cx="2857531" cy="2812067"/>
              <a:chOff x="2545925" y="2423886"/>
              <a:chExt cx="2857531" cy="2812067"/>
            </a:xfrm>
            <a:grpFill/>
          </p:grpSpPr>
          <p:sp>
            <p:nvSpPr>
              <p:cNvPr id="27" name="Freeform 32">
                <a:extLst>
                  <a:ext uri="{FF2B5EF4-FFF2-40B4-BE49-F238E27FC236}">
                    <a16:creationId xmlns="" xmlns:a16="http://schemas.microsoft.com/office/drawing/2014/main" id="{74732AB0-BADE-DE4F-837A-69387CF2ECA3}"/>
                  </a:ext>
                </a:extLst>
              </p:cNvPr>
              <p:cNvSpPr>
                <a:spLocks/>
              </p:cNvSpPr>
              <p:nvPr/>
            </p:nvSpPr>
            <p:spPr bwMode="auto">
              <a:xfrm>
                <a:off x="2545925" y="5043584"/>
                <a:ext cx="633065" cy="192369"/>
              </a:xfrm>
              <a:custGeom>
                <a:avLst/>
                <a:gdLst>
                  <a:gd name="T0" fmla="*/ 633065 w 96"/>
                  <a:gd name="T1" fmla="*/ 0 h 29"/>
                  <a:gd name="T2" fmla="*/ 6594 w 96"/>
                  <a:gd name="T3" fmla="*/ 0 h 29"/>
                  <a:gd name="T4" fmla="*/ 0 w 96"/>
                  <a:gd name="T5" fmla="*/ 119401 h 29"/>
                  <a:gd name="T6" fmla="*/ 0 w 96"/>
                  <a:gd name="T7" fmla="*/ 192369 h 29"/>
                  <a:gd name="T8" fmla="*/ 619876 w 96"/>
                  <a:gd name="T9" fmla="*/ 192369 h 29"/>
                  <a:gd name="T10" fmla="*/ 613282 w 96"/>
                  <a:gd name="T11" fmla="*/ 126035 h 29"/>
                  <a:gd name="T12" fmla="*/ 613282 w 96"/>
                  <a:gd name="T13" fmla="*/ 126035 h 29"/>
                  <a:gd name="T14" fmla="*/ 633065 w 96"/>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29">
                    <a:moveTo>
                      <a:pt x="96" y="0"/>
                    </a:moveTo>
                    <a:cubicBezTo>
                      <a:pt x="1" y="0"/>
                      <a:pt x="1" y="0"/>
                      <a:pt x="1" y="0"/>
                    </a:cubicBezTo>
                    <a:cubicBezTo>
                      <a:pt x="0" y="6"/>
                      <a:pt x="0" y="12"/>
                      <a:pt x="0" y="18"/>
                    </a:cubicBezTo>
                    <a:cubicBezTo>
                      <a:pt x="0" y="21"/>
                      <a:pt x="0" y="25"/>
                      <a:pt x="0" y="29"/>
                    </a:cubicBezTo>
                    <a:cubicBezTo>
                      <a:pt x="94" y="29"/>
                      <a:pt x="94" y="29"/>
                      <a:pt x="94" y="29"/>
                    </a:cubicBezTo>
                    <a:cubicBezTo>
                      <a:pt x="94" y="26"/>
                      <a:pt x="93" y="23"/>
                      <a:pt x="93" y="19"/>
                    </a:cubicBezTo>
                    <a:cubicBezTo>
                      <a:pt x="93" y="19"/>
                      <a:pt x="93" y="19"/>
                      <a:pt x="93" y="19"/>
                    </a:cubicBezTo>
                    <a:cubicBezTo>
                      <a:pt x="93" y="13"/>
                      <a:pt x="94" y="6"/>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33">
                <a:extLst>
                  <a:ext uri="{FF2B5EF4-FFF2-40B4-BE49-F238E27FC236}">
                    <a16:creationId xmlns="" xmlns:a16="http://schemas.microsoft.com/office/drawing/2014/main" id="{6023EF9D-46E9-0B47-B528-4AB516C4116B}"/>
                  </a:ext>
                </a:extLst>
              </p:cNvPr>
              <p:cNvSpPr>
                <a:spLocks noChangeArrowheads="1"/>
              </p:cNvSpPr>
              <p:nvPr/>
            </p:nvSpPr>
            <p:spPr bwMode="auto">
              <a:xfrm>
                <a:off x="5214586" y="2423886"/>
                <a:ext cx="188870" cy="6155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grpSp>
      </p:grpSp>
      <p:sp>
        <p:nvSpPr>
          <p:cNvPr id="44" name="Text Placeholder 12">
            <a:extLst>
              <a:ext uri="{FF2B5EF4-FFF2-40B4-BE49-F238E27FC236}">
                <a16:creationId xmlns="" xmlns:a16="http://schemas.microsoft.com/office/drawing/2014/main" id="{9E6B722D-4B0E-A749-88A2-BEB7003DDFE6}"/>
              </a:ext>
            </a:extLst>
          </p:cNvPr>
          <p:cNvSpPr>
            <a:spLocks noGrp="1"/>
          </p:cNvSpPr>
          <p:nvPr>
            <p:ph type="body" sz="quarter" idx="11" hasCustomPrompt="1"/>
          </p:nvPr>
        </p:nvSpPr>
        <p:spPr>
          <a:xfrm>
            <a:off x="597477" y="589009"/>
            <a:ext cx="10699992"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Title to go here</a:t>
            </a:r>
          </a:p>
        </p:txBody>
      </p:sp>
      <p:grpSp>
        <p:nvGrpSpPr>
          <p:cNvPr id="48" name="Group 47">
            <a:extLst>
              <a:ext uri="{FF2B5EF4-FFF2-40B4-BE49-F238E27FC236}">
                <a16:creationId xmlns="" xmlns:a16="http://schemas.microsoft.com/office/drawing/2014/main" id="{791B0038-0962-F141-9465-66C6AD96765D}"/>
              </a:ext>
            </a:extLst>
          </p:cNvPr>
          <p:cNvGrpSpPr>
            <a:grpSpLocks/>
          </p:cNvGrpSpPr>
          <p:nvPr userDrawn="1"/>
        </p:nvGrpSpPr>
        <p:grpSpPr bwMode="auto">
          <a:xfrm>
            <a:off x="6075234" y="1823916"/>
            <a:ext cx="846137" cy="1290637"/>
            <a:chOff x="5813362" y="5173072"/>
            <a:chExt cx="795369" cy="1213984"/>
          </a:xfrm>
        </p:grpSpPr>
        <p:sp>
          <p:nvSpPr>
            <p:cNvPr id="49" name="Freeform 9">
              <a:extLst>
                <a:ext uri="{FF2B5EF4-FFF2-40B4-BE49-F238E27FC236}">
                  <a16:creationId xmlns="" xmlns:a16="http://schemas.microsoft.com/office/drawing/2014/main" id="{44A2B5BC-2289-9F44-9E39-50A39A35FA7B}"/>
                </a:ext>
              </a:extLst>
            </p:cNvPr>
            <p:cNvSpPr>
              <a:spLocks/>
            </p:cNvSpPr>
            <p:nvPr/>
          </p:nvSpPr>
          <p:spPr bwMode="auto">
            <a:xfrm>
              <a:off x="5813362" y="5173072"/>
              <a:ext cx="795369" cy="1213984"/>
            </a:xfrm>
            <a:custGeom>
              <a:avLst/>
              <a:gdLst>
                <a:gd name="T0" fmla="*/ 397685 w 120"/>
                <a:gd name="T1" fmla="*/ 0 h 184"/>
                <a:gd name="T2" fmla="*/ 795369 w 120"/>
                <a:gd name="T3" fmla="*/ 395864 h 184"/>
                <a:gd name="T4" fmla="*/ 795369 w 120"/>
                <a:gd name="T5" fmla="*/ 448646 h 184"/>
                <a:gd name="T6" fmla="*/ 397685 w 120"/>
                <a:gd name="T7" fmla="*/ 1213984 h 184"/>
                <a:gd name="T8" fmla="*/ 0 w 120"/>
                <a:gd name="T9" fmla="*/ 448646 h 184"/>
                <a:gd name="T10" fmla="*/ 0 w 120"/>
                <a:gd name="T11" fmla="*/ 395864 h 184"/>
                <a:gd name="T12" fmla="*/ 397685 w 120"/>
                <a:gd name="T13" fmla="*/ 0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84">
                  <a:moveTo>
                    <a:pt x="60" y="0"/>
                  </a:moveTo>
                  <a:cubicBezTo>
                    <a:pt x="93" y="0"/>
                    <a:pt x="120" y="27"/>
                    <a:pt x="120" y="60"/>
                  </a:cubicBezTo>
                  <a:cubicBezTo>
                    <a:pt x="120" y="62"/>
                    <a:pt x="120" y="65"/>
                    <a:pt x="120" y="68"/>
                  </a:cubicBezTo>
                  <a:cubicBezTo>
                    <a:pt x="117" y="99"/>
                    <a:pt x="83" y="143"/>
                    <a:pt x="60" y="184"/>
                  </a:cubicBezTo>
                  <a:cubicBezTo>
                    <a:pt x="37" y="143"/>
                    <a:pt x="4" y="99"/>
                    <a:pt x="0" y="68"/>
                  </a:cubicBezTo>
                  <a:cubicBezTo>
                    <a:pt x="0" y="65"/>
                    <a:pt x="0" y="62"/>
                    <a:pt x="0" y="60"/>
                  </a:cubicBezTo>
                  <a:cubicBezTo>
                    <a:pt x="0" y="27"/>
                    <a:pt x="27" y="0"/>
                    <a:pt x="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Oval 141">
              <a:extLst>
                <a:ext uri="{FF2B5EF4-FFF2-40B4-BE49-F238E27FC236}">
                  <a16:creationId xmlns="" xmlns:a16="http://schemas.microsoft.com/office/drawing/2014/main" id="{10C776D4-5A98-3444-B366-B846145AD677}"/>
                </a:ext>
              </a:extLst>
            </p:cNvPr>
            <p:cNvSpPr>
              <a:spLocks noChangeArrowheads="1"/>
            </p:cNvSpPr>
            <p:nvPr/>
          </p:nvSpPr>
          <p:spPr bwMode="auto">
            <a:xfrm>
              <a:off x="5877550" y="5240484"/>
              <a:ext cx="669784" cy="6912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dirty="0"/>
            </a:p>
          </p:txBody>
        </p:sp>
      </p:grpSp>
      <p:grpSp>
        <p:nvGrpSpPr>
          <p:cNvPr id="54" name="Group 53">
            <a:extLst>
              <a:ext uri="{FF2B5EF4-FFF2-40B4-BE49-F238E27FC236}">
                <a16:creationId xmlns="" xmlns:a16="http://schemas.microsoft.com/office/drawing/2014/main" id="{B46C585C-C103-7E48-A3EC-286420DCA6CD}"/>
              </a:ext>
            </a:extLst>
          </p:cNvPr>
          <p:cNvGrpSpPr>
            <a:grpSpLocks/>
          </p:cNvGrpSpPr>
          <p:nvPr userDrawn="1"/>
        </p:nvGrpSpPr>
        <p:grpSpPr bwMode="auto">
          <a:xfrm>
            <a:off x="556177" y="1346828"/>
            <a:ext cx="846137" cy="1290637"/>
            <a:chOff x="5813362" y="5173072"/>
            <a:chExt cx="795369" cy="1213984"/>
          </a:xfrm>
        </p:grpSpPr>
        <p:sp>
          <p:nvSpPr>
            <p:cNvPr id="55" name="Freeform 9">
              <a:extLst>
                <a:ext uri="{FF2B5EF4-FFF2-40B4-BE49-F238E27FC236}">
                  <a16:creationId xmlns="" xmlns:a16="http://schemas.microsoft.com/office/drawing/2014/main" id="{CF2D8FC7-0B0F-0749-9F49-DD0539ADC30C}"/>
                </a:ext>
              </a:extLst>
            </p:cNvPr>
            <p:cNvSpPr>
              <a:spLocks/>
            </p:cNvSpPr>
            <p:nvPr/>
          </p:nvSpPr>
          <p:spPr bwMode="auto">
            <a:xfrm>
              <a:off x="5813362" y="5173072"/>
              <a:ext cx="795369" cy="1213984"/>
            </a:xfrm>
            <a:custGeom>
              <a:avLst/>
              <a:gdLst>
                <a:gd name="T0" fmla="*/ 397685 w 120"/>
                <a:gd name="T1" fmla="*/ 0 h 184"/>
                <a:gd name="T2" fmla="*/ 795369 w 120"/>
                <a:gd name="T3" fmla="*/ 395864 h 184"/>
                <a:gd name="T4" fmla="*/ 795369 w 120"/>
                <a:gd name="T5" fmla="*/ 448646 h 184"/>
                <a:gd name="T6" fmla="*/ 397685 w 120"/>
                <a:gd name="T7" fmla="*/ 1213984 h 184"/>
                <a:gd name="T8" fmla="*/ 0 w 120"/>
                <a:gd name="T9" fmla="*/ 448646 h 184"/>
                <a:gd name="T10" fmla="*/ 0 w 120"/>
                <a:gd name="T11" fmla="*/ 395864 h 184"/>
                <a:gd name="T12" fmla="*/ 397685 w 120"/>
                <a:gd name="T13" fmla="*/ 0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84">
                  <a:moveTo>
                    <a:pt x="60" y="0"/>
                  </a:moveTo>
                  <a:cubicBezTo>
                    <a:pt x="93" y="0"/>
                    <a:pt x="120" y="27"/>
                    <a:pt x="120" y="60"/>
                  </a:cubicBezTo>
                  <a:cubicBezTo>
                    <a:pt x="120" y="62"/>
                    <a:pt x="120" y="65"/>
                    <a:pt x="120" y="68"/>
                  </a:cubicBezTo>
                  <a:cubicBezTo>
                    <a:pt x="117" y="99"/>
                    <a:pt x="83" y="143"/>
                    <a:pt x="60" y="184"/>
                  </a:cubicBezTo>
                  <a:cubicBezTo>
                    <a:pt x="37" y="143"/>
                    <a:pt x="4" y="99"/>
                    <a:pt x="0" y="68"/>
                  </a:cubicBezTo>
                  <a:cubicBezTo>
                    <a:pt x="0" y="65"/>
                    <a:pt x="0" y="62"/>
                    <a:pt x="0" y="60"/>
                  </a:cubicBezTo>
                  <a:cubicBezTo>
                    <a:pt x="0" y="27"/>
                    <a:pt x="27" y="0"/>
                    <a:pt x="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Oval 141">
              <a:extLst>
                <a:ext uri="{FF2B5EF4-FFF2-40B4-BE49-F238E27FC236}">
                  <a16:creationId xmlns="" xmlns:a16="http://schemas.microsoft.com/office/drawing/2014/main" id="{E63B99A2-E852-A74D-8211-F4C0C161B077}"/>
                </a:ext>
              </a:extLst>
            </p:cNvPr>
            <p:cNvSpPr>
              <a:spLocks noChangeArrowheads="1"/>
            </p:cNvSpPr>
            <p:nvPr/>
          </p:nvSpPr>
          <p:spPr bwMode="auto">
            <a:xfrm>
              <a:off x="5877550" y="5240484"/>
              <a:ext cx="669784" cy="6912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dirty="0"/>
            </a:p>
          </p:txBody>
        </p:sp>
      </p:grpSp>
      <p:grpSp>
        <p:nvGrpSpPr>
          <p:cNvPr id="57" name="Group 56">
            <a:extLst>
              <a:ext uri="{FF2B5EF4-FFF2-40B4-BE49-F238E27FC236}">
                <a16:creationId xmlns="" xmlns:a16="http://schemas.microsoft.com/office/drawing/2014/main" id="{6BA08892-72D9-EF43-B1DD-470443C93FE1}"/>
              </a:ext>
            </a:extLst>
          </p:cNvPr>
          <p:cNvGrpSpPr>
            <a:grpSpLocks/>
          </p:cNvGrpSpPr>
          <p:nvPr userDrawn="1"/>
        </p:nvGrpSpPr>
        <p:grpSpPr bwMode="auto">
          <a:xfrm>
            <a:off x="4369966" y="4708631"/>
            <a:ext cx="846137" cy="1290637"/>
            <a:chOff x="5813362" y="5173072"/>
            <a:chExt cx="795369" cy="1213984"/>
          </a:xfrm>
        </p:grpSpPr>
        <p:sp>
          <p:nvSpPr>
            <p:cNvPr id="58" name="Freeform 9">
              <a:extLst>
                <a:ext uri="{FF2B5EF4-FFF2-40B4-BE49-F238E27FC236}">
                  <a16:creationId xmlns="" xmlns:a16="http://schemas.microsoft.com/office/drawing/2014/main" id="{626D442E-C28B-774C-9155-018470BC8DC1}"/>
                </a:ext>
              </a:extLst>
            </p:cNvPr>
            <p:cNvSpPr>
              <a:spLocks/>
            </p:cNvSpPr>
            <p:nvPr/>
          </p:nvSpPr>
          <p:spPr bwMode="auto">
            <a:xfrm>
              <a:off x="5813362" y="5173072"/>
              <a:ext cx="795369" cy="1213984"/>
            </a:xfrm>
            <a:custGeom>
              <a:avLst/>
              <a:gdLst>
                <a:gd name="T0" fmla="*/ 397685 w 120"/>
                <a:gd name="T1" fmla="*/ 0 h 184"/>
                <a:gd name="T2" fmla="*/ 795369 w 120"/>
                <a:gd name="T3" fmla="*/ 395864 h 184"/>
                <a:gd name="T4" fmla="*/ 795369 w 120"/>
                <a:gd name="T5" fmla="*/ 448646 h 184"/>
                <a:gd name="T6" fmla="*/ 397685 w 120"/>
                <a:gd name="T7" fmla="*/ 1213984 h 184"/>
                <a:gd name="T8" fmla="*/ 0 w 120"/>
                <a:gd name="T9" fmla="*/ 448646 h 184"/>
                <a:gd name="T10" fmla="*/ 0 w 120"/>
                <a:gd name="T11" fmla="*/ 395864 h 184"/>
                <a:gd name="T12" fmla="*/ 397685 w 120"/>
                <a:gd name="T13" fmla="*/ 0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84">
                  <a:moveTo>
                    <a:pt x="60" y="0"/>
                  </a:moveTo>
                  <a:cubicBezTo>
                    <a:pt x="93" y="0"/>
                    <a:pt x="120" y="27"/>
                    <a:pt x="120" y="60"/>
                  </a:cubicBezTo>
                  <a:cubicBezTo>
                    <a:pt x="120" y="62"/>
                    <a:pt x="120" y="65"/>
                    <a:pt x="120" y="68"/>
                  </a:cubicBezTo>
                  <a:cubicBezTo>
                    <a:pt x="117" y="99"/>
                    <a:pt x="83" y="143"/>
                    <a:pt x="60" y="184"/>
                  </a:cubicBezTo>
                  <a:cubicBezTo>
                    <a:pt x="37" y="143"/>
                    <a:pt x="4" y="99"/>
                    <a:pt x="0" y="68"/>
                  </a:cubicBezTo>
                  <a:cubicBezTo>
                    <a:pt x="0" y="65"/>
                    <a:pt x="0" y="62"/>
                    <a:pt x="0" y="60"/>
                  </a:cubicBezTo>
                  <a:cubicBezTo>
                    <a:pt x="0" y="27"/>
                    <a:pt x="27" y="0"/>
                    <a:pt x="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Oval 141">
              <a:extLst>
                <a:ext uri="{FF2B5EF4-FFF2-40B4-BE49-F238E27FC236}">
                  <a16:creationId xmlns="" xmlns:a16="http://schemas.microsoft.com/office/drawing/2014/main" id="{2692B599-1E0B-034F-B5B8-ED7C404C393C}"/>
                </a:ext>
              </a:extLst>
            </p:cNvPr>
            <p:cNvSpPr>
              <a:spLocks noChangeArrowheads="1"/>
            </p:cNvSpPr>
            <p:nvPr/>
          </p:nvSpPr>
          <p:spPr bwMode="auto">
            <a:xfrm>
              <a:off x="5877550" y="5240484"/>
              <a:ext cx="669784" cy="6912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dirty="0"/>
            </a:p>
          </p:txBody>
        </p:sp>
      </p:grpSp>
      <p:grpSp>
        <p:nvGrpSpPr>
          <p:cNvPr id="60" name="Group 59">
            <a:extLst>
              <a:ext uri="{FF2B5EF4-FFF2-40B4-BE49-F238E27FC236}">
                <a16:creationId xmlns="" xmlns:a16="http://schemas.microsoft.com/office/drawing/2014/main" id="{3C9571EF-FFEC-0548-8014-18F32FC92FC7}"/>
              </a:ext>
            </a:extLst>
          </p:cNvPr>
          <p:cNvGrpSpPr>
            <a:grpSpLocks/>
          </p:cNvGrpSpPr>
          <p:nvPr userDrawn="1"/>
        </p:nvGrpSpPr>
        <p:grpSpPr bwMode="auto">
          <a:xfrm>
            <a:off x="8666034" y="3141089"/>
            <a:ext cx="846137" cy="1290637"/>
            <a:chOff x="5813362" y="5173072"/>
            <a:chExt cx="795369" cy="1213984"/>
          </a:xfrm>
        </p:grpSpPr>
        <p:sp>
          <p:nvSpPr>
            <p:cNvPr id="61" name="Freeform 9">
              <a:extLst>
                <a:ext uri="{FF2B5EF4-FFF2-40B4-BE49-F238E27FC236}">
                  <a16:creationId xmlns="" xmlns:a16="http://schemas.microsoft.com/office/drawing/2014/main" id="{22F2D99A-DDB8-5349-81E7-FD1222AABF97}"/>
                </a:ext>
              </a:extLst>
            </p:cNvPr>
            <p:cNvSpPr>
              <a:spLocks/>
            </p:cNvSpPr>
            <p:nvPr/>
          </p:nvSpPr>
          <p:spPr bwMode="auto">
            <a:xfrm>
              <a:off x="5813362" y="5173072"/>
              <a:ext cx="795369" cy="1213984"/>
            </a:xfrm>
            <a:custGeom>
              <a:avLst/>
              <a:gdLst>
                <a:gd name="T0" fmla="*/ 397685 w 120"/>
                <a:gd name="T1" fmla="*/ 0 h 184"/>
                <a:gd name="T2" fmla="*/ 795369 w 120"/>
                <a:gd name="T3" fmla="*/ 395864 h 184"/>
                <a:gd name="T4" fmla="*/ 795369 w 120"/>
                <a:gd name="T5" fmla="*/ 448646 h 184"/>
                <a:gd name="T6" fmla="*/ 397685 w 120"/>
                <a:gd name="T7" fmla="*/ 1213984 h 184"/>
                <a:gd name="T8" fmla="*/ 0 w 120"/>
                <a:gd name="T9" fmla="*/ 448646 h 184"/>
                <a:gd name="T10" fmla="*/ 0 w 120"/>
                <a:gd name="T11" fmla="*/ 395864 h 184"/>
                <a:gd name="T12" fmla="*/ 397685 w 120"/>
                <a:gd name="T13" fmla="*/ 0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84">
                  <a:moveTo>
                    <a:pt x="60" y="0"/>
                  </a:moveTo>
                  <a:cubicBezTo>
                    <a:pt x="93" y="0"/>
                    <a:pt x="120" y="27"/>
                    <a:pt x="120" y="60"/>
                  </a:cubicBezTo>
                  <a:cubicBezTo>
                    <a:pt x="120" y="62"/>
                    <a:pt x="120" y="65"/>
                    <a:pt x="120" y="68"/>
                  </a:cubicBezTo>
                  <a:cubicBezTo>
                    <a:pt x="117" y="99"/>
                    <a:pt x="83" y="143"/>
                    <a:pt x="60" y="184"/>
                  </a:cubicBezTo>
                  <a:cubicBezTo>
                    <a:pt x="37" y="143"/>
                    <a:pt x="4" y="99"/>
                    <a:pt x="0" y="68"/>
                  </a:cubicBezTo>
                  <a:cubicBezTo>
                    <a:pt x="0" y="65"/>
                    <a:pt x="0" y="62"/>
                    <a:pt x="0" y="60"/>
                  </a:cubicBezTo>
                  <a:cubicBezTo>
                    <a:pt x="0" y="27"/>
                    <a:pt x="27" y="0"/>
                    <a:pt x="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Oval 141">
              <a:extLst>
                <a:ext uri="{FF2B5EF4-FFF2-40B4-BE49-F238E27FC236}">
                  <a16:creationId xmlns="" xmlns:a16="http://schemas.microsoft.com/office/drawing/2014/main" id="{873A2A2B-E8DC-7545-9FD5-B5C4B7DF4467}"/>
                </a:ext>
              </a:extLst>
            </p:cNvPr>
            <p:cNvSpPr>
              <a:spLocks noChangeArrowheads="1"/>
            </p:cNvSpPr>
            <p:nvPr/>
          </p:nvSpPr>
          <p:spPr bwMode="auto">
            <a:xfrm>
              <a:off x="5877550" y="5240484"/>
              <a:ext cx="669784" cy="6912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dirty="0"/>
            </a:p>
          </p:txBody>
        </p:sp>
      </p:grpSp>
      <p:sp>
        <p:nvSpPr>
          <p:cNvPr id="63" name="Text Placeholder 12">
            <a:extLst>
              <a:ext uri="{FF2B5EF4-FFF2-40B4-BE49-F238E27FC236}">
                <a16:creationId xmlns="" xmlns:a16="http://schemas.microsoft.com/office/drawing/2014/main" id="{E120A24F-E1CC-AD44-A90B-C0C7F7B67A09}"/>
              </a:ext>
            </a:extLst>
          </p:cNvPr>
          <p:cNvSpPr>
            <a:spLocks noGrp="1"/>
          </p:cNvSpPr>
          <p:nvPr>
            <p:ph type="body" sz="quarter" idx="16" hasCustomPrompt="1"/>
          </p:nvPr>
        </p:nvSpPr>
        <p:spPr>
          <a:xfrm>
            <a:off x="1512059" y="1376928"/>
            <a:ext cx="3891547" cy="240231"/>
          </a:xfrm>
          <a:prstGeom prst="rect">
            <a:avLst/>
          </a:prstGeom>
        </p:spPr>
        <p:txBody>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64" name="Text Placeholder 14">
            <a:extLst>
              <a:ext uri="{FF2B5EF4-FFF2-40B4-BE49-F238E27FC236}">
                <a16:creationId xmlns="" xmlns:a16="http://schemas.microsoft.com/office/drawing/2014/main" id="{3622BA20-0EB7-0E4C-9D35-2D193D0F915C}"/>
              </a:ext>
            </a:extLst>
          </p:cNvPr>
          <p:cNvSpPr>
            <a:spLocks noGrp="1"/>
          </p:cNvSpPr>
          <p:nvPr>
            <p:ph type="body" sz="quarter" idx="17" hasCustomPrompt="1"/>
          </p:nvPr>
        </p:nvSpPr>
        <p:spPr>
          <a:xfrm>
            <a:off x="1512059" y="1698731"/>
            <a:ext cx="3891547" cy="535509"/>
          </a:xfrm>
          <a:prstGeom prst="rect">
            <a:avLst/>
          </a:prstGeom>
        </p:spPr>
        <p:txBody>
          <a:bodyPr/>
          <a:lstStyle>
            <a:lvl1pPr marL="0" indent="0" algn="l">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 non </a:t>
            </a:r>
            <a:r>
              <a:rPr lang="en-US" dirty="0" err="1"/>
              <a:t>luctus</a:t>
            </a:r>
            <a:r>
              <a:rPr lang="en-US" dirty="0"/>
              <a:t>.</a:t>
            </a:r>
          </a:p>
        </p:txBody>
      </p:sp>
      <p:sp>
        <p:nvSpPr>
          <p:cNvPr id="65" name="Text Placeholder 12">
            <a:extLst>
              <a:ext uri="{FF2B5EF4-FFF2-40B4-BE49-F238E27FC236}">
                <a16:creationId xmlns="" xmlns:a16="http://schemas.microsoft.com/office/drawing/2014/main" id="{0E198242-103A-184E-9942-F109A7CEFD8E}"/>
              </a:ext>
            </a:extLst>
          </p:cNvPr>
          <p:cNvSpPr>
            <a:spLocks noGrp="1"/>
          </p:cNvSpPr>
          <p:nvPr>
            <p:ph type="body" sz="quarter" idx="18" hasCustomPrompt="1"/>
          </p:nvPr>
        </p:nvSpPr>
        <p:spPr>
          <a:xfrm>
            <a:off x="7031116" y="1877671"/>
            <a:ext cx="3891547" cy="240231"/>
          </a:xfrm>
          <a:prstGeom prst="rect">
            <a:avLst/>
          </a:prstGeom>
        </p:spPr>
        <p:txBody>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66" name="Text Placeholder 14">
            <a:extLst>
              <a:ext uri="{FF2B5EF4-FFF2-40B4-BE49-F238E27FC236}">
                <a16:creationId xmlns="" xmlns:a16="http://schemas.microsoft.com/office/drawing/2014/main" id="{7A160066-C91C-DD43-B1B5-18464499F533}"/>
              </a:ext>
            </a:extLst>
          </p:cNvPr>
          <p:cNvSpPr>
            <a:spLocks noGrp="1"/>
          </p:cNvSpPr>
          <p:nvPr>
            <p:ph type="body" sz="quarter" idx="19" hasCustomPrompt="1"/>
          </p:nvPr>
        </p:nvSpPr>
        <p:spPr>
          <a:xfrm>
            <a:off x="7031116" y="2199474"/>
            <a:ext cx="3891547" cy="535509"/>
          </a:xfrm>
          <a:prstGeom prst="rect">
            <a:avLst/>
          </a:prstGeom>
        </p:spPr>
        <p:txBody>
          <a:bodyPr/>
          <a:lstStyle>
            <a:lvl1pPr marL="0" indent="0" algn="l">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 non </a:t>
            </a:r>
            <a:r>
              <a:rPr lang="en-US" dirty="0" err="1"/>
              <a:t>luctus</a:t>
            </a:r>
            <a:r>
              <a:rPr lang="en-US" dirty="0"/>
              <a:t>.</a:t>
            </a:r>
          </a:p>
        </p:txBody>
      </p:sp>
      <p:sp>
        <p:nvSpPr>
          <p:cNvPr id="67" name="Text Placeholder 12">
            <a:extLst>
              <a:ext uri="{FF2B5EF4-FFF2-40B4-BE49-F238E27FC236}">
                <a16:creationId xmlns="" xmlns:a16="http://schemas.microsoft.com/office/drawing/2014/main" id="{38EA48DE-3D0A-B148-B39F-3F88E2AABB40}"/>
              </a:ext>
            </a:extLst>
          </p:cNvPr>
          <p:cNvSpPr>
            <a:spLocks noGrp="1"/>
          </p:cNvSpPr>
          <p:nvPr>
            <p:ph type="body" sz="quarter" idx="20" hasCustomPrompt="1"/>
          </p:nvPr>
        </p:nvSpPr>
        <p:spPr>
          <a:xfrm>
            <a:off x="9654573" y="2924856"/>
            <a:ext cx="2359627" cy="210183"/>
          </a:xfrm>
          <a:prstGeom prst="rect">
            <a:avLst/>
          </a:prstGeom>
        </p:spPr>
        <p:txBody>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68" name="Text Placeholder 14">
            <a:extLst>
              <a:ext uri="{FF2B5EF4-FFF2-40B4-BE49-F238E27FC236}">
                <a16:creationId xmlns="" xmlns:a16="http://schemas.microsoft.com/office/drawing/2014/main" id="{D3B34402-30B7-8243-8F9B-3F15822FE233}"/>
              </a:ext>
            </a:extLst>
          </p:cNvPr>
          <p:cNvSpPr>
            <a:spLocks noGrp="1"/>
          </p:cNvSpPr>
          <p:nvPr>
            <p:ph type="body" sz="quarter" idx="21" hasCustomPrompt="1"/>
          </p:nvPr>
        </p:nvSpPr>
        <p:spPr>
          <a:xfrm>
            <a:off x="9654573" y="3246660"/>
            <a:ext cx="2359627" cy="769506"/>
          </a:xfrm>
          <a:prstGeom prst="rect">
            <a:avLst/>
          </a:prstGeom>
        </p:spPr>
        <p:txBody>
          <a:bodyPr/>
          <a:lstStyle>
            <a:lvl1pPr marL="0" indent="0" algn="l">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a:t>
            </a:r>
          </a:p>
        </p:txBody>
      </p:sp>
      <p:sp>
        <p:nvSpPr>
          <p:cNvPr id="69" name="Text Placeholder 12">
            <a:extLst>
              <a:ext uri="{FF2B5EF4-FFF2-40B4-BE49-F238E27FC236}">
                <a16:creationId xmlns="" xmlns:a16="http://schemas.microsoft.com/office/drawing/2014/main" id="{4C43BD99-8156-7A47-84F8-A936528EE043}"/>
              </a:ext>
            </a:extLst>
          </p:cNvPr>
          <p:cNvSpPr>
            <a:spLocks noGrp="1"/>
          </p:cNvSpPr>
          <p:nvPr>
            <p:ph type="body" sz="quarter" idx="22" hasCustomPrompt="1"/>
          </p:nvPr>
        </p:nvSpPr>
        <p:spPr>
          <a:xfrm>
            <a:off x="5310395" y="4774051"/>
            <a:ext cx="2359627" cy="210183"/>
          </a:xfrm>
          <a:prstGeom prst="rect">
            <a:avLst/>
          </a:prstGeom>
        </p:spPr>
        <p:txBody>
          <a:bodyPr/>
          <a:lstStyle>
            <a:lvl1pPr marL="0" indent="0" algn="l">
              <a:buNone/>
              <a:defRPr sz="1600" b="1" i="0">
                <a:latin typeface="Arial" panose="020B0604020202020204" pitchFamily="34" charset="0"/>
                <a:cs typeface="Arial" panose="020B0604020202020204" pitchFamily="34" charset="0"/>
              </a:defRPr>
            </a:lvl1pPr>
          </a:lstStyle>
          <a:p>
            <a:pPr lvl="0"/>
            <a:r>
              <a:rPr lang="en-US" dirty="0"/>
              <a:t>Description</a:t>
            </a:r>
          </a:p>
        </p:txBody>
      </p:sp>
      <p:sp>
        <p:nvSpPr>
          <p:cNvPr id="70" name="Text Placeholder 14">
            <a:extLst>
              <a:ext uri="{FF2B5EF4-FFF2-40B4-BE49-F238E27FC236}">
                <a16:creationId xmlns="" xmlns:a16="http://schemas.microsoft.com/office/drawing/2014/main" id="{08BAEE88-4F07-C644-8D55-1A22217CA693}"/>
              </a:ext>
            </a:extLst>
          </p:cNvPr>
          <p:cNvSpPr>
            <a:spLocks noGrp="1"/>
          </p:cNvSpPr>
          <p:nvPr>
            <p:ph type="body" sz="quarter" idx="23" hasCustomPrompt="1"/>
          </p:nvPr>
        </p:nvSpPr>
        <p:spPr>
          <a:xfrm>
            <a:off x="5310395" y="5095855"/>
            <a:ext cx="3204333" cy="535509"/>
          </a:xfrm>
          <a:prstGeom prst="rect">
            <a:avLst/>
          </a:prstGeom>
        </p:spPr>
        <p:txBody>
          <a:bodyPr/>
          <a:lstStyle>
            <a:lvl1pPr marL="0" indent="0" algn="l">
              <a:lnSpc>
                <a:spcPct val="120000"/>
              </a:lnSpc>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sollicitudin</a:t>
            </a:r>
            <a:r>
              <a:rPr lang="en-US" dirty="0"/>
              <a:t> </a:t>
            </a:r>
            <a:r>
              <a:rPr lang="en-US" dirty="0" err="1"/>
              <a:t>sapien</a:t>
            </a:r>
            <a:r>
              <a:rPr lang="en-US" dirty="0"/>
              <a:t>.</a:t>
            </a:r>
          </a:p>
        </p:txBody>
      </p:sp>
      <p:pic>
        <p:nvPicPr>
          <p:cNvPr id="71" name="Picture 70">
            <a:extLst>
              <a:ext uri="{FF2B5EF4-FFF2-40B4-BE49-F238E27FC236}">
                <a16:creationId xmlns="" xmlns:a16="http://schemas.microsoft.com/office/drawing/2014/main" id="{AA37E830-598B-AE4F-864E-B1134A387BD1}"/>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1044761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D98DFD9-C3FF-6749-A6BC-8CF8A1FD8971}"/>
              </a:ext>
            </a:extLst>
          </p:cNvPr>
          <p:cNvPicPr>
            <a:picLocks noChangeAspect="1"/>
          </p:cNvPicPr>
          <p:nvPr userDrawn="1"/>
        </p:nvPicPr>
        <p:blipFill>
          <a:blip r:embed="rId2"/>
          <a:stretch>
            <a:fillRect/>
          </a:stretch>
        </p:blipFill>
        <p:spPr>
          <a:xfrm>
            <a:off x="668243" y="2026635"/>
            <a:ext cx="611565" cy="611565"/>
          </a:xfrm>
          <a:prstGeom prst="rect">
            <a:avLst/>
          </a:prstGeom>
        </p:spPr>
      </p:pic>
      <p:pic>
        <p:nvPicPr>
          <p:cNvPr id="5" name="Picture 4">
            <a:extLst>
              <a:ext uri="{FF2B5EF4-FFF2-40B4-BE49-F238E27FC236}">
                <a16:creationId xmlns="" xmlns:a16="http://schemas.microsoft.com/office/drawing/2014/main" id="{EC33BB2C-27D2-3E42-8A05-5C062A766570}"/>
              </a:ext>
            </a:extLst>
          </p:cNvPr>
          <p:cNvPicPr>
            <a:picLocks noChangeAspect="1"/>
          </p:cNvPicPr>
          <p:nvPr userDrawn="1"/>
        </p:nvPicPr>
        <p:blipFill>
          <a:blip r:embed="rId3"/>
          <a:stretch>
            <a:fillRect/>
          </a:stretch>
        </p:blipFill>
        <p:spPr>
          <a:xfrm>
            <a:off x="3987729" y="2012304"/>
            <a:ext cx="561201" cy="669124"/>
          </a:xfrm>
          <a:prstGeom prst="rect">
            <a:avLst/>
          </a:prstGeom>
        </p:spPr>
      </p:pic>
      <p:pic>
        <p:nvPicPr>
          <p:cNvPr id="6" name="Picture 5">
            <a:extLst>
              <a:ext uri="{FF2B5EF4-FFF2-40B4-BE49-F238E27FC236}">
                <a16:creationId xmlns="" xmlns:a16="http://schemas.microsoft.com/office/drawing/2014/main" id="{0CA30E30-D2C8-3547-B700-2621BC9FDF17}"/>
              </a:ext>
            </a:extLst>
          </p:cNvPr>
          <p:cNvPicPr>
            <a:picLocks noChangeAspect="1"/>
          </p:cNvPicPr>
          <p:nvPr userDrawn="1"/>
        </p:nvPicPr>
        <p:blipFill>
          <a:blip r:embed="rId4"/>
          <a:stretch>
            <a:fillRect/>
          </a:stretch>
        </p:blipFill>
        <p:spPr>
          <a:xfrm>
            <a:off x="6102791" y="2192176"/>
            <a:ext cx="769853" cy="309380"/>
          </a:xfrm>
          <a:prstGeom prst="rect">
            <a:avLst/>
          </a:prstGeom>
        </p:spPr>
      </p:pic>
      <p:pic>
        <p:nvPicPr>
          <p:cNvPr id="7" name="Picture 6">
            <a:extLst>
              <a:ext uri="{FF2B5EF4-FFF2-40B4-BE49-F238E27FC236}">
                <a16:creationId xmlns="" xmlns:a16="http://schemas.microsoft.com/office/drawing/2014/main" id="{BB98748E-61EC-194B-894F-A46871A7967D}"/>
              </a:ext>
            </a:extLst>
          </p:cNvPr>
          <p:cNvPicPr>
            <a:picLocks noChangeAspect="1"/>
          </p:cNvPicPr>
          <p:nvPr userDrawn="1"/>
        </p:nvPicPr>
        <p:blipFill>
          <a:blip r:embed="rId5"/>
          <a:stretch>
            <a:fillRect/>
          </a:stretch>
        </p:blipFill>
        <p:spPr>
          <a:xfrm>
            <a:off x="5020078" y="2041084"/>
            <a:ext cx="611565" cy="611565"/>
          </a:xfrm>
          <a:prstGeom prst="rect">
            <a:avLst/>
          </a:prstGeom>
        </p:spPr>
      </p:pic>
      <p:pic>
        <p:nvPicPr>
          <p:cNvPr id="8" name="Picture 7">
            <a:extLst>
              <a:ext uri="{FF2B5EF4-FFF2-40B4-BE49-F238E27FC236}">
                <a16:creationId xmlns="" xmlns:a16="http://schemas.microsoft.com/office/drawing/2014/main" id="{9D76A6C2-1796-9149-9344-77A028761313}"/>
              </a:ext>
            </a:extLst>
          </p:cNvPr>
          <p:cNvPicPr>
            <a:picLocks noChangeAspect="1"/>
          </p:cNvPicPr>
          <p:nvPr userDrawn="1"/>
        </p:nvPicPr>
        <p:blipFill>
          <a:blip r:embed="rId6"/>
          <a:stretch>
            <a:fillRect/>
          </a:stretch>
        </p:blipFill>
        <p:spPr>
          <a:xfrm>
            <a:off x="2890626" y="2033889"/>
            <a:ext cx="625955" cy="625955"/>
          </a:xfrm>
          <a:prstGeom prst="rect">
            <a:avLst/>
          </a:prstGeom>
        </p:spPr>
      </p:pic>
      <p:pic>
        <p:nvPicPr>
          <p:cNvPr id="9" name="Picture 8">
            <a:extLst>
              <a:ext uri="{FF2B5EF4-FFF2-40B4-BE49-F238E27FC236}">
                <a16:creationId xmlns="" xmlns:a16="http://schemas.microsoft.com/office/drawing/2014/main" id="{7929A2DE-A154-B441-ABA6-3C20B4C120A8}"/>
              </a:ext>
            </a:extLst>
          </p:cNvPr>
          <p:cNvPicPr>
            <a:picLocks noChangeAspect="1"/>
          </p:cNvPicPr>
          <p:nvPr userDrawn="1"/>
        </p:nvPicPr>
        <p:blipFill>
          <a:blip r:embed="rId7"/>
          <a:stretch>
            <a:fillRect/>
          </a:stretch>
        </p:blipFill>
        <p:spPr>
          <a:xfrm>
            <a:off x="8419310" y="2113033"/>
            <a:ext cx="741072" cy="467667"/>
          </a:xfrm>
          <a:prstGeom prst="rect">
            <a:avLst/>
          </a:prstGeom>
        </p:spPr>
      </p:pic>
      <p:pic>
        <p:nvPicPr>
          <p:cNvPr id="10" name="Picture 9">
            <a:extLst>
              <a:ext uri="{FF2B5EF4-FFF2-40B4-BE49-F238E27FC236}">
                <a16:creationId xmlns="" xmlns:a16="http://schemas.microsoft.com/office/drawing/2014/main" id="{27C579AB-78C1-FE44-B83A-0B970A3DAEA0}"/>
              </a:ext>
            </a:extLst>
          </p:cNvPr>
          <p:cNvPicPr>
            <a:picLocks noChangeAspect="1"/>
          </p:cNvPicPr>
          <p:nvPr userDrawn="1"/>
        </p:nvPicPr>
        <p:blipFill>
          <a:blip r:embed="rId8"/>
          <a:stretch>
            <a:fillRect/>
          </a:stretch>
        </p:blipFill>
        <p:spPr>
          <a:xfrm>
            <a:off x="10714245" y="2037486"/>
            <a:ext cx="604370" cy="618760"/>
          </a:xfrm>
          <a:prstGeom prst="rect">
            <a:avLst/>
          </a:prstGeom>
        </p:spPr>
      </p:pic>
      <p:pic>
        <p:nvPicPr>
          <p:cNvPr id="11" name="Picture 10">
            <a:extLst>
              <a:ext uri="{FF2B5EF4-FFF2-40B4-BE49-F238E27FC236}">
                <a16:creationId xmlns="" xmlns:a16="http://schemas.microsoft.com/office/drawing/2014/main" id="{CBFB6A46-9AF9-6F42-84C3-70AD548760F0}"/>
              </a:ext>
            </a:extLst>
          </p:cNvPr>
          <p:cNvPicPr>
            <a:picLocks noChangeAspect="1"/>
          </p:cNvPicPr>
          <p:nvPr userDrawn="1"/>
        </p:nvPicPr>
        <p:blipFill>
          <a:blip r:embed="rId9"/>
          <a:stretch>
            <a:fillRect/>
          </a:stretch>
        </p:blipFill>
        <p:spPr>
          <a:xfrm>
            <a:off x="1851082" y="2062668"/>
            <a:ext cx="568396" cy="568396"/>
          </a:xfrm>
          <a:prstGeom prst="rect">
            <a:avLst/>
          </a:prstGeom>
        </p:spPr>
      </p:pic>
      <p:pic>
        <p:nvPicPr>
          <p:cNvPr id="12" name="Picture 11">
            <a:extLst>
              <a:ext uri="{FF2B5EF4-FFF2-40B4-BE49-F238E27FC236}">
                <a16:creationId xmlns="" xmlns:a16="http://schemas.microsoft.com/office/drawing/2014/main" id="{702B6E60-3FCF-1F4B-93B9-5DF2A9BF3558}"/>
              </a:ext>
            </a:extLst>
          </p:cNvPr>
          <p:cNvPicPr>
            <a:picLocks noChangeAspect="1"/>
          </p:cNvPicPr>
          <p:nvPr userDrawn="1"/>
        </p:nvPicPr>
        <p:blipFill>
          <a:blip r:embed="rId10"/>
          <a:stretch>
            <a:fillRect/>
          </a:stretch>
        </p:blipFill>
        <p:spPr>
          <a:xfrm>
            <a:off x="9631530" y="2041084"/>
            <a:ext cx="611565" cy="611565"/>
          </a:xfrm>
          <a:prstGeom prst="rect">
            <a:avLst/>
          </a:prstGeom>
        </p:spPr>
      </p:pic>
      <p:pic>
        <p:nvPicPr>
          <p:cNvPr id="13" name="Picture 12">
            <a:extLst>
              <a:ext uri="{FF2B5EF4-FFF2-40B4-BE49-F238E27FC236}">
                <a16:creationId xmlns="" xmlns:a16="http://schemas.microsoft.com/office/drawing/2014/main" id="{42382D4A-4ABC-1B4B-AA7C-7FBBF33D5199}"/>
              </a:ext>
            </a:extLst>
          </p:cNvPr>
          <p:cNvPicPr>
            <a:picLocks noChangeAspect="1"/>
          </p:cNvPicPr>
          <p:nvPr userDrawn="1"/>
        </p:nvPicPr>
        <p:blipFill>
          <a:blip r:embed="rId11"/>
          <a:stretch>
            <a:fillRect/>
          </a:stretch>
        </p:blipFill>
        <p:spPr>
          <a:xfrm>
            <a:off x="7343792" y="2044681"/>
            <a:ext cx="604370" cy="604370"/>
          </a:xfrm>
          <a:prstGeom prst="rect">
            <a:avLst/>
          </a:prstGeom>
        </p:spPr>
      </p:pic>
      <p:pic>
        <p:nvPicPr>
          <p:cNvPr id="14" name="Picture 13">
            <a:extLst>
              <a:ext uri="{FF2B5EF4-FFF2-40B4-BE49-F238E27FC236}">
                <a16:creationId xmlns="" xmlns:a16="http://schemas.microsoft.com/office/drawing/2014/main" id="{56415D31-C618-DC49-B8C6-7A0CCFDE3FE7}"/>
              </a:ext>
            </a:extLst>
          </p:cNvPr>
          <p:cNvPicPr>
            <a:picLocks noChangeAspect="1"/>
          </p:cNvPicPr>
          <p:nvPr userDrawn="1"/>
        </p:nvPicPr>
        <p:blipFill>
          <a:blip r:embed="rId12"/>
          <a:stretch>
            <a:fillRect/>
          </a:stretch>
        </p:blipFill>
        <p:spPr>
          <a:xfrm>
            <a:off x="4140646" y="3684529"/>
            <a:ext cx="434691" cy="678118"/>
          </a:xfrm>
          <a:prstGeom prst="rect">
            <a:avLst/>
          </a:prstGeom>
        </p:spPr>
      </p:pic>
      <p:pic>
        <p:nvPicPr>
          <p:cNvPr id="15" name="Picture 14">
            <a:extLst>
              <a:ext uri="{FF2B5EF4-FFF2-40B4-BE49-F238E27FC236}">
                <a16:creationId xmlns="" xmlns:a16="http://schemas.microsoft.com/office/drawing/2014/main" id="{8764258D-2B5A-B846-857E-6DD9583C5AE2}"/>
              </a:ext>
            </a:extLst>
          </p:cNvPr>
          <p:cNvPicPr>
            <a:picLocks noChangeAspect="1"/>
          </p:cNvPicPr>
          <p:nvPr userDrawn="1"/>
        </p:nvPicPr>
        <p:blipFill>
          <a:blip r:embed="rId13"/>
          <a:stretch>
            <a:fillRect/>
          </a:stretch>
        </p:blipFill>
        <p:spPr>
          <a:xfrm>
            <a:off x="7317724" y="3714958"/>
            <a:ext cx="625955" cy="617261"/>
          </a:xfrm>
          <a:prstGeom prst="rect">
            <a:avLst/>
          </a:prstGeom>
        </p:spPr>
      </p:pic>
      <p:pic>
        <p:nvPicPr>
          <p:cNvPr id="17" name="Picture 16">
            <a:extLst>
              <a:ext uri="{FF2B5EF4-FFF2-40B4-BE49-F238E27FC236}">
                <a16:creationId xmlns="" xmlns:a16="http://schemas.microsoft.com/office/drawing/2014/main" id="{48A5A891-EA5C-A84C-AADF-779DEC343D58}"/>
              </a:ext>
            </a:extLst>
          </p:cNvPr>
          <p:cNvPicPr>
            <a:picLocks noChangeAspect="1"/>
          </p:cNvPicPr>
          <p:nvPr userDrawn="1"/>
        </p:nvPicPr>
        <p:blipFill>
          <a:blip r:embed="rId14"/>
          <a:stretch>
            <a:fillRect/>
          </a:stretch>
        </p:blipFill>
        <p:spPr>
          <a:xfrm>
            <a:off x="1883494" y="3688876"/>
            <a:ext cx="565098" cy="669424"/>
          </a:xfrm>
          <a:prstGeom prst="rect">
            <a:avLst/>
          </a:prstGeom>
        </p:spPr>
      </p:pic>
      <p:pic>
        <p:nvPicPr>
          <p:cNvPr id="20" name="Picture 19">
            <a:extLst>
              <a:ext uri="{FF2B5EF4-FFF2-40B4-BE49-F238E27FC236}">
                <a16:creationId xmlns="" xmlns:a16="http://schemas.microsoft.com/office/drawing/2014/main" id="{D0071D4F-570D-2F42-B4C9-D99492B7E500}"/>
              </a:ext>
            </a:extLst>
          </p:cNvPr>
          <p:cNvPicPr>
            <a:picLocks noChangeAspect="1"/>
          </p:cNvPicPr>
          <p:nvPr userDrawn="1"/>
        </p:nvPicPr>
        <p:blipFill>
          <a:blip r:embed="rId15"/>
          <a:stretch>
            <a:fillRect/>
          </a:stretch>
        </p:blipFill>
        <p:spPr>
          <a:xfrm>
            <a:off x="9531407" y="3810589"/>
            <a:ext cx="608568" cy="425998"/>
          </a:xfrm>
          <a:prstGeom prst="rect">
            <a:avLst/>
          </a:prstGeom>
        </p:spPr>
      </p:pic>
      <p:pic>
        <p:nvPicPr>
          <p:cNvPr id="21" name="Picture 20">
            <a:extLst>
              <a:ext uri="{FF2B5EF4-FFF2-40B4-BE49-F238E27FC236}">
                <a16:creationId xmlns="" xmlns:a16="http://schemas.microsoft.com/office/drawing/2014/main" id="{15F1263A-8BB4-5041-8CFC-12C742567C8D}"/>
              </a:ext>
            </a:extLst>
          </p:cNvPr>
          <p:cNvPicPr>
            <a:picLocks noChangeAspect="1"/>
          </p:cNvPicPr>
          <p:nvPr userDrawn="1"/>
        </p:nvPicPr>
        <p:blipFill>
          <a:blip r:embed="rId16"/>
          <a:stretch>
            <a:fillRect/>
          </a:stretch>
        </p:blipFill>
        <p:spPr>
          <a:xfrm>
            <a:off x="10703452" y="3710611"/>
            <a:ext cx="625955" cy="625955"/>
          </a:xfrm>
          <a:prstGeom prst="rect">
            <a:avLst/>
          </a:prstGeom>
        </p:spPr>
      </p:pic>
      <p:pic>
        <p:nvPicPr>
          <p:cNvPr id="22" name="Picture 21">
            <a:extLst>
              <a:ext uri="{FF2B5EF4-FFF2-40B4-BE49-F238E27FC236}">
                <a16:creationId xmlns="" xmlns:a16="http://schemas.microsoft.com/office/drawing/2014/main" id="{12E0C33C-7909-CC42-904F-98CDE5B55C44}"/>
              </a:ext>
            </a:extLst>
          </p:cNvPr>
          <p:cNvPicPr>
            <a:picLocks noChangeAspect="1"/>
          </p:cNvPicPr>
          <p:nvPr userDrawn="1"/>
        </p:nvPicPr>
        <p:blipFill>
          <a:blip r:embed="rId17"/>
          <a:stretch>
            <a:fillRect/>
          </a:stretch>
        </p:blipFill>
        <p:spPr>
          <a:xfrm>
            <a:off x="8507157" y="3701917"/>
            <a:ext cx="460772" cy="643342"/>
          </a:xfrm>
          <a:prstGeom prst="rect">
            <a:avLst/>
          </a:prstGeom>
        </p:spPr>
      </p:pic>
      <p:pic>
        <p:nvPicPr>
          <p:cNvPr id="24" name="Picture 23">
            <a:extLst>
              <a:ext uri="{FF2B5EF4-FFF2-40B4-BE49-F238E27FC236}">
                <a16:creationId xmlns="" xmlns:a16="http://schemas.microsoft.com/office/drawing/2014/main" id="{DC30AB20-4F4E-A040-96CB-462CBC35815D}"/>
              </a:ext>
            </a:extLst>
          </p:cNvPr>
          <p:cNvPicPr>
            <a:picLocks noChangeAspect="1"/>
          </p:cNvPicPr>
          <p:nvPr userDrawn="1"/>
        </p:nvPicPr>
        <p:blipFill>
          <a:blip r:embed="rId18"/>
          <a:stretch>
            <a:fillRect/>
          </a:stretch>
        </p:blipFill>
        <p:spPr>
          <a:xfrm>
            <a:off x="6380412" y="3732345"/>
            <a:ext cx="373834" cy="582486"/>
          </a:xfrm>
          <a:prstGeom prst="rect">
            <a:avLst/>
          </a:prstGeom>
        </p:spPr>
      </p:pic>
      <p:pic>
        <p:nvPicPr>
          <p:cNvPr id="25" name="Picture 24">
            <a:extLst>
              <a:ext uri="{FF2B5EF4-FFF2-40B4-BE49-F238E27FC236}">
                <a16:creationId xmlns="" xmlns:a16="http://schemas.microsoft.com/office/drawing/2014/main" id="{DB3AC57A-B225-B84E-9EBE-9D861CB51845}"/>
              </a:ext>
            </a:extLst>
          </p:cNvPr>
          <p:cNvPicPr>
            <a:picLocks noChangeAspect="1"/>
          </p:cNvPicPr>
          <p:nvPr userDrawn="1"/>
        </p:nvPicPr>
        <p:blipFill>
          <a:blip r:embed="rId19"/>
          <a:stretch>
            <a:fillRect/>
          </a:stretch>
        </p:blipFill>
        <p:spPr>
          <a:xfrm>
            <a:off x="5138815" y="3749733"/>
            <a:ext cx="678119" cy="547711"/>
          </a:xfrm>
          <a:prstGeom prst="rect">
            <a:avLst/>
          </a:prstGeom>
        </p:spPr>
      </p:pic>
      <p:pic>
        <p:nvPicPr>
          <p:cNvPr id="26" name="Picture 25">
            <a:extLst>
              <a:ext uri="{FF2B5EF4-FFF2-40B4-BE49-F238E27FC236}">
                <a16:creationId xmlns="" xmlns:a16="http://schemas.microsoft.com/office/drawing/2014/main" id="{92DB78D9-2B1E-2F4C-A887-F6E1EC2002EF}"/>
              </a:ext>
            </a:extLst>
          </p:cNvPr>
          <p:cNvPicPr>
            <a:picLocks noChangeAspect="1"/>
          </p:cNvPicPr>
          <p:nvPr userDrawn="1"/>
        </p:nvPicPr>
        <p:blipFill>
          <a:blip r:embed="rId20"/>
          <a:stretch>
            <a:fillRect/>
          </a:stretch>
        </p:blipFill>
        <p:spPr>
          <a:xfrm>
            <a:off x="3012070" y="3741039"/>
            <a:ext cx="565098" cy="565098"/>
          </a:xfrm>
          <a:prstGeom prst="rect">
            <a:avLst/>
          </a:prstGeom>
        </p:spPr>
      </p:pic>
      <p:pic>
        <p:nvPicPr>
          <p:cNvPr id="28" name="Picture 27">
            <a:extLst>
              <a:ext uri="{FF2B5EF4-FFF2-40B4-BE49-F238E27FC236}">
                <a16:creationId xmlns="" xmlns:a16="http://schemas.microsoft.com/office/drawing/2014/main" id="{CBCA67C8-46F4-5248-92D8-42AA8D661D72}"/>
              </a:ext>
            </a:extLst>
          </p:cNvPr>
          <p:cNvPicPr>
            <a:picLocks noChangeAspect="1"/>
          </p:cNvPicPr>
          <p:nvPr userDrawn="1"/>
        </p:nvPicPr>
        <p:blipFill>
          <a:blip r:embed="rId21"/>
          <a:stretch>
            <a:fillRect/>
          </a:stretch>
        </p:blipFill>
        <p:spPr>
          <a:xfrm>
            <a:off x="633204" y="3680182"/>
            <a:ext cx="686812" cy="686812"/>
          </a:xfrm>
          <a:prstGeom prst="rect">
            <a:avLst/>
          </a:prstGeom>
        </p:spPr>
      </p:pic>
      <p:pic>
        <p:nvPicPr>
          <p:cNvPr id="29" name="Picture 28">
            <a:extLst>
              <a:ext uri="{FF2B5EF4-FFF2-40B4-BE49-F238E27FC236}">
                <a16:creationId xmlns="" xmlns:a16="http://schemas.microsoft.com/office/drawing/2014/main" id="{3C881C85-9338-A84A-829A-B5F67C005C98}"/>
              </a:ext>
            </a:extLst>
          </p:cNvPr>
          <p:cNvPicPr>
            <a:picLocks noChangeAspect="1"/>
          </p:cNvPicPr>
          <p:nvPr userDrawn="1"/>
        </p:nvPicPr>
        <p:blipFill>
          <a:blip r:embed="rId22"/>
          <a:stretch>
            <a:fillRect/>
          </a:stretch>
        </p:blipFill>
        <p:spPr>
          <a:xfrm>
            <a:off x="652190" y="5415311"/>
            <a:ext cx="642126" cy="642126"/>
          </a:xfrm>
          <a:prstGeom prst="rect">
            <a:avLst/>
          </a:prstGeom>
        </p:spPr>
      </p:pic>
      <p:pic>
        <p:nvPicPr>
          <p:cNvPr id="30" name="Picture 29">
            <a:extLst>
              <a:ext uri="{FF2B5EF4-FFF2-40B4-BE49-F238E27FC236}">
                <a16:creationId xmlns="" xmlns:a16="http://schemas.microsoft.com/office/drawing/2014/main" id="{179FF237-8029-E945-B90C-B4C03CB6561F}"/>
              </a:ext>
            </a:extLst>
          </p:cNvPr>
          <p:cNvPicPr>
            <a:picLocks noChangeAspect="1"/>
          </p:cNvPicPr>
          <p:nvPr userDrawn="1"/>
        </p:nvPicPr>
        <p:blipFill>
          <a:blip r:embed="rId23"/>
          <a:stretch>
            <a:fillRect/>
          </a:stretch>
        </p:blipFill>
        <p:spPr>
          <a:xfrm>
            <a:off x="3922346" y="5415311"/>
            <a:ext cx="642126" cy="642126"/>
          </a:xfrm>
          <a:prstGeom prst="rect">
            <a:avLst/>
          </a:prstGeom>
        </p:spPr>
      </p:pic>
      <p:pic>
        <p:nvPicPr>
          <p:cNvPr id="31" name="Picture 30">
            <a:extLst>
              <a:ext uri="{FF2B5EF4-FFF2-40B4-BE49-F238E27FC236}">
                <a16:creationId xmlns="" xmlns:a16="http://schemas.microsoft.com/office/drawing/2014/main" id="{DCAE84FB-3270-AA47-8C5E-955DF6776DA8}"/>
              </a:ext>
            </a:extLst>
          </p:cNvPr>
          <p:cNvPicPr>
            <a:picLocks noChangeAspect="1"/>
          </p:cNvPicPr>
          <p:nvPr userDrawn="1"/>
        </p:nvPicPr>
        <p:blipFill>
          <a:blip r:embed="rId24"/>
          <a:stretch>
            <a:fillRect/>
          </a:stretch>
        </p:blipFill>
        <p:spPr>
          <a:xfrm>
            <a:off x="7312901" y="5445411"/>
            <a:ext cx="642126" cy="581927"/>
          </a:xfrm>
          <a:prstGeom prst="rect">
            <a:avLst/>
          </a:prstGeom>
        </p:spPr>
      </p:pic>
      <p:pic>
        <p:nvPicPr>
          <p:cNvPr id="32" name="Picture 31">
            <a:extLst>
              <a:ext uri="{FF2B5EF4-FFF2-40B4-BE49-F238E27FC236}">
                <a16:creationId xmlns="" xmlns:a16="http://schemas.microsoft.com/office/drawing/2014/main" id="{75D37C3C-D352-9547-87CB-E200EA8C2BB4}"/>
              </a:ext>
            </a:extLst>
          </p:cNvPr>
          <p:cNvPicPr>
            <a:picLocks noChangeAspect="1"/>
          </p:cNvPicPr>
          <p:nvPr userDrawn="1"/>
        </p:nvPicPr>
        <p:blipFill>
          <a:blip r:embed="rId25"/>
          <a:stretch>
            <a:fillRect/>
          </a:stretch>
        </p:blipFill>
        <p:spPr>
          <a:xfrm>
            <a:off x="9573271" y="5415311"/>
            <a:ext cx="642126" cy="642126"/>
          </a:xfrm>
          <a:prstGeom prst="rect">
            <a:avLst/>
          </a:prstGeom>
        </p:spPr>
      </p:pic>
      <p:pic>
        <p:nvPicPr>
          <p:cNvPr id="33" name="Picture 32">
            <a:extLst>
              <a:ext uri="{FF2B5EF4-FFF2-40B4-BE49-F238E27FC236}">
                <a16:creationId xmlns="" xmlns:a16="http://schemas.microsoft.com/office/drawing/2014/main" id="{BEEF8AAF-AA5F-4F4E-98A6-EE05D09CEED9}"/>
              </a:ext>
            </a:extLst>
          </p:cNvPr>
          <p:cNvPicPr>
            <a:picLocks noChangeAspect="1"/>
          </p:cNvPicPr>
          <p:nvPr userDrawn="1"/>
        </p:nvPicPr>
        <p:blipFill>
          <a:blip r:embed="rId26"/>
          <a:stretch>
            <a:fillRect/>
          </a:stretch>
        </p:blipFill>
        <p:spPr>
          <a:xfrm>
            <a:off x="2912560" y="5415311"/>
            <a:ext cx="521727" cy="642126"/>
          </a:xfrm>
          <a:prstGeom prst="rect">
            <a:avLst/>
          </a:prstGeom>
        </p:spPr>
      </p:pic>
      <p:pic>
        <p:nvPicPr>
          <p:cNvPr id="34" name="Picture 33">
            <a:extLst>
              <a:ext uri="{FF2B5EF4-FFF2-40B4-BE49-F238E27FC236}">
                <a16:creationId xmlns="" xmlns:a16="http://schemas.microsoft.com/office/drawing/2014/main" id="{59EF8344-6C3A-214D-9A7C-63812690C507}"/>
              </a:ext>
            </a:extLst>
          </p:cNvPr>
          <p:cNvPicPr>
            <a:picLocks noChangeAspect="1"/>
          </p:cNvPicPr>
          <p:nvPr userDrawn="1"/>
        </p:nvPicPr>
        <p:blipFill>
          <a:blip r:embed="rId27"/>
          <a:stretch>
            <a:fillRect/>
          </a:stretch>
        </p:blipFill>
        <p:spPr>
          <a:xfrm>
            <a:off x="5052531" y="5415311"/>
            <a:ext cx="642126" cy="642126"/>
          </a:xfrm>
          <a:prstGeom prst="rect">
            <a:avLst/>
          </a:prstGeom>
        </p:spPr>
      </p:pic>
      <p:pic>
        <p:nvPicPr>
          <p:cNvPr id="35" name="Picture 34">
            <a:extLst>
              <a:ext uri="{FF2B5EF4-FFF2-40B4-BE49-F238E27FC236}">
                <a16:creationId xmlns="" xmlns:a16="http://schemas.microsoft.com/office/drawing/2014/main" id="{80201B5D-E1E0-804E-9747-DFA963643DC3}"/>
              </a:ext>
            </a:extLst>
          </p:cNvPr>
          <p:cNvPicPr>
            <a:picLocks noChangeAspect="1"/>
          </p:cNvPicPr>
          <p:nvPr userDrawn="1"/>
        </p:nvPicPr>
        <p:blipFill>
          <a:blip r:embed="rId28"/>
          <a:stretch>
            <a:fillRect/>
          </a:stretch>
        </p:blipFill>
        <p:spPr>
          <a:xfrm>
            <a:off x="10703452" y="5415311"/>
            <a:ext cx="642126" cy="642126"/>
          </a:xfrm>
          <a:prstGeom prst="rect">
            <a:avLst/>
          </a:prstGeom>
        </p:spPr>
      </p:pic>
      <p:pic>
        <p:nvPicPr>
          <p:cNvPr id="36" name="Picture 35">
            <a:extLst>
              <a:ext uri="{FF2B5EF4-FFF2-40B4-BE49-F238E27FC236}">
                <a16:creationId xmlns="" xmlns:a16="http://schemas.microsoft.com/office/drawing/2014/main" id="{189E4CE0-4D91-094A-9C1A-F304249354B8}"/>
              </a:ext>
            </a:extLst>
          </p:cNvPr>
          <p:cNvPicPr>
            <a:picLocks noChangeAspect="1"/>
          </p:cNvPicPr>
          <p:nvPr userDrawn="1"/>
        </p:nvPicPr>
        <p:blipFill>
          <a:blip r:embed="rId29"/>
          <a:stretch>
            <a:fillRect/>
          </a:stretch>
        </p:blipFill>
        <p:spPr>
          <a:xfrm>
            <a:off x="6182716" y="5445411"/>
            <a:ext cx="642126" cy="581927"/>
          </a:xfrm>
          <a:prstGeom prst="rect">
            <a:avLst/>
          </a:prstGeom>
        </p:spPr>
      </p:pic>
      <p:pic>
        <p:nvPicPr>
          <p:cNvPr id="37" name="Picture 36">
            <a:extLst>
              <a:ext uri="{FF2B5EF4-FFF2-40B4-BE49-F238E27FC236}">
                <a16:creationId xmlns="" xmlns:a16="http://schemas.microsoft.com/office/drawing/2014/main" id="{DBD6FF2C-A5AC-BF4C-8373-C14AAE87554E}"/>
              </a:ext>
            </a:extLst>
          </p:cNvPr>
          <p:cNvPicPr>
            <a:picLocks noChangeAspect="1"/>
          </p:cNvPicPr>
          <p:nvPr userDrawn="1"/>
        </p:nvPicPr>
        <p:blipFill>
          <a:blip r:embed="rId30"/>
          <a:stretch>
            <a:fillRect/>
          </a:stretch>
        </p:blipFill>
        <p:spPr>
          <a:xfrm>
            <a:off x="8443086" y="5415311"/>
            <a:ext cx="642126" cy="642126"/>
          </a:xfrm>
          <a:prstGeom prst="rect">
            <a:avLst/>
          </a:prstGeom>
        </p:spPr>
      </p:pic>
      <p:pic>
        <p:nvPicPr>
          <p:cNvPr id="38" name="Picture 37">
            <a:extLst>
              <a:ext uri="{FF2B5EF4-FFF2-40B4-BE49-F238E27FC236}">
                <a16:creationId xmlns="" xmlns:a16="http://schemas.microsoft.com/office/drawing/2014/main" id="{472DE8F5-0964-F843-B74C-91E20E1266A5}"/>
              </a:ext>
            </a:extLst>
          </p:cNvPr>
          <p:cNvPicPr>
            <a:picLocks noChangeAspect="1"/>
          </p:cNvPicPr>
          <p:nvPr userDrawn="1"/>
        </p:nvPicPr>
        <p:blipFill>
          <a:blip r:embed="rId31"/>
          <a:stretch>
            <a:fillRect/>
          </a:stretch>
        </p:blipFill>
        <p:spPr>
          <a:xfrm>
            <a:off x="1782375" y="5425344"/>
            <a:ext cx="642126" cy="622060"/>
          </a:xfrm>
          <a:prstGeom prst="rect">
            <a:avLst/>
          </a:prstGeom>
        </p:spPr>
      </p:pic>
      <p:sp>
        <p:nvSpPr>
          <p:cNvPr id="41" name="Text Placeholder 12">
            <a:extLst>
              <a:ext uri="{FF2B5EF4-FFF2-40B4-BE49-F238E27FC236}">
                <a16:creationId xmlns="" xmlns:a16="http://schemas.microsoft.com/office/drawing/2014/main" id="{9940CDF3-A928-6A40-AC4E-1605D417891B}"/>
              </a:ext>
            </a:extLst>
          </p:cNvPr>
          <p:cNvSpPr>
            <a:spLocks noGrp="1"/>
          </p:cNvSpPr>
          <p:nvPr>
            <p:ph type="body" sz="quarter" idx="11" hasCustomPrompt="1"/>
          </p:nvPr>
        </p:nvSpPr>
        <p:spPr>
          <a:xfrm>
            <a:off x="610860" y="628359"/>
            <a:ext cx="10699992" cy="425450"/>
          </a:xfrm>
          <a:prstGeom prst="rect">
            <a:avLst/>
          </a:prstGeom>
        </p:spPr>
        <p:txBody>
          <a:bodyPr/>
          <a:lstStyle>
            <a:lvl1pPr marL="0" indent="0">
              <a:buNone/>
              <a:defRPr sz="2800" b="1" i="0">
                <a:latin typeface="Arial" panose="020B0604020202020204" pitchFamily="34" charset="0"/>
                <a:cs typeface="Arial" panose="020B0604020202020204" pitchFamily="34" charset="0"/>
              </a:defRPr>
            </a:lvl1pPr>
          </a:lstStyle>
          <a:p>
            <a:pPr lvl="0"/>
            <a:r>
              <a:rPr lang="en-US" dirty="0"/>
              <a:t>Icon Sheet</a:t>
            </a:r>
          </a:p>
        </p:txBody>
      </p:sp>
      <p:sp>
        <p:nvSpPr>
          <p:cNvPr id="43" name="Rectangle 42">
            <a:extLst>
              <a:ext uri="{FF2B5EF4-FFF2-40B4-BE49-F238E27FC236}">
                <a16:creationId xmlns="" xmlns:a16="http://schemas.microsoft.com/office/drawing/2014/main" id="{917FE964-6E54-0446-BCEA-934F03403D8B}"/>
              </a:ext>
            </a:extLst>
          </p:cNvPr>
          <p:cNvSpPr/>
          <p:nvPr userDrawn="1"/>
        </p:nvSpPr>
        <p:spPr>
          <a:xfrm>
            <a:off x="610860" y="1541563"/>
            <a:ext cx="2796109" cy="366062"/>
          </a:xfrm>
          <a:prstGeom prst="rect">
            <a:avLst/>
          </a:prstGeom>
        </p:spPr>
        <p:txBody>
          <a:bodyPr wrap="square">
            <a:spAutoFit/>
          </a:bodyPr>
          <a:lstStyle/>
          <a:p>
            <a:pPr marL="0" marR="0" lvl="0" indent="0" algn="l"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solidFill>
                  <a:schemeClr val="bg2"/>
                </a:solidFill>
              </a:rPr>
              <a:t>General:</a:t>
            </a:r>
          </a:p>
        </p:txBody>
      </p:sp>
      <p:cxnSp>
        <p:nvCxnSpPr>
          <p:cNvPr id="45" name="Straight Connector 44">
            <a:extLst>
              <a:ext uri="{FF2B5EF4-FFF2-40B4-BE49-F238E27FC236}">
                <a16:creationId xmlns="" xmlns:a16="http://schemas.microsoft.com/office/drawing/2014/main" id="{C8294A48-7496-EA4F-A3F6-3A298C1D9FDB}"/>
              </a:ext>
            </a:extLst>
          </p:cNvPr>
          <p:cNvCxnSpPr/>
          <p:nvPr userDrawn="1"/>
        </p:nvCxnSpPr>
        <p:spPr>
          <a:xfrm>
            <a:off x="668243" y="2924735"/>
            <a:ext cx="106773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5EE8177F-2E17-F84B-8C7F-771F6C03117A}"/>
              </a:ext>
            </a:extLst>
          </p:cNvPr>
          <p:cNvCxnSpPr/>
          <p:nvPr userDrawn="1"/>
        </p:nvCxnSpPr>
        <p:spPr>
          <a:xfrm>
            <a:off x="668243" y="4666129"/>
            <a:ext cx="106773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0C79248-D4CE-6B4D-9740-02833541FBF2}"/>
              </a:ext>
            </a:extLst>
          </p:cNvPr>
          <p:cNvSpPr/>
          <p:nvPr userDrawn="1"/>
        </p:nvSpPr>
        <p:spPr>
          <a:xfrm>
            <a:off x="610860" y="3148461"/>
            <a:ext cx="2796109" cy="366062"/>
          </a:xfrm>
          <a:prstGeom prst="rect">
            <a:avLst/>
          </a:prstGeom>
        </p:spPr>
        <p:txBody>
          <a:bodyPr wrap="square">
            <a:spAutoFit/>
          </a:bodyPr>
          <a:lstStyle/>
          <a:p>
            <a:pPr marL="0" marR="0" lvl="0" indent="0" algn="l"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solidFill>
                  <a:schemeClr val="bg2"/>
                </a:solidFill>
              </a:rPr>
              <a:t>Automotive:</a:t>
            </a:r>
          </a:p>
        </p:txBody>
      </p:sp>
      <p:sp>
        <p:nvSpPr>
          <p:cNvPr id="48" name="Rectangle 47">
            <a:extLst>
              <a:ext uri="{FF2B5EF4-FFF2-40B4-BE49-F238E27FC236}">
                <a16:creationId xmlns="" xmlns:a16="http://schemas.microsoft.com/office/drawing/2014/main" id="{D8B4EF33-B26F-C94F-AFE9-FF78E2EF1EB7}"/>
              </a:ext>
            </a:extLst>
          </p:cNvPr>
          <p:cNvSpPr/>
          <p:nvPr userDrawn="1"/>
        </p:nvSpPr>
        <p:spPr>
          <a:xfrm>
            <a:off x="610860" y="4883903"/>
            <a:ext cx="2796109" cy="366062"/>
          </a:xfrm>
          <a:prstGeom prst="rect">
            <a:avLst/>
          </a:prstGeom>
        </p:spPr>
        <p:txBody>
          <a:bodyPr wrap="square">
            <a:spAutoFit/>
          </a:bodyPr>
          <a:lstStyle/>
          <a:p>
            <a:pPr marL="0" marR="0" lvl="0" indent="0" algn="l" defTabSz="914400" rtl="0" eaLnBrk="1" fontAlgn="auto" latinLnBrk="0" hangingPunct="1">
              <a:lnSpc>
                <a:spcPts val="2320"/>
              </a:lnSpc>
              <a:spcBef>
                <a:spcPts val="1000"/>
              </a:spcBef>
              <a:spcAft>
                <a:spcPts val="0"/>
              </a:spcAft>
              <a:buClrTx/>
              <a:buSzTx/>
              <a:buFont typeface="Arial" panose="020B0604020202020204" pitchFamily="34" charset="0"/>
              <a:buNone/>
              <a:tabLst/>
              <a:defRPr/>
            </a:pPr>
            <a:r>
              <a:rPr lang="en-US" dirty="0">
                <a:solidFill>
                  <a:schemeClr val="bg2"/>
                </a:solidFill>
              </a:rPr>
              <a:t>Business:</a:t>
            </a:r>
          </a:p>
        </p:txBody>
      </p:sp>
    </p:spTree>
    <p:extLst>
      <p:ext uri="{BB962C8B-B14F-4D97-AF65-F5344CB8AC3E}">
        <p14:creationId xmlns:p14="http://schemas.microsoft.com/office/powerpoint/2010/main" val="1019191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AEE06B7-C360-E246-8242-EB70B6619382}"/>
              </a:ext>
            </a:extLst>
          </p:cNvPr>
          <p:cNvPicPr>
            <a:picLocks noChangeAspect="1"/>
          </p:cNvPicPr>
          <p:nvPr userDrawn="1"/>
        </p:nvPicPr>
        <p:blipFill>
          <a:blip r:embed="rId2"/>
          <a:srcRect/>
          <a:stretch/>
        </p:blipFill>
        <p:spPr>
          <a:xfrm>
            <a:off x="362137" y="5947208"/>
            <a:ext cx="1919426" cy="550792"/>
          </a:xfrm>
          <a:prstGeom prst="rect">
            <a:avLst/>
          </a:prstGeom>
        </p:spPr>
      </p:pic>
    </p:spTree>
    <p:extLst>
      <p:ext uri="{BB962C8B-B14F-4D97-AF65-F5344CB8AC3E}">
        <p14:creationId xmlns:p14="http://schemas.microsoft.com/office/powerpoint/2010/main" val="3749110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CB6DDCE-D530-0149-A6E0-0A81535A1EFB}"/>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4" name="Rectangle 6">
            <a:extLst>
              <a:ext uri="{FF2B5EF4-FFF2-40B4-BE49-F238E27FC236}">
                <a16:creationId xmlns="" xmlns:a16="http://schemas.microsoft.com/office/drawing/2014/main" id="{10EF0863-A3C5-8642-A01D-0934CE745BE2}"/>
              </a:ext>
            </a:extLst>
          </p:cNvPr>
          <p:cNvSpPr/>
          <p:nvPr userDrawn="1"/>
        </p:nvSpPr>
        <p:spPr>
          <a:xfrm>
            <a:off x="2" y="0"/>
            <a:ext cx="9236764" cy="6871252"/>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 name="connsiteX0" fmla="*/ 0 w 6109398"/>
              <a:gd name="connsiteY0" fmla="*/ 0 h 6871252"/>
              <a:gd name="connsiteX1" fmla="*/ 6109398 w 6109398"/>
              <a:gd name="connsiteY1" fmla="*/ 10048 h 6871252"/>
              <a:gd name="connsiteX2" fmla="*/ 1171404 w 6109398"/>
              <a:gd name="connsiteY2" fmla="*/ 6871252 h 6871252"/>
              <a:gd name="connsiteX3" fmla="*/ 0 w 6109398"/>
              <a:gd name="connsiteY3" fmla="*/ 6858000 h 6871252"/>
              <a:gd name="connsiteX4" fmla="*/ 0 w 6109398"/>
              <a:gd name="connsiteY4" fmla="*/ 0 h 68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71252">
                <a:moveTo>
                  <a:pt x="0" y="0"/>
                </a:moveTo>
                <a:lnTo>
                  <a:pt x="6109398" y="10048"/>
                </a:lnTo>
                <a:lnTo>
                  <a:pt x="1171404" y="6871252"/>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 xmlns:a16="http://schemas.microsoft.com/office/drawing/2014/main" id="{7859BA6C-B87B-E841-B30B-60E7A762051E}"/>
              </a:ext>
            </a:extLst>
          </p:cNvPr>
          <p:cNvPicPr>
            <a:picLocks noChangeAspect="1"/>
          </p:cNvPicPr>
          <p:nvPr userDrawn="1"/>
        </p:nvPicPr>
        <p:blipFill>
          <a:blip r:embed="rId3"/>
          <a:srcRect/>
          <a:stretch/>
        </p:blipFill>
        <p:spPr>
          <a:xfrm>
            <a:off x="4957394" y="5778461"/>
            <a:ext cx="2277212" cy="653461"/>
          </a:xfrm>
          <a:prstGeom prst="rect">
            <a:avLst/>
          </a:prstGeom>
        </p:spPr>
      </p:pic>
    </p:spTree>
    <p:extLst>
      <p:ext uri="{BB962C8B-B14F-4D97-AF65-F5344CB8AC3E}">
        <p14:creationId xmlns:p14="http://schemas.microsoft.com/office/powerpoint/2010/main" val="3849783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ith logo 2">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D90ABE8-C0A2-7A4D-8B68-70DCB73F62F7}"/>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4" name="Rectangle 6">
            <a:extLst>
              <a:ext uri="{FF2B5EF4-FFF2-40B4-BE49-F238E27FC236}">
                <a16:creationId xmlns="" xmlns:a16="http://schemas.microsoft.com/office/drawing/2014/main" id="{10EF0863-A3C5-8642-A01D-0934CE745BE2}"/>
              </a:ext>
            </a:extLst>
          </p:cNvPr>
          <p:cNvSpPr/>
          <p:nvPr userDrawn="1"/>
        </p:nvSpPr>
        <p:spPr>
          <a:xfrm>
            <a:off x="2" y="0"/>
            <a:ext cx="9236764" cy="6871252"/>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0 h 6858000"/>
              <a:gd name="connsiteX0" fmla="*/ 0 w 6109398"/>
              <a:gd name="connsiteY0" fmla="*/ 0 h 6858000"/>
              <a:gd name="connsiteX1" fmla="*/ 6109398 w 6109398"/>
              <a:gd name="connsiteY1" fmla="*/ 10048 h 6858000"/>
              <a:gd name="connsiteX2" fmla="*/ 1828800 w 6109398"/>
              <a:gd name="connsiteY2" fmla="*/ 6858000 h 6858000"/>
              <a:gd name="connsiteX3" fmla="*/ 0 w 6109398"/>
              <a:gd name="connsiteY3" fmla="*/ 6858000 h 6858000"/>
              <a:gd name="connsiteX4" fmla="*/ 0 w 6109398"/>
              <a:gd name="connsiteY4" fmla="*/ 0 h 6858000"/>
              <a:gd name="connsiteX0" fmla="*/ 0 w 6109398"/>
              <a:gd name="connsiteY0" fmla="*/ 0 h 6871252"/>
              <a:gd name="connsiteX1" fmla="*/ 6109398 w 6109398"/>
              <a:gd name="connsiteY1" fmla="*/ 10048 h 6871252"/>
              <a:gd name="connsiteX2" fmla="*/ 1171404 w 6109398"/>
              <a:gd name="connsiteY2" fmla="*/ 6871252 h 6871252"/>
              <a:gd name="connsiteX3" fmla="*/ 0 w 6109398"/>
              <a:gd name="connsiteY3" fmla="*/ 6858000 h 6871252"/>
              <a:gd name="connsiteX4" fmla="*/ 0 w 6109398"/>
              <a:gd name="connsiteY4" fmla="*/ 0 h 68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98" h="6871252">
                <a:moveTo>
                  <a:pt x="0" y="0"/>
                </a:moveTo>
                <a:lnTo>
                  <a:pt x="6109398" y="10048"/>
                </a:lnTo>
                <a:lnTo>
                  <a:pt x="1171404" y="6871252"/>
                </a:lnTo>
                <a:lnTo>
                  <a:pt x="0" y="6858000"/>
                </a:lnTo>
                <a:lnTo>
                  <a:pt x="0" y="0"/>
                </a:lnTo>
                <a:close/>
              </a:path>
            </a:pathLst>
          </a:custGeom>
          <a:gradFill>
            <a:gsLst>
              <a:gs pos="0">
                <a:schemeClr val="bg1">
                  <a:alpha val="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 xmlns:a16="http://schemas.microsoft.com/office/drawing/2014/main" id="{682526E1-1364-6A42-BB27-CF75B8EFC7CD}"/>
              </a:ext>
            </a:extLst>
          </p:cNvPr>
          <p:cNvPicPr>
            <a:picLocks noChangeAspect="1"/>
          </p:cNvPicPr>
          <p:nvPr userDrawn="1"/>
        </p:nvPicPr>
        <p:blipFill>
          <a:blip r:embed="rId3"/>
          <a:srcRect/>
          <a:stretch/>
        </p:blipFill>
        <p:spPr>
          <a:xfrm>
            <a:off x="4957394" y="5778461"/>
            <a:ext cx="2277212" cy="653461"/>
          </a:xfrm>
          <a:prstGeom prst="rect">
            <a:avLst/>
          </a:prstGeom>
        </p:spPr>
      </p:pic>
    </p:spTree>
    <p:extLst>
      <p:ext uri="{BB962C8B-B14F-4D97-AF65-F5344CB8AC3E}">
        <p14:creationId xmlns:p14="http://schemas.microsoft.com/office/powerpoint/2010/main" val="15217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Imag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 xmlns:a16="http://schemas.microsoft.com/office/drawing/2014/main"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 xmlns:a16="http://schemas.microsoft.com/office/drawing/2014/main"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 xmlns:a16="http://schemas.microsoft.com/office/drawing/2014/main"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7" name="Picture 6">
            <a:extLst>
              <a:ext uri="{FF2B5EF4-FFF2-40B4-BE49-F238E27FC236}">
                <a16:creationId xmlns="" xmlns:a16="http://schemas.microsoft.com/office/drawing/2014/main" id="{87C7F04B-8F3B-304A-A69D-5D4AFEAF8909}"/>
              </a:ext>
            </a:extLst>
          </p:cNvPr>
          <p:cNvPicPr>
            <a:picLocks noChangeAspect="1"/>
          </p:cNvPicPr>
          <p:nvPr userDrawn="1"/>
        </p:nvPicPr>
        <p:blipFill>
          <a:blip r:embed="rId3"/>
          <a:srcRect/>
          <a:stretch/>
        </p:blipFill>
        <p:spPr>
          <a:xfrm>
            <a:off x="531065" y="767880"/>
            <a:ext cx="2642072" cy="758160"/>
          </a:xfrm>
          <a:prstGeom prst="rect">
            <a:avLst/>
          </a:prstGeom>
        </p:spPr>
      </p:pic>
    </p:spTree>
    <p:extLst>
      <p:ext uri="{BB962C8B-B14F-4D97-AF65-F5344CB8AC3E}">
        <p14:creationId xmlns:p14="http://schemas.microsoft.com/office/powerpoint/2010/main" val="1881106"/>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Imag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 xmlns:a16="http://schemas.microsoft.com/office/drawing/2014/main"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 xmlns:a16="http://schemas.microsoft.com/office/drawing/2014/main"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 xmlns:a16="http://schemas.microsoft.com/office/drawing/2014/main"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7" name="Picture 6">
            <a:extLst>
              <a:ext uri="{FF2B5EF4-FFF2-40B4-BE49-F238E27FC236}">
                <a16:creationId xmlns="" xmlns:a16="http://schemas.microsoft.com/office/drawing/2014/main" id="{FEA56728-8CB7-E34A-9580-838168CBE190}"/>
              </a:ext>
            </a:extLst>
          </p:cNvPr>
          <p:cNvPicPr>
            <a:picLocks noChangeAspect="1"/>
          </p:cNvPicPr>
          <p:nvPr userDrawn="1"/>
        </p:nvPicPr>
        <p:blipFill>
          <a:blip r:embed="rId3"/>
          <a:srcRect/>
          <a:stretch/>
        </p:blipFill>
        <p:spPr>
          <a:xfrm>
            <a:off x="531065" y="767880"/>
            <a:ext cx="2642072" cy="758160"/>
          </a:xfrm>
          <a:prstGeom prst="rect">
            <a:avLst/>
          </a:prstGeom>
        </p:spPr>
      </p:pic>
    </p:spTree>
    <p:extLst>
      <p:ext uri="{BB962C8B-B14F-4D97-AF65-F5344CB8AC3E}">
        <p14:creationId xmlns:p14="http://schemas.microsoft.com/office/powerpoint/2010/main" val="741057427"/>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Imag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 xmlns:a16="http://schemas.microsoft.com/office/drawing/2014/main"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 xmlns:a16="http://schemas.microsoft.com/office/drawing/2014/main"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 xmlns:a16="http://schemas.microsoft.com/office/drawing/2014/main"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7" name="Picture 6">
            <a:extLst>
              <a:ext uri="{FF2B5EF4-FFF2-40B4-BE49-F238E27FC236}">
                <a16:creationId xmlns="" xmlns:a16="http://schemas.microsoft.com/office/drawing/2014/main" id="{0CD54885-A9BF-984C-A458-0F7DD4CD9E51}"/>
              </a:ext>
            </a:extLst>
          </p:cNvPr>
          <p:cNvPicPr>
            <a:picLocks noChangeAspect="1"/>
          </p:cNvPicPr>
          <p:nvPr userDrawn="1"/>
        </p:nvPicPr>
        <p:blipFill>
          <a:blip r:embed="rId3"/>
          <a:srcRect/>
          <a:stretch/>
        </p:blipFill>
        <p:spPr>
          <a:xfrm>
            <a:off x="531065" y="767880"/>
            <a:ext cx="2642072" cy="758160"/>
          </a:xfrm>
          <a:prstGeom prst="rect">
            <a:avLst/>
          </a:prstGeom>
        </p:spPr>
      </p:pic>
    </p:spTree>
    <p:extLst>
      <p:ext uri="{BB962C8B-B14F-4D97-AF65-F5344CB8AC3E}">
        <p14:creationId xmlns:p14="http://schemas.microsoft.com/office/powerpoint/2010/main" val="2094697382"/>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Image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 xmlns:a16="http://schemas.microsoft.com/office/drawing/2014/main"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 xmlns:a16="http://schemas.microsoft.com/office/drawing/2014/main"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 xmlns:a16="http://schemas.microsoft.com/office/drawing/2014/main"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7" name="Picture 6">
            <a:extLst>
              <a:ext uri="{FF2B5EF4-FFF2-40B4-BE49-F238E27FC236}">
                <a16:creationId xmlns="" xmlns:a16="http://schemas.microsoft.com/office/drawing/2014/main" id="{04D39A78-923A-F240-BB27-EE1219F860EA}"/>
              </a:ext>
            </a:extLst>
          </p:cNvPr>
          <p:cNvPicPr>
            <a:picLocks noChangeAspect="1"/>
          </p:cNvPicPr>
          <p:nvPr userDrawn="1"/>
        </p:nvPicPr>
        <p:blipFill>
          <a:blip r:embed="rId3"/>
          <a:srcRect/>
          <a:stretch/>
        </p:blipFill>
        <p:spPr>
          <a:xfrm>
            <a:off x="531065" y="767880"/>
            <a:ext cx="2642072" cy="758160"/>
          </a:xfrm>
          <a:prstGeom prst="rect">
            <a:avLst/>
          </a:prstGeom>
        </p:spPr>
      </p:pic>
    </p:spTree>
    <p:extLst>
      <p:ext uri="{BB962C8B-B14F-4D97-AF65-F5344CB8AC3E}">
        <p14:creationId xmlns:p14="http://schemas.microsoft.com/office/powerpoint/2010/main" val="1900542387"/>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Imag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E20E76C-8805-6B4A-A1A7-CCF77C040F64}"/>
              </a:ext>
            </a:extLst>
          </p:cNvPr>
          <p:cNvSpPr/>
          <p:nvPr userDrawn="1"/>
        </p:nvSpPr>
        <p:spPr>
          <a:xfrm>
            <a:off x="0" y="0"/>
            <a:ext cx="9896031" cy="6858000"/>
          </a:xfrm>
          <a:prstGeom prst="rect">
            <a:avLst/>
          </a:prstGeom>
          <a:gradFill flip="none" rotWithShape="1">
            <a:gsLst>
              <a:gs pos="0">
                <a:schemeClr val="tx1"/>
              </a:gs>
              <a:gs pos="100000">
                <a:schemeClr val="tx1">
                  <a:alpha val="0"/>
                </a:schemeClr>
              </a:gs>
              <a:gs pos="49000">
                <a:schemeClr val="tx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 xmlns:a16="http://schemas.microsoft.com/office/drawing/2014/main" id="{A53D4229-9996-9248-8D72-4C85A2C92725}"/>
              </a:ext>
            </a:extLst>
          </p:cNvPr>
          <p:cNvSpPr>
            <a:spLocks noGrp="1"/>
          </p:cNvSpPr>
          <p:nvPr>
            <p:ph type="body" sz="quarter" idx="11" hasCustomPrompt="1"/>
          </p:nvPr>
        </p:nvSpPr>
        <p:spPr>
          <a:xfrm>
            <a:off x="515939" y="3040186"/>
            <a:ext cx="5124210" cy="1231628"/>
          </a:xfrm>
          <a:prstGeom prst="rect">
            <a:avLst/>
          </a:prstGeom>
        </p:spPr>
        <p:txBody>
          <a:bodyPr/>
          <a:lstStyle>
            <a:lvl1pPr marL="0" indent="0">
              <a:lnSpc>
                <a:spcPts val="5000"/>
              </a:lnSpc>
              <a:buNone/>
              <a:defRPr sz="4000" b="0" i="0">
                <a:solidFill>
                  <a:schemeClr val="bg1"/>
                </a:solidFill>
                <a:latin typeface="Arial" panose="020B0604020202020204" pitchFamily="34" charset="0"/>
                <a:cs typeface="Arial" panose="020B0604020202020204" pitchFamily="34" charset="0"/>
              </a:defRPr>
            </a:lvl1pPr>
          </a:lstStyle>
          <a:p>
            <a:pPr lvl="0"/>
            <a:r>
              <a:rPr lang="en-US" dirty="0"/>
              <a:t>Presentation title to go here</a:t>
            </a:r>
          </a:p>
        </p:txBody>
      </p:sp>
      <p:sp>
        <p:nvSpPr>
          <p:cNvPr id="9" name="Text Placeholder 14">
            <a:extLst>
              <a:ext uri="{FF2B5EF4-FFF2-40B4-BE49-F238E27FC236}">
                <a16:creationId xmlns="" xmlns:a16="http://schemas.microsoft.com/office/drawing/2014/main" id="{D86440FB-FE9D-894D-98C6-AA74E50C6DE2}"/>
              </a:ext>
            </a:extLst>
          </p:cNvPr>
          <p:cNvSpPr>
            <a:spLocks noGrp="1"/>
          </p:cNvSpPr>
          <p:nvPr>
            <p:ph type="body" sz="quarter" idx="13" hasCustomPrompt="1"/>
          </p:nvPr>
        </p:nvSpPr>
        <p:spPr>
          <a:xfrm>
            <a:off x="515938" y="2560107"/>
            <a:ext cx="5124211" cy="471641"/>
          </a:xfrm>
          <a:prstGeom prst="rect">
            <a:avLst/>
          </a:prstGeom>
        </p:spPr>
        <p:txBody>
          <a:bodyPr/>
          <a:lstStyle>
            <a:lvl1pPr marL="0" indent="0">
              <a:lnSpc>
                <a:spcPts val="2320"/>
              </a:lnSpc>
              <a:buNone/>
              <a:defRPr sz="16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01.01.2010</a:t>
            </a:r>
          </a:p>
        </p:txBody>
      </p:sp>
      <p:sp>
        <p:nvSpPr>
          <p:cNvPr id="11" name="Text Placeholder 14">
            <a:extLst>
              <a:ext uri="{FF2B5EF4-FFF2-40B4-BE49-F238E27FC236}">
                <a16:creationId xmlns="" xmlns:a16="http://schemas.microsoft.com/office/drawing/2014/main" id="{7611D5A9-FFA6-0E42-8531-665F433D53AE}"/>
              </a:ext>
            </a:extLst>
          </p:cNvPr>
          <p:cNvSpPr>
            <a:spLocks noGrp="1"/>
          </p:cNvSpPr>
          <p:nvPr>
            <p:ph type="body" sz="quarter" idx="14" hasCustomPrompt="1"/>
          </p:nvPr>
        </p:nvSpPr>
        <p:spPr>
          <a:xfrm>
            <a:off x="515938" y="6174223"/>
            <a:ext cx="4333875" cy="675339"/>
          </a:xfrm>
          <a:prstGeom prst="rect">
            <a:avLst/>
          </a:prstGeom>
        </p:spPr>
        <p:txBody>
          <a:bodyPr/>
          <a:lstStyle>
            <a:lvl1pPr marL="0" indent="0">
              <a:lnSpc>
                <a:spcPts val="2320"/>
              </a:lnSpc>
              <a:buNone/>
              <a:defRPr sz="1400" b="0"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err="1"/>
              <a:t>www.theimi.org.uk</a:t>
            </a:r>
            <a:endParaRPr lang="en-US" dirty="0"/>
          </a:p>
        </p:txBody>
      </p:sp>
      <p:pic>
        <p:nvPicPr>
          <p:cNvPr id="7" name="Picture 6">
            <a:extLst>
              <a:ext uri="{FF2B5EF4-FFF2-40B4-BE49-F238E27FC236}">
                <a16:creationId xmlns="" xmlns:a16="http://schemas.microsoft.com/office/drawing/2014/main" id="{5AAA80CA-E3B0-0B46-A411-8F45C45D6B16}"/>
              </a:ext>
            </a:extLst>
          </p:cNvPr>
          <p:cNvPicPr>
            <a:picLocks noChangeAspect="1"/>
          </p:cNvPicPr>
          <p:nvPr userDrawn="1"/>
        </p:nvPicPr>
        <p:blipFill>
          <a:blip r:embed="rId3"/>
          <a:srcRect/>
          <a:stretch/>
        </p:blipFill>
        <p:spPr>
          <a:xfrm>
            <a:off x="531065" y="767880"/>
            <a:ext cx="2642072" cy="758160"/>
          </a:xfrm>
          <a:prstGeom prst="rect">
            <a:avLst/>
          </a:prstGeom>
        </p:spPr>
      </p:pic>
    </p:spTree>
    <p:extLst>
      <p:ext uri="{BB962C8B-B14F-4D97-AF65-F5344CB8AC3E}">
        <p14:creationId xmlns:p14="http://schemas.microsoft.com/office/powerpoint/2010/main" val="3303722526"/>
      </p:ext>
    </p:extLst>
  </p:cSld>
  <p:clrMapOvr>
    <a:masterClrMapping/>
  </p:clrMapOvr>
  <p:extLst>
    <p:ext uri="{DCECCB84-F9BA-43D5-87BE-67443E8EF086}">
      <p15:sldGuideLst xmlns:p15="http://schemas.microsoft.com/office/powerpoint/2012/main">
        <p15:guide id="1" pos="325">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with logo">
    <p:spTree>
      <p:nvGrpSpPr>
        <p:cNvPr id="1" name=""/>
        <p:cNvGrpSpPr/>
        <p:nvPr/>
      </p:nvGrpSpPr>
      <p:grpSpPr>
        <a:xfrm>
          <a:off x="0" y="0"/>
          <a:ext cx="0" cy="0"/>
          <a:chOff x="0" y="0"/>
          <a:chExt cx="0" cy="0"/>
        </a:xfrm>
      </p:grpSpPr>
      <p:sp>
        <p:nvSpPr>
          <p:cNvPr id="4" name="Text Placeholder 12">
            <a:extLst>
              <a:ext uri="{FF2B5EF4-FFF2-40B4-BE49-F238E27FC236}">
                <a16:creationId xmlns="" xmlns:a16="http://schemas.microsoft.com/office/drawing/2014/main" id="{741F4E33-51B6-B44A-9617-E9AF897BBB8A}"/>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latin typeface="Arial" panose="020B0604020202020204" pitchFamily="34" charset="0"/>
                <a:cs typeface="Arial" panose="020B0604020202020204" pitchFamily="34" charset="0"/>
              </a:defRPr>
            </a:lvl1pPr>
          </a:lstStyle>
          <a:p>
            <a:pPr lvl="0"/>
            <a:r>
              <a:rPr lang="en-US" dirty="0"/>
              <a:t>Title to go here</a:t>
            </a:r>
          </a:p>
        </p:txBody>
      </p:sp>
      <p:sp>
        <p:nvSpPr>
          <p:cNvPr id="5" name="Text Placeholder 14">
            <a:extLst>
              <a:ext uri="{FF2B5EF4-FFF2-40B4-BE49-F238E27FC236}">
                <a16:creationId xmlns="" xmlns:a16="http://schemas.microsoft.com/office/drawing/2014/main" id="{52AF4BAA-98F5-364B-9EC5-DE906DF4606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lumMod val="50000"/>
                  </a:schemeClr>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pic>
        <p:nvPicPr>
          <p:cNvPr id="12" name="Picture 11">
            <a:extLst>
              <a:ext uri="{FF2B5EF4-FFF2-40B4-BE49-F238E27FC236}">
                <a16:creationId xmlns="" xmlns:a16="http://schemas.microsoft.com/office/drawing/2014/main" id="{BDCAA34D-A911-8641-89EA-5A3D3B190FB4}"/>
              </a:ext>
            </a:extLst>
          </p:cNvPr>
          <p:cNvPicPr>
            <a:picLocks noChangeAspect="1"/>
          </p:cNvPicPr>
          <p:nvPr userDrawn="1"/>
        </p:nvPicPr>
        <p:blipFill>
          <a:blip r:embed="rId2"/>
          <a:srcRect/>
          <a:stretch/>
        </p:blipFill>
        <p:spPr>
          <a:xfrm>
            <a:off x="362137" y="5947208"/>
            <a:ext cx="1919426" cy="550792"/>
          </a:xfrm>
          <a:prstGeom prst="rect">
            <a:avLst/>
          </a:prstGeom>
        </p:spPr>
      </p:pic>
      <p:sp>
        <p:nvSpPr>
          <p:cNvPr id="6" name="Text Placeholder 14">
            <a:extLst>
              <a:ext uri="{FF2B5EF4-FFF2-40B4-BE49-F238E27FC236}">
                <a16:creationId xmlns="" xmlns:a16="http://schemas.microsoft.com/office/drawing/2014/main" id="{6A10BC4A-78EB-1144-9958-F0E1B274CF6B}"/>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lumMod val="50000"/>
                  </a:schemeClr>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Tree>
    <p:extLst>
      <p:ext uri="{BB962C8B-B14F-4D97-AF65-F5344CB8AC3E}">
        <p14:creationId xmlns:p14="http://schemas.microsoft.com/office/powerpoint/2010/main" val="3095778991"/>
      </p:ext>
    </p:extLst>
  </p:cSld>
  <p:clrMapOvr>
    <a:masterClrMapping/>
  </p:clrMapOvr>
  <p:extLst>
    <p:ext uri="{DCECCB84-F9BA-43D5-87BE-67443E8EF086}">
      <p15:sldGuideLst xmlns:p15="http://schemas.microsoft.com/office/powerpoint/2012/main">
        <p15:guide id="1" pos="21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C6150B-182E-9C45-B14C-4FB1E2B3710F}"/>
              </a:ext>
            </a:extLst>
          </p:cNvPr>
          <p:cNvPicPr>
            <a:picLocks noChangeAspect="1"/>
          </p:cNvPicPr>
          <p:nvPr userDrawn="1"/>
        </p:nvPicPr>
        <p:blipFill>
          <a:blip r:embed="rId2"/>
          <a:srcRect/>
          <a:stretch/>
        </p:blipFill>
        <p:spPr>
          <a:xfrm>
            <a:off x="370848" y="5954311"/>
            <a:ext cx="1894673" cy="543689"/>
          </a:xfrm>
          <a:prstGeom prst="rect">
            <a:avLst/>
          </a:prstGeom>
        </p:spPr>
      </p:pic>
      <p:sp>
        <p:nvSpPr>
          <p:cNvPr id="6" name="Text Placeholder 12">
            <a:extLst>
              <a:ext uri="{FF2B5EF4-FFF2-40B4-BE49-F238E27FC236}">
                <a16:creationId xmlns="" xmlns:a16="http://schemas.microsoft.com/office/drawing/2014/main" id="{1DD453F6-A318-CD46-A1C7-0D91F5721C96}"/>
              </a:ext>
            </a:extLst>
          </p:cNvPr>
          <p:cNvSpPr>
            <a:spLocks noGrp="1"/>
          </p:cNvSpPr>
          <p:nvPr>
            <p:ph type="body" sz="quarter" idx="11" hasCustomPrompt="1"/>
          </p:nvPr>
        </p:nvSpPr>
        <p:spPr>
          <a:xfrm>
            <a:off x="940714" y="1695712"/>
            <a:ext cx="4993640" cy="425450"/>
          </a:xfrm>
          <a:prstGeom prst="rect">
            <a:avLst/>
          </a:prstGeom>
        </p:spPr>
        <p:txBody>
          <a:bodyPr/>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Title to go here</a:t>
            </a:r>
          </a:p>
        </p:txBody>
      </p:sp>
      <p:sp>
        <p:nvSpPr>
          <p:cNvPr id="7" name="Text Placeholder 14">
            <a:extLst>
              <a:ext uri="{FF2B5EF4-FFF2-40B4-BE49-F238E27FC236}">
                <a16:creationId xmlns="" xmlns:a16="http://schemas.microsoft.com/office/drawing/2014/main" id="{A539BB08-348E-F948-B25F-A9698D9BCAA8}"/>
              </a:ext>
            </a:extLst>
          </p:cNvPr>
          <p:cNvSpPr>
            <a:spLocks noGrp="1"/>
          </p:cNvSpPr>
          <p:nvPr>
            <p:ph type="body" sz="quarter" idx="14" hasCustomPrompt="1"/>
          </p:nvPr>
        </p:nvSpPr>
        <p:spPr>
          <a:xfrm>
            <a:off x="940714" y="2367633"/>
            <a:ext cx="4993640" cy="1256266"/>
          </a:xfrm>
          <a:prstGeom prst="rect">
            <a:avLst/>
          </a:prstGeom>
        </p:spPr>
        <p:txBody>
          <a:bodyPr/>
          <a:lstStyle>
            <a:lvl1pPr marL="0" indent="0" algn="l">
              <a:lnSpc>
                <a:spcPts val="2320"/>
              </a:lnSpc>
              <a:buClr>
                <a:schemeClr val="accent2"/>
              </a:buClr>
              <a:buFont typeface="Wingdings" pitchFamily="2" charset="2"/>
              <a:buNone/>
              <a:defRPr lang="en-GB" sz="14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
        <p:nvSpPr>
          <p:cNvPr id="8" name="Text Placeholder 14">
            <a:extLst>
              <a:ext uri="{FF2B5EF4-FFF2-40B4-BE49-F238E27FC236}">
                <a16:creationId xmlns="" xmlns:a16="http://schemas.microsoft.com/office/drawing/2014/main" id="{6821A4DA-76E8-5945-9C04-92CA58A431F8}"/>
              </a:ext>
            </a:extLst>
          </p:cNvPr>
          <p:cNvSpPr>
            <a:spLocks noGrp="1"/>
          </p:cNvSpPr>
          <p:nvPr>
            <p:ph type="body" sz="quarter" idx="15" hasCustomPrompt="1"/>
          </p:nvPr>
        </p:nvSpPr>
        <p:spPr>
          <a:xfrm>
            <a:off x="940714" y="3836634"/>
            <a:ext cx="4993640" cy="812060"/>
          </a:xfrm>
          <a:prstGeom prst="rect">
            <a:avLst/>
          </a:prstGeom>
        </p:spPr>
        <p:txBody>
          <a:bodyPr/>
          <a:lstStyle>
            <a:lvl1pPr marL="0" indent="0" algn="l">
              <a:lnSpc>
                <a:spcPct val="150000"/>
              </a:lnSpc>
              <a:buClr>
                <a:schemeClr val="accent2"/>
              </a:buClr>
              <a:buFont typeface="Wingdings" pitchFamily="2" charset="2"/>
              <a:buNone/>
              <a:defRPr lang="en-GB" sz="1100" b="0" i="0" smtClean="0">
                <a:solidFill>
                  <a:schemeClr val="bg1"/>
                </a:solidFill>
                <a:effectLst/>
                <a:latin typeface="Arial" panose="020B0604020202020204" pitchFamily="34" charset="0"/>
              </a:defRPr>
            </a:lvl1pPr>
            <a:lvl2pPr marL="457200" indent="0">
              <a:buNone/>
              <a:defRPr sz="1600" b="0" i="0">
                <a:solidFill>
                  <a:schemeClr val="accent6"/>
                </a:solidFill>
                <a:latin typeface="Arial" panose="020B0604020202020204" pitchFamily="34" charset="0"/>
                <a:cs typeface="Arial" panose="020B0604020202020204" pitchFamily="34" charset="0"/>
              </a:defRPr>
            </a:lvl2pPr>
            <a:lvl3pPr marL="914400" indent="0">
              <a:buNone/>
              <a:defRPr sz="1600" b="0" i="0">
                <a:solidFill>
                  <a:schemeClr val="accent6"/>
                </a:solidFill>
                <a:latin typeface="Arial" panose="020B0604020202020204" pitchFamily="34" charset="0"/>
                <a:cs typeface="Arial" panose="020B0604020202020204" pitchFamily="34" charset="0"/>
              </a:defRPr>
            </a:lvl3pPr>
            <a:lvl4pPr marL="1371600" indent="0">
              <a:buNone/>
              <a:defRPr sz="1600" b="0" i="0">
                <a:solidFill>
                  <a:schemeClr val="accent6"/>
                </a:solidFill>
                <a:latin typeface="Arial" panose="020B0604020202020204" pitchFamily="34" charset="0"/>
                <a:cs typeface="Arial" panose="020B0604020202020204" pitchFamily="34" charset="0"/>
              </a:defRPr>
            </a:lvl4pPr>
            <a:lvl5pPr marL="1828800" indent="0">
              <a:buNone/>
              <a:defRPr sz="1600" b="0" i="0">
                <a:solidFill>
                  <a:schemeClr val="accent6"/>
                </a:solidFill>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pellentesque</a:t>
            </a:r>
            <a:r>
              <a:rPr lang="en-US" dirty="0"/>
              <a:t> </a:t>
            </a:r>
            <a:r>
              <a:rPr lang="en-US" dirty="0" err="1"/>
              <a:t>condimentum</a:t>
            </a:r>
            <a:r>
              <a:rPr lang="en-US" dirty="0"/>
              <a:t> </a:t>
            </a:r>
            <a:r>
              <a:rPr lang="en-US" dirty="0" err="1"/>
              <a:t>enim</a:t>
            </a:r>
            <a:r>
              <a:rPr lang="en-US" dirty="0"/>
              <a:t> non gravida. </a:t>
            </a:r>
            <a:r>
              <a:rPr lang="en-US" dirty="0" err="1"/>
              <a:t>Suspendisse</a:t>
            </a:r>
            <a:r>
              <a:rPr lang="en-US" dirty="0"/>
              <a:t> </a:t>
            </a:r>
            <a:r>
              <a:rPr lang="en-US" dirty="0" err="1"/>
              <a:t>vulputate</a:t>
            </a:r>
            <a:r>
              <a:rPr lang="en-US" dirty="0"/>
              <a:t> </a:t>
            </a:r>
            <a:r>
              <a:rPr lang="en-US" dirty="0" err="1"/>
              <a:t>tincidunt</a:t>
            </a:r>
            <a:r>
              <a:rPr lang="en-US" dirty="0"/>
              <a:t> </a:t>
            </a:r>
            <a:r>
              <a:rPr lang="en-US" dirty="0" err="1"/>
              <a:t>odio</a:t>
            </a:r>
            <a:r>
              <a:rPr lang="en-US" dirty="0"/>
              <a:t> </a:t>
            </a:r>
            <a:r>
              <a:rPr lang="en-US" dirty="0" err="1"/>
              <a:t>vel</a:t>
            </a:r>
            <a:r>
              <a:rPr lang="en-US" dirty="0"/>
              <a:t> </a:t>
            </a:r>
            <a:r>
              <a:rPr lang="en-US" dirty="0" err="1"/>
              <a:t>sodales</a:t>
            </a:r>
            <a:r>
              <a:rPr lang="en-US" dirty="0"/>
              <a:t>. </a:t>
            </a:r>
            <a:r>
              <a:rPr lang="en-US" dirty="0" err="1"/>
              <a:t>Vivamus</a:t>
            </a:r>
            <a:r>
              <a:rPr lang="en-US" dirty="0"/>
              <a:t> vitae </a:t>
            </a:r>
            <a:r>
              <a:rPr lang="en-US" dirty="0" err="1"/>
              <a:t>lobortis</a:t>
            </a:r>
            <a:r>
              <a:rPr lang="en-US" dirty="0"/>
              <a:t> </a:t>
            </a:r>
            <a:r>
              <a:rPr lang="en-US" dirty="0" err="1"/>
              <a:t>risus</a:t>
            </a:r>
            <a:r>
              <a:rPr lang="en-US" dirty="0"/>
              <a:t>. </a:t>
            </a:r>
          </a:p>
        </p:txBody>
      </p:sp>
    </p:spTree>
    <p:extLst>
      <p:ext uri="{BB962C8B-B14F-4D97-AF65-F5344CB8AC3E}">
        <p14:creationId xmlns:p14="http://schemas.microsoft.com/office/powerpoint/2010/main" val="104570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0165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70" r:id="rId4"/>
    <p:sldLayoutId id="2147483671" r:id="rId5"/>
    <p:sldLayoutId id="2147483672" r:id="rId6"/>
    <p:sldLayoutId id="2147483673" r:id="rId7"/>
    <p:sldLayoutId id="2147483660" r:id="rId8"/>
    <p:sldLayoutId id="2147483661" r:id="rId9"/>
    <p:sldLayoutId id="2147483650" r:id="rId10"/>
    <p:sldLayoutId id="2147483651" r:id="rId11"/>
    <p:sldLayoutId id="2147483652" r:id="rId12"/>
    <p:sldLayoutId id="2147483653" r:id="rId13"/>
    <p:sldLayoutId id="2147483654" r:id="rId14"/>
    <p:sldLayoutId id="2147483655" r:id="rId15"/>
    <p:sldLayoutId id="2147483657" r:id="rId16"/>
    <p:sldLayoutId id="2147483658" r:id="rId17"/>
    <p:sldLayoutId id="2147483659" r:id="rId18"/>
    <p:sldLayoutId id="2147483667" r:id="rId19"/>
    <p:sldLayoutId id="2147483663" r:id="rId20"/>
    <p:sldLayoutId id="2147483664" r:id="rId21"/>
    <p:sldLayoutId id="2147483666" r:id="rId22"/>
    <p:sldLayoutId id="2147483656" r:id="rId23"/>
    <p:sldLayoutId id="2147483674" r:id="rId24"/>
    <p:sldLayoutId id="2147483677" r:id="rId25"/>
    <p:sldLayoutId id="2147483675" r:id="rId26"/>
    <p:sldLayoutId id="2147483676" r:id="rId27"/>
    <p:sldLayoutId id="2147483662" r:id="rId28"/>
    <p:sldLayoutId id="2147483665"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endParaRPr lang="en-GB"/>
          </a:p>
        </p:txBody>
      </p:sp>
      <p:sp>
        <p:nvSpPr>
          <p:cNvPr id="6" name="Text Placeholder 4"/>
          <p:cNvSpPr>
            <a:spLocks noGrp="1"/>
          </p:cNvSpPr>
          <p:nvPr>
            <p:ph type="body" sz="quarter" idx="11"/>
          </p:nvPr>
        </p:nvSpPr>
        <p:spPr>
          <a:xfrm>
            <a:off x="515938" y="1991920"/>
            <a:ext cx="5124210" cy="2007204"/>
          </a:xfrm>
        </p:spPr>
        <p:txBody>
          <a:bodyPr/>
          <a:lstStyle/>
          <a:p>
            <a:r>
              <a:rPr lang="en-GB" sz="2800" dirty="0" smtClean="0"/>
              <a:t>Meeting </a:t>
            </a:r>
            <a:r>
              <a:rPr lang="en-GB" sz="2800" dirty="0" smtClean="0"/>
              <a:t>green skills </a:t>
            </a:r>
            <a:r>
              <a:rPr lang="en-GB" sz="2800" dirty="0" smtClean="0"/>
              <a:t>demand and creating the workforce for a net zero future</a:t>
            </a:r>
            <a:endParaRPr lang="en-GB" sz="2800" dirty="0"/>
          </a:p>
        </p:txBody>
      </p:sp>
      <p:sp>
        <p:nvSpPr>
          <p:cNvPr id="3" name="TextBox 2"/>
          <p:cNvSpPr txBox="1"/>
          <p:nvPr/>
        </p:nvSpPr>
        <p:spPr>
          <a:xfrm>
            <a:off x="515938" y="4318613"/>
            <a:ext cx="2166937" cy="646331"/>
          </a:xfrm>
          <a:prstGeom prst="rect">
            <a:avLst/>
          </a:prstGeom>
          <a:noFill/>
        </p:spPr>
        <p:txBody>
          <a:bodyPr wrap="square" rtlCol="0">
            <a:spAutoFit/>
          </a:bodyPr>
          <a:lstStyle/>
          <a:p>
            <a:r>
              <a:rPr lang="en-GB" dirty="0">
                <a:solidFill>
                  <a:schemeClr val="bg1"/>
                </a:solidFill>
              </a:rPr>
              <a:t>Mark </a:t>
            </a:r>
            <a:r>
              <a:rPr lang="en-GB" dirty="0" smtClean="0">
                <a:solidFill>
                  <a:schemeClr val="bg1"/>
                </a:solidFill>
              </a:rPr>
              <a:t>Armitage</a:t>
            </a:r>
          </a:p>
          <a:p>
            <a:r>
              <a:rPr lang="en-GB" dirty="0" smtClean="0">
                <a:solidFill>
                  <a:schemeClr val="bg1"/>
                </a:solidFill>
              </a:rPr>
              <a:t>Emma Carrigy</a:t>
            </a:r>
            <a:endParaRPr lang="en-GB" dirty="0">
              <a:solidFill>
                <a:schemeClr val="bg1"/>
              </a:solidFill>
            </a:endParaRPr>
          </a:p>
        </p:txBody>
      </p:sp>
    </p:spTree>
    <p:extLst>
      <p:ext uri="{BB962C8B-B14F-4D97-AF65-F5344CB8AC3E}">
        <p14:creationId xmlns:p14="http://schemas.microsoft.com/office/powerpoint/2010/main" val="124557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 xmlns:a16="http://schemas.microsoft.com/office/drawing/2014/main" id="{85EDC5EC-B69A-2244-AFC5-A26C65DB38E2}"/>
              </a:ext>
            </a:extLst>
          </p:cNvPr>
          <p:cNvSpPr txBox="1">
            <a:spLocks/>
          </p:cNvSpPr>
          <p:nvPr/>
        </p:nvSpPr>
        <p:spPr>
          <a:xfrm>
            <a:off x="276658" y="394787"/>
            <a:ext cx="6551309" cy="364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The core challenge</a:t>
            </a:r>
            <a:endParaRPr lang="en-GB" dirty="0"/>
          </a:p>
        </p:txBody>
      </p:sp>
      <p:sp>
        <p:nvSpPr>
          <p:cNvPr id="9" name="Text Placeholder 3">
            <a:extLst>
              <a:ext uri="{FF2B5EF4-FFF2-40B4-BE49-F238E27FC236}">
                <a16:creationId xmlns="" xmlns:a16="http://schemas.microsoft.com/office/drawing/2014/main" id="{6087554C-A982-AE48-B7CD-C2126B63BD43}"/>
              </a:ext>
            </a:extLst>
          </p:cNvPr>
          <p:cNvSpPr txBox="1">
            <a:spLocks/>
          </p:cNvSpPr>
          <p:nvPr/>
        </p:nvSpPr>
        <p:spPr>
          <a:xfrm>
            <a:off x="6370316" y="3390181"/>
            <a:ext cx="4921790" cy="160451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320"/>
              </a:lnSpc>
              <a:buClr>
                <a:schemeClr val="accent2"/>
              </a:buClr>
              <a:buFont typeface="Wingdings" pitchFamily="2" charset="2"/>
              <a:buChar char="q"/>
            </a:pPr>
            <a:r>
              <a:rPr lang="en-GB" sz="1400" dirty="0">
                <a:solidFill>
                  <a:schemeClr val="bg1">
                    <a:lumMod val="50000"/>
                  </a:schemeClr>
                </a:solidFill>
                <a:latin typeface="Arial" panose="020B0604020202020204" pitchFamily="34" charset="0"/>
                <a:cs typeface="Arial" panose="020B0604020202020204" pitchFamily="34" charset="0"/>
              </a:rPr>
              <a:t>The number of </a:t>
            </a:r>
            <a:r>
              <a:rPr lang="en-GB" sz="1400" dirty="0" smtClean="0">
                <a:solidFill>
                  <a:schemeClr val="bg1">
                    <a:lumMod val="50000"/>
                  </a:schemeClr>
                </a:solidFill>
                <a:latin typeface="Arial" panose="020B0604020202020204" pitchFamily="34" charset="0"/>
                <a:cs typeface="Arial" panose="020B0604020202020204" pitchFamily="34" charset="0"/>
              </a:rPr>
              <a:t>qualified </a:t>
            </a:r>
            <a:r>
              <a:rPr lang="en-GB" sz="1400" dirty="0">
                <a:solidFill>
                  <a:schemeClr val="bg1">
                    <a:lumMod val="50000"/>
                  </a:schemeClr>
                </a:solidFill>
                <a:latin typeface="Arial" panose="020B0604020202020204" pitchFamily="34" charset="0"/>
                <a:cs typeface="Arial" panose="020B0604020202020204" pitchFamily="34" charset="0"/>
              </a:rPr>
              <a:t>technicians required to work with electric vehicles by 2030 is </a:t>
            </a:r>
            <a:r>
              <a:rPr lang="en-GB" sz="1400" dirty="0" smtClean="0">
                <a:solidFill>
                  <a:schemeClr val="bg1">
                    <a:lumMod val="50000"/>
                  </a:schemeClr>
                </a:solidFill>
                <a:latin typeface="Arial" panose="020B0604020202020204" pitchFamily="34" charset="0"/>
                <a:cs typeface="Arial" panose="020B0604020202020204" pitchFamily="34" charset="0"/>
              </a:rPr>
              <a:t>90,000</a:t>
            </a:r>
          </a:p>
          <a:p>
            <a:pPr marL="285750" indent="-285750">
              <a:lnSpc>
                <a:spcPts val="2320"/>
              </a:lnSpc>
              <a:buClr>
                <a:schemeClr val="accent2"/>
              </a:buClr>
              <a:buFont typeface="Wingdings" pitchFamily="2" charset="2"/>
              <a:buChar char="q"/>
            </a:pPr>
            <a:r>
              <a:rPr lang="en-GB" sz="1400" dirty="0" smtClean="0">
                <a:solidFill>
                  <a:schemeClr val="bg1">
                    <a:lumMod val="50000"/>
                  </a:schemeClr>
                </a:solidFill>
                <a:latin typeface="Arial" panose="020B0604020202020204" pitchFamily="34" charset="0"/>
                <a:cs typeface="Arial" panose="020B0604020202020204" pitchFamily="34" charset="0"/>
              </a:rPr>
              <a:t>To date 28,000, 13% of all technicians in the sector</a:t>
            </a:r>
          </a:p>
          <a:p>
            <a:pPr marL="285750" indent="-285750">
              <a:lnSpc>
                <a:spcPts val="2320"/>
              </a:lnSpc>
              <a:buClr>
                <a:schemeClr val="accent2"/>
              </a:buClr>
              <a:buFont typeface="Wingdings" pitchFamily="2" charset="2"/>
              <a:buChar char="q"/>
            </a:pPr>
            <a:endParaRPr lang="en-GB" sz="1400" dirty="0">
              <a:solidFill>
                <a:schemeClr val="bg1">
                  <a:lumMod val="50000"/>
                </a:schemeClr>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 xmlns:a16="http://schemas.microsoft.com/office/drawing/2014/main" id="{9AA09082-CD74-5C4C-9CF8-52C74728561F}"/>
              </a:ext>
            </a:extLst>
          </p:cNvPr>
          <p:cNvSpPr txBox="1">
            <a:spLocks/>
          </p:cNvSpPr>
          <p:nvPr/>
        </p:nvSpPr>
        <p:spPr>
          <a:xfrm>
            <a:off x="589950" y="931730"/>
            <a:ext cx="10702155" cy="1503247"/>
          </a:xfrm>
          <a:prstGeom prst="rect">
            <a:avLst/>
          </a:prstGeom>
        </p:spPr>
        <p:txBody>
          <a:bodyPr/>
          <a:lstStyle>
            <a:lvl1pPr marL="285750" indent="-285750" algn="l" defTabSz="914400" rtl="0" eaLnBrk="1" latinLnBrk="0" hangingPunct="1">
              <a:lnSpc>
                <a:spcPts val="2320"/>
              </a:lnSpc>
              <a:spcBef>
                <a:spcPts val="1000"/>
              </a:spcBef>
              <a:buClr>
                <a:schemeClr val="accent2"/>
              </a:buClr>
              <a:buFont typeface="Wingdings" pitchFamily="2" charset="2"/>
              <a:buChar char="ü"/>
              <a:defRPr sz="1400" b="0" i="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smtClean="0"/>
              <a:t>The automotive sector is facing the most turbulent period of change in over 100 years. </a:t>
            </a:r>
          </a:p>
          <a:p>
            <a:pPr>
              <a:buFont typeface="Wingdings" panose="05000000000000000000" pitchFamily="2" charset="2"/>
              <a:buChar char="q"/>
            </a:pPr>
            <a:r>
              <a:rPr lang="en-US" dirty="0" smtClean="0"/>
              <a:t>The move away from the internal combustion engine towards new power trains, is driving the need for skilled technical specialists to maintain electric vehicles</a:t>
            </a:r>
          </a:p>
          <a:p>
            <a:pPr>
              <a:buFont typeface="Wingdings" panose="05000000000000000000" pitchFamily="2" charset="2"/>
              <a:buChar char="q"/>
            </a:pPr>
            <a:r>
              <a:rPr lang="en-US" dirty="0" smtClean="0"/>
              <a:t>New sales of diesel and petrol car sales ending by 2030</a:t>
            </a:r>
            <a:endParaRPr lang="en-US" dirty="0"/>
          </a:p>
          <a:p>
            <a:endParaRPr lang="en-US" dirty="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589951" y="2607531"/>
            <a:ext cx="5596150" cy="3191774"/>
          </a:xfrm>
          <a:prstGeom prst="rect">
            <a:avLst/>
          </a:prstGeom>
        </p:spPr>
      </p:pic>
    </p:spTree>
    <p:extLst>
      <p:ext uri="{BB962C8B-B14F-4D97-AF65-F5344CB8AC3E}">
        <p14:creationId xmlns:p14="http://schemas.microsoft.com/office/powerpoint/2010/main" val="72965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D2D9304-B1AE-7E4A-A527-3CB052D02EAF}"/>
              </a:ext>
            </a:extLst>
          </p:cNvPr>
          <p:cNvSpPr>
            <a:spLocks noGrp="1"/>
          </p:cNvSpPr>
          <p:nvPr>
            <p:ph type="body" sz="quarter" idx="12"/>
          </p:nvPr>
        </p:nvSpPr>
        <p:spPr>
          <a:xfrm>
            <a:off x="249970" y="1484579"/>
            <a:ext cx="5122130" cy="4076240"/>
          </a:xfrm>
        </p:spPr>
        <p:txBody>
          <a:bodyPr/>
          <a:lstStyle/>
          <a:p>
            <a:pPr marL="285750" indent="-285750">
              <a:buFont typeface="Wingdings" pitchFamily="2" charset="2"/>
              <a:buChar char="§"/>
            </a:pPr>
            <a:r>
              <a:rPr lang="en-US" dirty="0"/>
              <a:t>Attracting individuals to apprenticeships, no specific EV framework</a:t>
            </a:r>
          </a:p>
          <a:p>
            <a:pPr marL="285750" indent="-285750">
              <a:buFont typeface="Wingdings" pitchFamily="2" charset="2"/>
              <a:buChar char="§"/>
            </a:pPr>
            <a:r>
              <a:rPr lang="en-US" dirty="0"/>
              <a:t>Sector facing 20 year vacancy high </a:t>
            </a:r>
          </a:p>
          <a:p>
            <a:pPr marL="285750" indent="-285750">
              <a:buFont typeface="Wingdings" pitchFamily="2" charset="2"/>
              <a:buChar char="§"/>
            </a:pPr>
            <a:r>
              <a:rPr lang="en-US" dirty="0"/>
              <a:t>Lack of diversity - </a:t>
            </a:r>
            <a:r>
              <a:rPr lang="en-GB" dirty="0"/>
              <a:t>As a sector that currently only has 14% disabilities, 19% female and 7% non-white-British, the sector needs to divisive in order to attract more people into the sector. </a:t>
            </a:r>
            <a:endParaRPr lang="en-US" dirty="0"/>
          </a:p>
          <a:p>
            <a:pPr marL="285750" indent="-285750">
              <a:buFont typeface="Wingdings" pitchFamily="2" charset="2"/>
              <a:buChar char="§"/>
            </a:pPr>
            <a:r>
              <a:rPr lang="en-US" dirty="0" smtClean="0"/>
              <a:t>Other </a:t>
            </a:r>
            <a:r>
              <a:rPr lang="en-US" dirty="0" smtClean="0"/>
              <a:t>fuel trains – Bio fuel and hydrogen</a:t>
            </a:r>
          </a:p>
          <a:p>
            <a:pPr marL="285750" indent="-285750">
              <a:buFont typeface="Wingdings" pitchFamily="2" charset="2"/>
              <a:buChar char="§"/>
            </a:pPr>
            <a:r>
              <a:rPr lang="en-US" dirty="0" smtClean="0"/>
              <a:t>Changing occupations</a:t>
            </a:r>
          </a:p>
          <a:p>
            <a:pPr marL="742950" lvl="1" indent="-285750">
              <a:buFont typeface="Wingdings" pitchFamily="2" charset="2"/>
              <a:buChar char="§"/>
            </a:pPr>
            <a:r>
              <a:rPr lang="en-US" sz="1200" dirty="0" smtClean="0"/>
              <a:t>Management of end-of-Life vehicles and </a:t>
            </a:r>
            <a:r>
              <a:rPr lang="en-US" sz="1200" dirty="0" smtClean="0"/>
              <a:t>recycling</a:t>
            </a:r>
            <a:endParaRPr lang="en-US" dirty="0"/>
          </a:p>
          <a:p>
            <a:pPr marL="285750" indent="-285750">
              <a:buFont typeface="Wingdings" pitchFamily="2" charset="2"/>
              <a:buChar char="§"/>
            </a:pPr>
            <a:endParaRPr lang="en-US" dirty="0"/>
          </a:p>
        </p:txBody>
      </p:sp>
      <p:sp>
        <p:nvSpPr>
          <p:cNvPr id="4" name="Text Placeholder 3">
            <a:extLst>
              <a:ext uri="{FF2B5EF4-FFF2-40B4-BE49-F238E27FC236}">
                <a16:creationId xmlns="" xmlns:a16="http://schemas.microsoft.com/office/drawing/2014/main" id="{71BBB2C4-FBB8-4C42-B9BD-1418EC6E8225}"/>
              </a:ext>
            </a:extLst>
          </p:cNvPr>
          <p:cNvSpPr>
            <a:spLocks noGrp="1"/>
          </p:cNvSpPr>
          <p:nvPr>
            <p:ph type="body" sz="quarter" idx="11"/>
          </p:nvPr>
        </p:nvSpPr>
        <p:spPr>
          <a:xfrm>
            <a:off x="249969" y="621618"/>
            <a:ext cx="4689932" cy="425450"/>
          </a:xfrm>
        </p:spPr>
        <p:txBody>
          <a:bodyPr/>
          <a:lstStyle/>
          <a:p>
            <a:r>
              <a:rPr lang="en-US" b="0" dirty="0" smtClean="0"/>
              <a:t>Other challenges</a:t>
            </a:r>
            <a:endParaRPr lang="en-US" b="0" dirty="0"/>
          </a:p>
        </p:txBody>
      </p:sp>
      <p:pic>
        <p:nvPicPr>
          <p:cNvPr id="9" name="Picture 8"/>
          <p:cNvPicPr>
            <a:picLocks noChangeAspect="1"/>
          </p:cNvPicPr>
          <p:nvPr/>
        </p:nvPicPr>
        <p:blipFill>
          <a:blip r:embed="rId3"/>
          <a:stretch>
            <a:fillRect/>
          </a:stretch>
        </p:blipFill>
        <p:spPr>
          <a:xfrm>
            <a:off x="6266194" y="1484579"/>
            <a:ext cx="5734587" cy="3805881"/>
          </a:xfrm>
          <a:prstGeom prst="rect">
            <a:avLst/>
          </a:prstGeom>
        </p:spPr>
      </p:pic>
    </p:spTree>
    <p:extLst>
      <p:ext uri="{BB962C8B-B14F-4D97-AF65-F5344CB8AC3E}">
        <p14:creationId xmlns:p14="http://schemas.microsoft.com/office/powerpoint/2010/main" val="132382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2800" b="0" dirty="0" smtClean="0"/>
              <a:t>What are we </a:t>
            </a:r>
            <a:r>
              <a:rPr lang="en-GB" sz="2800" b="0" dirty="0" smtClean="0"/>
              <a:t>doing?</a:t>
            </a:r>
            <a:endParaRPr lang="en-GB" sz="2800" b="0" dirty="0"/>
          </a:p>
        </p:txBody>
      </p:sp>
      <p:sp>
        <p:nvSpPr>
          <p:cNvPr id="3" name="Text Placeholder 2"/>
          <p:cNvSpPr>
            <a:spLocks noGrp="1"/>
          </p:cNvSpPr>
          <p:nvPr>
            <p:ph type="body" sz="quarter" idx="12"/>
          </p:nvPr>
        </p:nvSpPr>
        <p:spPr/>
        <p:txBody>
          <a:bodyPr/>
          <a:lstStyle/>
          <a:p>
            <a:r>
              <a:rPr lang="en-GB" dirty="0" smtClean="0"/>
              <a:t>IMI </a:t>
            </a:r>
            <a:r>
              <a:rPr lang="en-GB" dirty="0" err="1" smtClean="0"/>
              <a:t>TechSafe</a:t>
            </a:r>
            <a:endParaRPr lang="en-GB" dirty="0"/>
          </a:p>
        </p:txBody>
      </p:sp>
      <p:sp>
        <p:nvSpPr>
          <p:cNvPr id="4" name="Text Placeholder 3"/>
          <p:cNvSpPr>
            <a:spLocks noGrp="1"/>
          </p:cNvSpPr>
          <p:nvPr>
            <p:ph type="body" sz="quarter" idx="13"/>
          </p:nvPr>
        </p:nvSpPr>
        <p:spPr/>
        <p:txBody>
          <a:bodyPr/>
          <a:lstStyle/>
          <a:p>
            <a:pPr marL="285750" indent="-285750" algn="l">
              <a:buFont typeface="Arial" panose="020B0604020202020204" pitchFamily="34" charset="0"/>
              <a:buChar char="•"/>
            </a:pPr>
            <a:r>
              <a:rPr lang="en-GB" dirty="0" smtClean="0"/>
              <a:t>Qualifications</a:t>
            </a:r>
          </a:p>
          <a:p>
            <a:pPr marL="285750" indent="-285750" algn="l">
              <a:buFont typeface="Arial" panose="020B0604020202020204" pitchFamily="34" charset="0"/>
              <a:buChar char="•"/>
            </a:pPr>
            <a:r>
              <a:rPr lang="en-GB" dirty="0" smtClean="0"/>
              <a:t>Professional recognition</a:t>
            </a:r>
          </a:p>
          <a:p>
            <a:pPr marL="285750" indent="-285750" algn="l">
              <a:buFont typeface="Arial" panose="020B0604020202020204" pitchFamily="34" charset="0"/>
              <a:buChar char="•"/>
            </a:pPr>
            <a:r>
              <a:rPr lang="en-GB" dirty="0" smtClean="0"/>
              <a:t>CPD</a:t>
            </a:r>
            <a:endParaRPr lang="en-GB" dirty="0"/>
          </a:p>
        </p:txBody>
      </p:sp>
      <p:sp>
        <p:nvSpPr>
          <p:cNvPr id="5" name="Text Placeholder 4"/>
          <p:cNvSpPr>
            <a:spLocks noGrp="1"/>
          </p:cNvSpPr>
          <p:nvPr>
            <p:ph type="body" sz="quarter" idx="14"/>
          </p:nvPr>
        </p:nvSpPr>
        <p:spPr/>
        <p:txBody>
          <a:bodyPr/>
          <a:lstStyle/>
          <a:p>
            <a:r>
              <a:rPr lang="en-GB" dirty="0" smtClean="0"/>
              <a:t>Sector advisory Panel</a:t>
            </a:r>
            <a:endParaRPr lang="en-GB" dirty="0"/>
          </a:p>
        </p:txBody>
      </p:sp>
      <p:sp>
        <p:nvSpPr>
          <p:cNvPr id="6" name="Text Placeholder 5"/>
          <p:cNvSpPr>
            <a:spLocks noGrp="1"/>
          </p:cNvSpPr>
          <p:nvPr>
            <p:ph type="body" sz="quarter" idx="15"/>
          </p:nvPr>
        </p:nvSpPr>
        <p:spPr/>
        <p:txBody>
          <a:bodyPr/>
          <a:lstStyle/>
          <a:p>
            <a:pPr marL="285750" indent="-285750" algn="l">
              <a:buFont typeface="Arial" panose="020B0604020202020204" pitchFamily="34" charset="0"/>
              <a:buChar char="•"/>
            </a:pPr>
            <a:r>
              <a:rPr lang="en-GB" dirty="0" smtClean="0"/>
              <a:t>100 representatives across multiple sub sectors </a:t>
            </a:r>
            <a:endParaRPr lang="en-GB" dirty="0"/>
          </a:p>
        </p:txBody>
      </p:sp>
      <p:sp>
        <p:nvSpPr>
          <p:cNvPr id="7" name="Text Placeholder 6"/>
          <p:cNvSpPr>
            <a:spLocks noGrp="1"/>
          </p:cNvSpPr>
          <p:nvPr>
            <p:ph type="body" sz="quarter" idx="16"/>
          </p:nvPr>
        </p:nvSpPr>
        <p:spPr/>
        <p:txBody>
          <a:bodyPr/>
          <a:lstStyle/>
          <a:p>
            <a:r>
              <a:rPr lang="en-GB" dirty="0" smtClean="0"/>
              <a:t>Diversity Task Force</a:t>
            </a:r>
            <a:endParaRPr lang="en-GB" dirty="0"/>
          </a:p>
        </p:txBody>
      </p:sp>
      <p:sp>
        <p:nvSpPr>
          <p:cNvPr id="8" name="Text Placeholder 7"/>
          <p:cNvSpPr>
            <a:spLocks noGrp="1"/>
          </p:cNvSpPr>
          <p:nvPr>
            <p:ph type="body" sz="quarter" idx="17"/>
          </p:nvPr>
        </p:nvSpPr>
        <p:spPr/>
        <p:txBody>
          <a:bodyPr/>
          <a:lstStyle/>
          <a:p>
            <a:pPr marL="285750" indent="-285750" algn="l">
              <a:buFont typeface="Arial" panose="020B0604020202020204" pitchFamily="34" charset="0"/>
              <a:buChar char="•"/>
            </a:pPr>
            <a:r>
              <a:rPr lang="en-GB" dirty="0"/>
              <a:t>Working </a:t>
            </a:r>
            <a:r>
              <a:rPr lang="en-GB" dirty="0" smtClean="0"/>
              <a:t>with industry </a:t>
            </a:r>
            <a:r>
              <a:rPr lang="en-GB" dirty="0"/>
              <a:t>leaders to make positive </a:t>
            </a:r>
            <a:r>
              <a:rPr lang="en-GB" dirty="0" smtClean="0"/>
              <a:t>changes</a:t>
            </a:r>
            <a:endParaRPr lang="en-GB" dirty="0"/>
          </a:p>
          <a:p>
            <a:pPr marL="285750" indent="-285750" algn="l">
              <a:buFont typeface="Arial" panose="020B0604020202020204" pitchFamily="34" charset="0"/>
              <a:buChar char="•"/>
            </a:pPr>
            <a:r>
              <a:rPr lang="en-GB" dirty="0" smtClean="0"/>
              <a:t>Developing </a:t>
            </a:r>
            <a:r>
              <a:rPr lang="en-GB" dirty="0"/>
              <a:t>qualifications </a:t>
            </a:r>
            <a:endParaRPr lang="en-GB" dirty="0" smtClean="0"/>
          </a:p>
          <a:p>
            <a:pPr marL="285750" indent="-285750" algn="l">
              <a:buFont typeface="Arial" panose="020B0604020202020204" pitchFamily="34" charset="0"/>
              <a:buChar char="•"/>
            </a:pPr>
            <a:r>
              <a:rPr lang="en-GB" dirty="0" smtClean="0"/>
              <a:t>Encourage diverse </a:t>
            </a:r>
            <a:r>
              <a:rPr lang="en-GB" dirty="0"/>
              <a:t>role </a:t>
            </a:r>
            <a:r>
              <a:rPr lang="en-GB" dirty="0" smtClean="0"/>
              <a:t>models</a:t>
            </a:r>
            <a:endParaRPr lang="en-GB" dirty="0"/>
          </a:p>
        </p:txBody>
      </p:sp>
      <p:sp>
        <p:nvSpPr>
          <p:cNvPr id="9" name="Text Placeholder 8"/>
          <p:cNvSpPr>
            <a:spLocks noGrp="1"/>
          </p:cNvSpPr>
          <p:nvPr>
            <p:ph type="body" sz="quarter" idx="18"/>
          </p:nvPr>
        </p:nvSpPr>
        <p:spPr/>
        <p:txBody>
          <a:bodyPr/>
          <a:lstStyle/>
          <a:p>
            <a:r>
              <a:rPr lang="en-GB" dirty="0" smtClean="0"/>
              <a:t>Lobbying</a:t>
            </a:r>
            <a:endParaRPr lang="en-GB" dirty="0"/>
          </a:p>
        </p:txBody>
      </p:sp>
      <p:sp>
        <p:nvSpPr>
          <p:cNvPr id="10" name="Text Placeholder 9"/>
          <p:cNvSpPr>
            <a:spLocks noGrp="1"/>
          </p:cNvSpPr>
          <p:nvPr>
            <p:ph type="body" sz="quarter" idx="19"/>
          </p:nvPr>
        </p:nvSpPr>
        <p:spPr/>
        <p:txBody>
          <a:bodyPr/>
          <a:lstStyle/>
          <a:p>
            <a:pPr marL="285750" indent="-285750" algn="l">
              <a:buFont typeface="Arial" panose="020B0604020202020204" pitchFamily="34" charset="0"/>
              <a:buChar char="•"/>
            </a:pPr>
            <a:r>
              <a:rPr lang="en-GB" dirty="0" smtClean="0"/>
              <a:t>Cost of training</a:t>
            </a:r>
          </a:p>
          <a:p>
            <a:pPr marL="285750" indent="-285750" algn="l">
              <a:buFont typeface="Arial" panose="020B0604020202020204" pitchFamily="34" charset="0"/>
              <a:buChar char="•"/>
            </a:pPr>
            <a:r>
              <a:rPr lang="en-GB" dirty="0" smtClean="0"/>
              <a:t>Apprenticeship Levy</a:t>
            </a:r>
          </a:p>
          <a:p>
            <a:pPr marL="285750" indent="-285750" algn="l">
              <a:buFont typeface="Arial" panose="020B0604020202020204" pitchFamily="34" charset="0"/>
              <a:buChar char="•"/>
            </a:pPr>
            <a:endParaRPr lang="en-GB" dirty="0"/>
          </a:p>
        </p:txBody>
      </p:sp>
      <p:pic>
        <p:nvPicPr>
          <p:cNvPr id="13" name="Picture Placeholder 1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8293" b="8293"/>
          <a:stretch>
            <a:fillRect/>
          </a:stretch>
        </p:blipFill>
        <p:spPr/>
      </p:pic>
      <p:pic>
        <p:nvPicPr>
          <p:cNvPr id="15" name="Picture Placeholder 14"/>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12729" r="12729"/>
          <a:stretch>
            <a:fillRect/>
          </a:stretch>
        </p:blipFill>
        <p:spPr/>
      </p:pic>
      <p:pic>
        <p:nvPicPr>
          <p:cNvPr id="17" name="Picture 16"/>
          <p:cNvPicPr>
            <a:picLocks noChangeAspect="1"/>
          </p:cNvPicPr>
          <p:nvPr/>
        </p:nvPicPr>
        <p:blipFill>
          <a:blip r:embed="rId4"/>
          <a:stretch>
            <a:fillRect/>
          </a:stretch>
        </p:blipFill>
        <p:spPr>
          <a:xfrm>
            <a:off x="237551" y="1868387"/>
            <a:ext cx="2426418" cy="719390"/>
          </a:xfrm>
          <a:prstGeom prst="rect">
            <a:avLst/>
          </a:prstGeom>
        </p:spPr>
      </p:pic>
      <p:pic>
        <p:nvPicPr>
          <p:cNvPr id="18" name="Picture 17"/>
          <p:cNvPicPr>
            <a:picLocks noChangeAspect="1"/>
          </p:cNvPicPr>
          <p:nvPr/>
        </p:nvPicPr>
        <p:blipFill>
          <a:blip r:embed="rId5"/>
          <a:stretch>
            <a:fillRect/>
          </a:stretch>
        </p:blipFill>
        <p:spPr>
          <a:xfrm>
            <a:off x="6471699" y="1868387"/>
            <a:ext cx="2060627" cy="816935"/>
          </a:xfrm>
          <a:prstGeom prst="rect">
            <a:avLst/>
          </a:prstGeom>
          <a:solidFill>
            <a:schemeClr val="bg1"/>
          </a:solidFill>
        </p:spPr>
      </p:pic>
    </p:spTree>
    <p:extLst>
      <p:ext uri="{BB962C8B-B14F-4D97-AF65-F5344CB8AC3E}">
        <p14:creationId xmlns:p14="http://schemas.microsoft.com/office/powerpoint/2010/main" val="2016370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357" y="377875"/>
            <a:ext cx="6443932" cy="480131"/>
          </a:xfrm>
          <a:prstGeom prst="rect">
            <a:avLst/>
          </a:prstGeom>
          <a:noFill/>
        </p:spPr>
        <p:txBody>
          <a:bodyPr wrap="square" rtlCol="0">
            <a:spAutoFit/>
          </a:bodyPr>
          <a:lstStyle/>
          <a:p>
            <a:pPr>
              <a:lnSpc>
                <a:spcPct val="90000"/>
              </a:lnSpc>
              <a:spcBef>
                <a:spcPts val="1000"/>
              </a:spcBef>
            </a:pPr>
            <a:r>
              <a:rPr lang="en-GB" sz="2800" dirty="0"/>
              <a:t>How is the sector </a:t>
            </a:r>
            <a:r>
              <a:rPr lang="en-GB" sz="2800" dirty="0" smtClean="0"/>
              <a:t>reacting?</a:t>
            </a:r>
            <a:endParaRPr lang="en-GB" sz="2800" dirty="0"/>
          </a:p>
        </p:txBody>
      </p:sp>
      <p:sp>
        <p:nvSpPr>
          <p:cNvPr id="3" name="Text Placeholder 3">
            <a:extLst>
              <a:ext uri="{FF2B5EF4-FFF2-40B4-BE49-F238E27FC236}">
                <a16:creationId xmlns="" xmlns:a16="http://schemas.microsoft.com/office/drawing/2014/main" id="{9AA09082-CD74-5C4C-9CF8-52C74728561F}"/>
              </a:ext>
            </a:extLst>
          </p:cNvPr>
          <p:cNvSpPr txBox="1">
            <a:spLocks/>
          </p:cNvSpPr>
          <p:nvPr/>
        </p:nvSpPr>
        <p:spPr>
          <a:xfrm>
            <a:off x="252357" y="1068635"/>
            <a:ext cx="5344963" cy="4560984"/>
          </a:xfrm>
          <a:prstGeom prst="rect">
            <a:avLst/>
          </a:prstGeom>
        </p:spPr>
        <p:txBody>
          <a:bodyPr/>
          <a:lstStyle>
            <a:lvl1pPr marL="285750" indent="-285750" algn="l" defTabSz="914400" rtl="0" eaLnBrk="1" latinLnBrk="0" hangingPunct="1">
              <a:lnSpc>
                <a:spcPts val="2320"/>
              </a:lnSpc>
              <a:spcBef>
                <a:spcPts val="1000"/>
              </a:spcBef>
              <a:buClr>
                <a:schemeClr val="accent2"/>
              </a:buClr>
              <a:buFont typeface="Wingdings" pitchFamily="2" charset="2"/>
              <a:buChar char="ü"/>
              <a:defRPr sz="1400" b="0" i="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a:t>
            </a:r>
            <a:r>
              <a:rPr lang="en-GB" dirty="0"/>
              <a:t>number of technicians qualified to work on electric vehicles (EVs) in the UK is rising </a:t>
            </a:r>
            <a:r>
              <a:rPr lang="en-GB" dirty="0" smtClean="0"/>
              <a:t>rapidly</a:t>
            </a:r>
            <a:r>
              <a:rPr lang="en-GB" dirty="0"/>
              <a:t>.</a:t>
            </a:r>
            <a:r>
              <a:rPr lang="en-GB" dirty="0" smtClean="0"/>
              <a:t> </a:t>
            </a:r>
            <a:r>
              <a:rPr lang="en-GB" dirty="0"/>
              <a:t>The first three months of 2022 had the highest quarterly increase of EV qualified technicians on record. The data also suggests that the shortfall between EVs on the UK’s roads and approved technicians to service, repair and MOT them, will hit later than first anticipated, now 2028 instead of 2026.  </a:t>
            </a:r>
          </a:p>
          <a:p>
            <a:r>
              <a:rPr lang="en-GB" dirty="0" smtClean="0"/>
              <a:t>2021 </a:t>
            </a:r>
            <a:r>
              <a:rPr lang="en-GB" dirty="0"/>
              <a:t>ended with 11% of technicians being EV qualified. At the end of March 2022 the dial had moved to 13%, representing over </a:t>
            </a:r>
            <a:r>
              <a:rPr lang="en-GB" dirty="0" smtClean="0"/>
              <a:t>28,000 </a:t>
            </a:r>
            <a:r>
              <a:rPr lang="en-GB" dirty="0"/>
              <a:t>technicians across the UK - it’s a real sign that the sector is responding to the increasing adoption of EV </a:t>
            </a:r>
            <a:r>
              <a:rPr lang="en-GB" dirty="0" smtClean="0"/>
              <a:t>motoring</a:t>
            </a:r>
          </a:p>
          <a:p>
            <a:r>
              <a:rPr lang="en-GB" dirty="0" smtClean="0"/>
              <a:t>44% of all automotive qualifications awarded in 2022 Q1 (irrespective of AB) were EV related</a:t>
            </a:r>
            <a:endParaRPr lang="en-GB" dirty="0"/>
          </a:p>
          <a:p>
            <a:pPr>
              <a:buFont typeface="Wingdings" panose="05000000000000000000" pitchFamily="2" charset="2"/>
              <a:buChar char="§"/>
            </a:pPr>
            <a:endParaRPr lang="en-GB"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6256938" y="894940"/>
            <a:ext cx="5152947" cy="2967978"/>
          </a:xfrm>
          <a:prstGeom prst="rect">
            <a:avLst/>
          </a:prstGeom>
        </p:spPr>
      </p:pic>
      <p:sp>
        <p:nvSpPr>
          <p:cNvPr id="5" name="Text Placeholder 3">
            <a:extLst>
              <a:ext uri="{FF2B5EF4-FFF2-40B4-BE49-F238E27FC236}">
                <a16:creationId xmlns="" xmlns:a16="http://schemas.microsoft.com/office/drawing/2014/main" id="{9AA09082-CD74-5C4C-9CF8-52C74728561F}"/>
              </a:ext>
            </a:extLst>
          </p:cNvPr>
          <p:cNvSpPr txBox="1">
            <a:spLocks/>
          </p:cNvSpPr>
          <p:nvPr/>
        </p:nvSpPr>
        <p:spPr>
          <a:xfrm>
            <a:off x="6137905" y="3899852"/>
            <a:ext cx="5344963" cy="2551652"/>
          </a:xfrm>
          <a:prstGeom prst="rect">
            <a:avLst/>
          </a:prstGeom>
        </p:spPr>
        <p:txBody>
          <a:bodyPr/>
          <a:lstStyle>
            <a:lvl1pPr marL="285750" indent="-285750" algn="l" defTabSz="914400" rtl="0" eaLnBrk="1" latinLnBrk="0" hangingPunct="1">
              <a:lnSpc>
                <a:spcPts val="2320"/>
              </a:lnSpc>
              <a:spcBef>
                <a:spcPts val="1000"/>
              </a:spcBef>
              <a:buClr>
                <a:schemeClr val="accent2"/>
              </a:buClr>
              <a:buFont typeface="Wingdings" pitchFamily="2" charset="2"/>
              <a:buChar char="ü"/>
              <a:defRPr sz="1400" b="0" i="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number of centres approved to deliver IMI EV qualifications has been increasing over the past 3 years and is currently 243, 87% more than in 2019.</a:t>
            </a:r>
          </a:p>
          <a:p>
            <a:r>
              <a:rPr lang="en-GB" dirty="0" smtClean="0"/>
              <a:t>Apprentice </a:t>
            </a:r>
            <a:r>
              <a:rPr lang="en-GB" dirty="0" smtClean="0"/>
              <a:t>numbers increasing - The </a:t>
            </a:r>
            <a:r>
              <a:rPr lang="en-GB" dirty="0"/>
              <a:t>first 8 months on of the academic year </a:t>
            </a:r>
            <a:r>
              <a:rPr lang="en-GB" dirty="0" smtClean="0"/>
              <a:t>2020/21 are 58</a:t>
            </a:r>
            <a:r>
              <a:rPr lang="en-GB" dirty="0"/>
              <a:t>% higher than the same time period in 2020 </a:t>
            </a:r>
            <a:r>
              <a:rPr lang="en-GB" dirty="0" smtClean="0"/>
              <a:t>however </a:t>
            </a:r>
            <a:r>
              <a:rPr lang="en-GB" dirty="0"/>
              <a:t>18% lower than 2019. </a:t>
            </a:r>
            <a:endParaRPr lang="en-GB" dirty="0" smtClean="0"/>
          </a:p>
          <a:p>
            <a:pPr>
              <a:buFont typeface="Wingdings" panose="05000000000000000000" pitchFamily="2" charset="2"/>
              <a:buChar char="§"/>
            </a:pPr>
            <a:endParaRPr lang="en-GB" dirty="0"/>
          </a:p>
          <a:p>
            <a:pPr>
              <a:buFont typeface="Wingdings" panose="05000000000000000000" pitchFamily="2" charset="2"/>
              <a:buChar char="§"/>
            </a:pPr>
            <a:endParaRPr lang="en-GB"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endParaRPr lang="en-US" dirty="0"/>
          </a:p>
          <a:p>
            <a:endParaRPr lang="en-US" dirty="0"/>
          </a:p>
          <a:p>
            <a:endParaRPr lang="en-US" dirty="0"/>
          </a:p>
        </p:txBody>
      </p:sp>
      <p:sp>
        <p:nvSpPr>
          <p:cNvPr id="6" name="Left Brace 5"/>
          <p:cNvSpPr/>
          <p:nvPr/>
        </p:nvSpPr>
        <p:spPr>
          <a:xfrm rot="5400000">
            <a:off x="7646777" y="1787996"/>
            <a:ext cx="275424" cy="10796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7461215" y="1913111"/>
            <a:ext cx="760163" cy="276999"/>
          </a:xfrm>
          <a:prstGeom prst="rect">
            <a:avLst/>
          </a:prstGeom>
          <a:noFill/>
        </p:spPr>
        <p:txBody>
          <a:bodyPr wrap="square" rtlCol="0">
            <a:spAutoFit/>
          </a:bodyPr>
          <a:lstStyle/>
          <a:p>
            <a:pPr algn="ctr"/>
            <a:r>
              <a:rPr lang="en-GB" sz="1200" dirty="0" smtClean="0"/>
              <a:t>22%</a:t>
            </a:r>
            <a:endParaRPr lang="en-GB" sz="1200" dirty="0"/>
          </a:p>
        </p:txBody>
      </p:sp>
      <p:sp>
        <p:nvSpPr>
          <p:cNvPr id="8" name="Left Brace 7"/>
          <p:cNvSpPr/>
          <p:nvPr/>
        </p:nvSpPr>
        <p:spPr>
          <a:xfrm rot="5400000">
            <a:off x="8840045" y="1558932"/>
            <a:ext cx="275424" cy="10796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8665492" y="1749523"/>
            <a:ext cx="760163" cy="276999"/>
          </a:xfrm>
          <a:prstGeom prst="rect">
            <a:avLst/>
          </a:prstGeom>
          <a:noFill/>
        </p:spPr>
        <p:txBody>
          <a:bodyPr wrap="square" rtlCol="0">
            <a:spAutoFit/>
          </a:bodyPr>
          <a:lstStyle/>
          <a:p>
            <a:pPr algn="ctr"/>
            <a:r>
              <a:rPr lang="en-GB" sz="1200" dirty="0" smtClean="0"/>
              <a:t>21%</a:t>
            </a:r>
            <a:endParaRPr lang="en-GB" sz="1200" dirty="0"/>
          </a:p>
        </p:txBody>
      </p:sp>
      <p:sp>
        <p:nvSpPr>
          <p:cNvPr id="10" name="TextBox 9"/>
          <p:cNvSpPr txBox="1"/>
          <p:nvPr/>
        </p:nvSpPr>
        <p:spPr>
          <a:xfrm>
            <a:off x="9711367" y="1438107"/>
            <a:ext cx="760163" cy="276999"/>
          </a:xfrm>
          <a:prstGeom prst="rect">
            <a:avLst/>
          </a:prstGeom>
          <a:noFill/>
        </p:spPr>
        <p:txBody>
          <a:bodyPr wrap="square" rtlCol="0">
            <a:spAutoFit/>
          </a:bodyPr>
          <a:lstStyle/>
          <a:p>
            <a:pPr algn="ctr"/>
            <a:r>
              <a:rPr lang="en-GB" sz="1200" dirty="0" smtClean="0"/>
              <a:t>27%</a:t>
            </a:r>
            <a:endParaRPr lang="en-GB" sz="1200" dirty="0"/>
          </a:p>
        </p:txBody>
      </p:sp>
      <p:sp>
        <p:nvSpPr>
          <p:cNvPr id="11" name="Left Brace 10"/>
          <p:cNvSpPr/>
          <p:nvPr/>
        </p:nvSpPr>
        <p:spPr>
          <a:xfrm rot="5400000">
            <a:off x="9953737" y="1260139"/>
            <a:ext cx="275424" cy="10796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70389328"/>
      </p:ext>
    </p:extLst>
  </p:cSld>
  <p:clrMapOvr>
    <a:masterClrMapping/>
  </p:clrMapOvr>
</p:sld>
</file>

<file path=ppt/theme/theme1.xml><?xml version="1.0" encoding="utf-8"?>
<a:theme xmlns:a="http://schemas.openxmlformats.org/drawingml/2006/main" name="Office Theme">
  <a:themeElements>
    <a:clrScheme name="The IMI Colour Theme 1">
      <a:dk1>
        <a:srgbClr val="004051"/>
      </a:dk1>
      <a:lt1>
        <a:srgbClr val="FFFFFF"/>
      </a:lt1>
      <a:dk2>
        <a:srgbClr val="004051"/>
      </a:dk2>
      <a:lt2>
        <a:srgbClr val="96A7A8"/>
      </a:lt2>
      <a:accent1>
        <a:srgbClr val="004051"/>
      </a:accent1>
      <a:accent2>
        <a:srgbClr val="28B8CE"/>
      </a:accent2>
      <a:accent3>
        <a:srgbClr val="96A7A8"/>
      </a:accent3>
      <a:accent4>
        <a:srgbClr val="FEC91D"/>
      </a:accent4>
      <a:accent5>
        <a:srgbClr val="FEED00"/>
      </a:accent5>
      <a:accent6>
        <a:srgbClr val="F3F6F6"/>
      </a:accent6>
      <a:hlink>
        <a:srgbClr val="28B8CE"/>
      </a:hlink>
      <a:folHlink>
        <a:srgbClr val="28B8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5920CFF439EB4FA9354094CDB6A696" ma:contentTypeVersion="4" ma:contentTypeDescription="Create a new document." ma:contentTypeScope="" ma:versionID="3be5217c23e1ab51abecad744505ca7b">
  <xsd:schema xmlns:xsd="http://www.w3.org/2001/XMLSchema" xmlns:xs="http://www.w3.org/2001/XMLSchema" xmlns:p="http://schemas.microsoft.com/office/2006/metadata/properties" xmlns:ns2="f0bd1476-5539-46ac-b600-47119d221cce" targetNamespace="http://schemas.microsoft.com/office/2006/metadata/properties" ma:root="true" ma:fieldsID="7c9069d8d764e422e6438cb60849ba18" ns2:_="">
    <xsd:import namespace="f0bd1476-5539-46ac-b600-47119d221c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d1476-5539-46ac-b600-47119d221c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048C5-DFA7-4FB5-98D1-8825F1264E30}"/>
</file>

<file path=customXml/itemProps2.xml><?xml version="1.0" encoding="utf-8"?>
<ds:datastoreItem xmlns:ds="http://schemas.openxmlformats.org/officeDocument/2006/customXml" ds:itemID="{9B5B84BD-0806-4396-9BD8-CD47A28FEFF9}"/>
</file>

<file path=customXml/itemProps3.xml><?xml version="1.0" encoding="utf-8"?>
<ds:datastoreItem xmlns:ds="http://schemas.openxmlformats.org/officeDocument/2006/customXml" ds:itemID="{49F12DF5-EDEE-4227-82A7-3A40BD4FC762}"/>
</file>

<file path=docProps/app.xml><?xml version="1.0" encoding="utf-8"?>
<Properties xmlns="http://schemas.openxmlformats.org/officeDocument/2006/extended-properties" xmlns:vt="http://schemas.openxmlformats.org/officeDocument/2006/docPropsVTypes">
  <Template/>
  <TotalTime>1670</TotalTime>
  <Words>416</Words>
  <Application>Microsoft Office PowerPoint</Application>
  <PresentationFormat>Widescreen</PresentationFormat>
  <Paragraphs>62</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Open Sans</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IMI AMCO</dc:creator>
  <cp:lastModifiedBy>Emma Carrigy</cp:lastModifiedBy>
  <cp:revision>166</cp:revision>
  <dcterms:created xsi:type="dcterms:W3CDTF">2019-07-02T10:44:54Z</dcterms:created>
  <dcterms:modified xsi:type="dcterms:W3CDTF">2022-06-29T15:03:14Z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0x010100A95920CFF439EB4FA9354094CDB6A696</vt:lpwstr>
  </property>
</Properties>
</file>