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_1iklSVLxe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Video Game Designer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dirty="0">
                <a:solidFill>
                  <a:prstClr val="white"/>
                </a:solidFill>
                <a:latin typeface="Open Sans" panose="020B0606030504020204"/>
              </a:rPr>
              <a:t>your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 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£25,000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£59,000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30 - 40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and weekends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video games designer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2707987"/>
            <a:ext cx="11686953" cy="5005388"/>
          </a:xfrm>
        </p:spPr>
        <p:txBody>
          <a:bodyPr/>
          <a:lstStyle/>
          <a:p>
            <a:pPr marL="0" indent="0" algn="l">
              <a:buNone/>
            </a:pPr>
            <a:r>
              <a:rPr lang="en-GB" sz="2400" b="0" i="0" dirty="0">
                <a:solidFill>
                  <a:srgbClr val="0B0C0C"/>
                </a:solidFill>
                <a:effectLst/>
                <a:latin typeface="GDS Transport"/>
              </a:rPr>
              <a:t>In your day-to-day tasks you could:</a:t>
            </a:r>
          </a:p>
          <a:p>
            <a:pPr algn="l">
              <a:buFont typeface="Arial" panose="020B0604020202020204" pitchFamily="34" charset="0"/>
              <a:buChar char="•"/>
            </a:pPr>
            <a:r>
              <a:rPr lang="en-GB" sz="2000" b="0" i="0" dirty="0">
                <a:solidFill>
                  <a:srgbClr val="0B0C0C"/>
                </a:solidFill>
                <a:effectLst/>
                <a:latin typeface="GDS Transport"/>
              </a:rPr>
              <a:t>work in a team with designers and artists</a:t>
            </a:r>
          </a:p>
          <a:p>
            <a:pPr algn="l">
              <a:buFont typeface="Arial" panose="020B0604020202020204" pitchFamily="34" charset="0"/>
              <a:buChar char="•"/>
            </a:pPr>
            <a:r>
              <a:rPr lang="en-GB" sz="2000" b="0" i="0" dirty="0">
                <a:solidFill>
                  <a:srgbClr val="0B0C0C"/>
                </a:solidFill>
                <a:effectLst/>
                <a:latin typeface="GDS Transport"/>
              </a:rPr>
              <a:t>define what a game will look like and how it can be played</a:t>
            </a:r>
          </a:p>
          <a:p>
            <a:pPr algn="l">
              <a:buFont typeface="Arial" panose="020B0604020202020204" pitchFamily="34" charset="0"/>
              <a:buChar char="•"/>
            </a:pPr>
            <a:r>
              <a:rPr lang="en-GB" sz="2000" b="0" i="0" dirty="0">
                <a:solidFill>
                  <a:srgbClr val="0B0C0C"/>
                </a:solidFill>
                <a:effectLst/>
                <a:latin typeface="GDS Transport"/>
              </a:rPr>
              <a:t>develop your own original ideas or work from an existing concept</a:t>
            </a:r>
          </a:p>
          <a:p>
            <a:pPr algn="l">
              <a:buFont typeface="Arial" panose="020B0604020202020204" pitchFamily="34" charset="0"/>
              <a:buChar char="•"/>
            </a:pPr>
            <a:r>
              <a:rPr lang="en-GB" sz="2000" b="0" i="0" dirty="0">
                <a:solidFill>
                  <a:srgbClr val="0B0C0C"/>
                </a:solidFill>
                <a:effectLst/>
                <a:latin typeface="GDS Transport"/>
              </a:rPr>
              <a:t>create the game's visual characters, objects and scenery</a:t>
            </a:r>
          </a:p>
          <a:p>
            <a:pPr algn="l">
              <a:buFont typeface="Arial" panose="020B0604020202020204" pitchFamily="34" charset="0"/>
              <a:buChar char="•"/>
            </a:pPr>
            <a:r>
              <a:rPr lang="en-GB" sz="2000" b="0" i="0" dirty="0">
                <a:solidFill>
                  <a:srgbClr val="0B0C0C"/>
                </a:solidFill>
                <a:effectLst/>
                <a:latin typeface="GDS Transport"/>
              </a:rPr>
              <a:t>produce concept art and drawings or storyboards at the planning stage</a:t>
            </a:r>
          </a:p>
          <a:p>
            <a:pPr algn="l">
              <a:buFont typeface="Arial" panose="020B0604020202020204" pitchFamily="34" charset="0"/>
              <a:buChar char="•"/>
            </a:pPr>
            <a:r>
              <a:rPr lang="en-GB" sz="2000" b="0" i="0" dirty="0">
                <a:solidFill>
                  <a:srgbClr val="0B0C0C"/>
                </a:solidFill>
                <a:effectLst/>
                <a:latin typeface="GDS Transport"/>
              </a:rPr>
              <a:t>create the code to programme the game</a:t>
            </a:r>
          </a:p>
          <a:p>
            <a:pPr algn="l">
              <a:buFont typeface="Arial" panose="020B0604020202020204" pitchFamily="34" charset="0"/>
              <a:buChar char="•"/>
            </a:pPr>
            <a:r>
              <a:rPr lang="en-GB" sz="2000" b="0" i="0" dirty="0">
                <a:solidFill>
                  <a:srgbClr val="0B0C0C"/>
                </a:solidFill>
                <a:effectLst/>
                <a:latin typeface="GDS Transport"/>
              </a:rPr>
              <a:t>quality test and debug code</a:t>
            </a:r>
          </a:p>
          <a:p>
            <a:pPr algn="l">
              <a:buFont typeface="Arial" panose="020B0604020202020204" pitchFamily="34" charset="0"/>
              <a:buChar char="•"/>
            </a:pPr>
            <a:r>
              <a:rPr lang="en-GB" sz="2000" b="0" i="0" dirty="0">
                <a:solidFill>
                  <a:srgbClr val="0B0C0C"/>
                </a:solidFill>
                <a:effectLst/>
                <a:latin typeface="GDS Transport"/>
              </a:rPr>
              <a:t>use computer modelling and animation software to produce the characters and scenes</a:t>
            </a:r>
          </a:p>
          <a:p>
            <a:pPr algn="l">
              <a:buFont typeface="Arial" panose="020B0604020202020204" pitchFamily="34" charset="0"/>
              <a:buChar char="•"/>
            </a:pPr>
            <a:r>
              <a:rPr lang="en-GB" sz="2000" b="0" i="0" dirty="0">
                <a:solidFill>
                  <a:srgbClr val="0B0C0C"/>
                </a:solidFill>
                <a:effectLst/>
                <a:latin typeface="GDS Transport"/>
              </a:rPr>
              <a:t>add audio sound effects</a:t>
            </a:r>
          </a:p>
          <a:p>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830997"/>
          </a:xfrm>
          <a:prstGeom prst="rect">
            <a:avLst/>
          </a:prstGeom>
          <a:noFill/>
        </p:spPr>
        <p:txBody>
          <a:bodyPr wrap="square">
            <a:spAutoFit/>
          </a:bodyPr>
          <a:lstStyle/>
          <a:p>
            <a:pPr marL="0" indent="0">
              <a:buNone/>
            </a:pPr>
            <a:r>
              <a:rPr lang="en-GB" sz="2400" b="0" i="0" dirty="0">
                <a:solidFill>
                  <a:schemeClr val="bg1"/>
                </a:solidFill>
                <a:effectLst/>
                <a:latin typeface="GDS Transport"/>
              </a:rPr>
              <a:t>Computer games developers make games that can be played online, and on mobile phones, PCs and games consoles</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944526" y="1772196"/>
            <a:ext cx="4063409" cy="5431154"/>
          </a:xfrm>
        </p:spPr>
        <p:txBody>
          <a:bodyPr/>
          <a:lstStyle/>
          <a:p>
            <a:pPr marL="0" indent="0" algn="l">
              <a:buNone/>
            </a:pPr>
            <a:r>
              <a:rPr lang="en-GB" b="0" i="0" dirty="0">
                <a:solidFill>
                  <a:srgbClr val="0B0C0C"/>
                </a:solidFill>
                <a:effectLst/>
                <a:latin typeface="GDS Transport"/>
              </a:rPr>
              <a:t>With experience, you could become a senior developer, producer or technical director.</a:t>
            </a:r>
          </a:p>
          <a:p>
            <a:pPr marL="0" indent="0" algn="l">
              <a:buNone/>
            </a:pPr>
            <a:r>
              <a:rPr lang="en-GB" b="0" i="0" dirty="0">
                <a:solidFill>
                  <a:srgbClr val="0B0C0C"/>
                </a:solidFill>
                <a:effectLst/>
                <a:latin typeface="GDS Transport"/>
              </a:rPr>
              <a:t>If you develop your own successful game independently, you could increase your income significantly.</a:t>
            </a: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Young person competing in IT Software Solutions for Business &amp; IT Support Technician competition">
            <a:extLst>
              <a:ext uri="{FF2B5EF4-FFF2-40B4-BE49-F238E27FC236}">
                <a16:creationId xmlns:a16="http://schemas.microsoft.com/office/drawing/2014/main" id="{72A01117-26E0-438C-AA05-C88A2551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86" y="3313925"/>
            <a:ext cx="6338414" cy="35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517893" y="460819"/>
            <a:ext cx="10944004" cy="1073150"/>
          </a:xfrm>
        </p:spPr>
        <p:txBody>
          <a:bodyPr/>
          <a:lstStyle/>
          <a:p>
            <a:r>
              <a:rPr lang="en-GB" b="1" dirty="0">
                <a:solidFill>
                  <a:srgbClr val="003764"/>
                </a:solidFill>
              </a:rPr>
              <a:t>What routes you can take to be a video games designer?</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876924" y="1690688"/>
            <a:ext cx="6105526" cy="4802186"/>
          </a:xfrm>
        </p:spPr>
        <p:txBody>
          <a:bodyPr/>
          <a:lstStyle/>
          <a:p>
            <a:pPr algn="l"/>
            <a:r>
              <a:rPr lang="en-GB" sz="1600" b="1" i="0" dirty="0">
                <a:solidFill>
                  <a:srgbClr val="0B0C0C"/>
                </a:solidFill>
                <a:effectLst/>
                <a:latin typeface="GDS Transport"/>
              </a:rPr>
              <a:t>College</a:t>
            </a:r>
          </a:p>
          <a:p>
            <a:pPr algn="l"/>
            <a:r>
              <a:rPr lang="en-GB" sz="1600" b="0" i="0" dirty="0">
                <a:solidFill>
                  <a:srgbClr val="0B0C0C"/>
                </a:solidFill>
                <a:effectLst/>
                <a:latin typeface="GDS Transport"/>
              </a:rPr>
              <a:t>You could do a college course, which may lead onto more advanced qualifications or a higher apprenticeship, or help you to get a trainee position with a company. Courses include:</a:t>
            </a:r>
          </a:p>
          <a:p>
            <a:pPr algn="l">
              <a:buFont typeface="Arial" panose="020B0604020202020204" pitchFamily="34" charset="0"/>
              <a:buChar char="•"/>
            </a:pPr>
            <a:r>
              <a:rPr lang="en-GB" sz="1600" b="0" i="0" dirty="0">
                <a:solidFill>
                  <a:srgbClr val="0B0C0C"/>
                </a:solidFill>
                <a:effectLst/>
                <a:latin typeface="GDS Transport"/>
              </a:rPr>
              <a:t>A level in Computing</a:t>
            </a:r>
          </a:p>
          <a:p>
            <a:pPr algn="l">
              <a:buFont typeface="Arial" panose="020B0604020202020204" pitchFamily="34" charset="0"/>
              <a:buChar char="•"/>
            </a:pPr>
            <a:r>
              <a:rPr lang="en-GB" sz="1600" b="0" i="0" dirty="0">
                <a:solidFill>
                  <a:srgbClr val="0B0C0C"/>
                </a:solidFill>
                <a:effectLst/>
                <a:latin typeface="GDS Transport"/>
              </a:rPr>
              <a:t>T Level in Digital Production, Design and Development</a:t>
            </a:r>
          </a:p>
          <a:p>
            <a:pPr algn="l">
              <a:buFont typeface="Arial" panose="020B0604020202020204" pitchFamily="34" charset="0"/>
              <a:buChar char="•"/>
            </a:pPr>
            <a:r>
              <a:rPr lang="en-GB" sz="1600" b="0" i="0" dirty="0">
                <a:solidFill>
                  <a:srgbClr val="0B0C0C"/>
                </a:solidFill>
                <a:effectLst/>
                <a:latin typeface="GDS Transport"/>
              </a:rPr>
              <a:t>Higher National Diploma in Creative Media Production Games Development</a:t>
            </a:r>
          </a:p>
          <a:p>
            <a:pPr algn="l"/>
            <a:r>
              <a:rPr lang="en-GB" sz="1600" b="1" i="0" dirty="0">
                <a:solidFill>
                  <a:srgbClr val="0B0C0C"/>
                </a:solidFill>
                <a:effectLst/>
                <a:latin typeface="GDS Transport"/>
              </a:rPr>
              <a:t>Entry requirements</a:t>
            </a:r>
          </a:p>
          <a:p>
            <a:pPr algn="l"/>
            <a:r>
              <a:rPr lang="en-GB" sz="1600" b="0" i="0" dirty="0">
                <a:solidFill>
                  <a:srgbClr val="0B0C0C"/>
                </a:solidFill>
                <a:effectLst/>
                <a:latin typeface="GDS Transport"/>
              </a:rPr>
              <a:t>You may need:</a:t>
            </a:r>
          </a:p>
          <a:p>
            <a:pPr algn="l">
              <a:buFont typeface="Arial" panose="020B0604020202020204" pitchFamily="34" charset="0"/>
              <a:buChar char="•"/>
            </a:pPr>
            <a:r>
              <a:rPr lang="en-GB" sz="1600" b="0" i="0" dirty="0">
                <a:solidFill>
                  <a:srgbClr val="0B0C0C"/>
                </a:solidFill>
                <a:effectLst/>
                <a:latin typeface="GDS Transport"/>
              </a:rPr>
              <a:t>4 or 5 GCSEs at grades 9 to 4 (A* to C), or equivalent, including English, maths and computing</a:t>
            </a:r>
          </a:p>
          <a:p>
            <a:pPr algn="l">
              <a:buFont typeface="Arial" panose="020B0604020202020204" pitchFamily="34" charset="0"/>
              <a:buChar char="•"/>
            </a:pPr>
            <a:r>
              <a:rPr lang="en-GB" sz="1600" b="0" i="0" dirty="0">
                <a:solidFill>
                  <a:srgbClr val="0B0C0C"/>
                </a:solidFill>
                <a:effectLst/>
                <a:latin typeface="GDS Transport"/>
              </a:rPr>
              <a:t>4 or 5 GCSEs at grades 9 to 4 (A* to C), or equivalent, including English and maths for a T level</a:t>
            </a:r>
          </a:p>
          <a:p>
            <a:pPr algn="l">
              <a:buFont typeface="Arial" panose="020B0604020202020204" pitchFamily="34" charset="0"/>
              <a:buChar char="•"/>
            </a:pPr>
            <a:r>
              <a:rPr lang="en-GB" sz="1600" b="0" i="0" dirty="0">
                <a:solidFill>
                  <a:srgbClr val="0B0C0C"/>
                </a:solidFill>
                <a:effectLst/>
                <a:latin typeface="GDS Transport"/>
              </a:rPr>
              <a:t>1 or 2 A levels, or equivalent, for a higher national certificate or higher national diploma</a:t>
            </a:r>
          </a:p>
        </p:txBody>
      </p:sp>
      <p:pic>
        <p:nvPicPr>
          <p:cNvPr id="6" name="Picture 5">
            <a:extLst>
              <a:ext uri="{FF2B5EF4-FFF2-40B4-BE49-F238E27FC236}">
                <a16:creationId xmlns:a16="http://schemas.microsoft.com/office/drawing/2014/main" id="{B957C879-CE13-42C0-A323-0173BD473566}"/>
              </a:ext>
            </a:extLst>
          </p:cNvPr>
          <p:cNvPicPr>
            <a:picLocks noChangeAspect="1"/>
          </p:cNvPicPr>
          <p:nvPr/>
        </p:nvPicPr>
        <p:blipFill>
          <a:blip r:embed="rId2"/>
          <a:stretch>
            <a:fillRect/>
          </a:stretch>
        </p:blipFill>
        <p:spPr>
          <a:xfrm>
            <a:off x="0" y="1920481"/>
            <a:ext cx="5560828" cy="4937520"/>
          </a:xfrm>
          <a:prstGeom prst="rect">
            <a:avLst/>
          </a:prstGeom>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2597" y="222381"/>
            <a:ext cx="914400" cy="914400"/>
          </a:xfrm>
          <a:prstGeom prst="rect">
            <a:avLst/>
          </a:prstGeom>
        </p:spPr>
      </p:pic>
      <p:pic>
        <p:nvPicPr>
          <p:cNvPr id="14" name="Graphic 13" descr="Checkmark with solid fill">
            <a:extLst>
              <a:ext uri="{FF2B5EF4-FFF2-40B4-BE49-F238E27FC236}">
                <a16:creationId xmlns:a16="http://schemas.microsoft.com/office/drawing/2014/main" id="{2141CF95-0319-4222-AD6D-88C56B2EC4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0603" y="4369636"/>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88501" y="297180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video game designer</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Tommy Beaton  </a:t>
            </a:r>
          </a:p>
          <a:p>
            <a:pPr algn="ctr"/>
            <a:endParaRPr lang="en-GB" sz="2000" dirty="0"/>
          </a:p>
          <a:p>
            <a:pPr algn="ctr"/>
            <a:r>
              <a:rPr lang="en-GB" sz="2000" b="1" dirty="0"/>
              <a:t>Occupation: Games Designer</a:t>
            </a:r>
            <a:endParaRPr lang="en-GB" sz="2000" dirty="0"/>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Bristol</a:t>
            </a:r>
          </a:p>
        </p:txBody>
      </p:sp>
      <p:pic>
        <p:nvPicPr>
          <p:cNvPr id="4" name="Picture 3">
            <a:hlinkClick r:id="rId2"/>
            <a:extLst>
              <a:ext uri="{FF2B5EF4-FFF2-40B4-BE49-F238E27FC236}">
                <a16:creationId xmlns:a16="http://schemas.microsoft.com/office/drawing/2014/main" id="{C2AC5090-AEE2-42B8-8320-4EEEE1D9EEF7}"/>
              </a:ext>
            </a:extLst>
          </p:cNvPr>
          <p:cNvPicPr>
            <a:picLocks noChangeAspect="1"/>
          </p:cNvPicPr>
          <p:nvPr/>
        </p:nvPicPr>
        <p:blipFill rotWithShape="1">
          <a:blip r:embed="rId3"/>
          <a:srcRect l="8111" t="25892" r="42615" b="32558"/>
          <a:stretch/>
        </p:blipFill>
        <p:spPr>
          <a:xfrm>
            <a:off x="510363" y="1417836"/>
            <a:ext cx="9115353" cy="4323745"/>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7596</TotalTime>
  <Words>596</Words>
  <Application>Microsoft Office PowerPoint</Application>
  <PresentationFormat>Widescreen</PresentationFormat>
  <Paragraphs>95</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video games designer do?</vt:lpstr>
      <vt:lpstr>Career progression</vt:lpstr>
      <vt:lpstr>What routes you can take to be a video games designer?</vt:lpstr>
      <vt:lpstr>What subjects do I need to enter this sector?</vt:lpstr>
      <vt:lpstr>Our role models </vt:lpstr>
      <vt:lpstr> Conversations with a video game designer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243</cp:revision>
  <cp:lastPrinted>2021-02-23T08:56:14Z</cp:lastPrinted>
  <dcterms:created xsi:type="dcterms:W3CDTF">2020-12-21T09:47:58Z</dcterms:created>
  <dcterms:modified xsi:type="dcterms:W3CDTF">2021-11-24T13:36:50Z</dcterms:modified>
</cp:coreProperties>
</file>