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Mlqc8m6STq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Yogi Raghvani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</a:t>
            </a:r>
            <a:r>
              <a:rPr lang="en-GB" sz="1800" dirty="0"/>
              <a:t>Business owner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London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9F9A22F9-3EE5-4F98-A2B8-AE5A2B2121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36" t="25270" r="42529" b="24962"/>
          <a:stretch/>
        </p:blipFill>
        <p:spPr>
          <a:xfrm>
            <a:off x="467832" y="1509823"/>
            <a:ext cx="8389089" cy="474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466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254</cp:revision>
  <cp:lastPrinted>2021-02-23T08:56:14Z</cp:lastPrinted>
  <dcterms:created xsi:type="dcterms:W3CDTF">2020-12-21T09:47:58Z</dcterms:created>
  <dcterms:modified xsi:type="dcterms:W3CDTF">2021-11-26T12:19:37Z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