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2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yH3iu52k56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Tommy Beaton 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Games Designer</a:t>
            </a:r>
            <a:endParaRPr lang="en-GB" sz="1800" dirty="0"/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Bristol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2E1C8B1F-9883-4E24-BD9E-DA19A92F65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48" t="25270" r="42267" b="24962"/>
          <a:stretch/>
        </p:blipFill>
        <p:spPr>
          <a:xfrm>
            <a:off x="446568" y="1417836"/>
            <a:ext cx="8689832" cy="487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466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253</cp:revision>
  <cp:lastPrinted>2021-02-23T08:56:14Z</cp:lastPrinted>
  <dcterms:created xsi:type="dcterms:W3CDTF">2020-12-21T09:47:58Z</dcterms:created>
  <dcterms:modified xsi:type="dcterms:W3CDTF">2021-11-26T12:32:24Z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