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9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8Q9u2B5hO2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 dirty="0"/>
              <a:t>Ian  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</a:t>
            </a:r>
            <a:r>
              <a:rPr lang="en-GB" sz="1800" dirty="0"/>
              <a:t>Carpenter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South West 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83A018A7-D7B2-43E1-8625-9AFC7D7099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23" t="24962" r="42442" b="32868"/>
          <a:stretch/>
        </p:blipFill>
        <p:spPr>
          <a:xfrm>
            <a:off x="382771" y="1417836"/>
            <a:ext cx="8591108" cy="411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2952</TotalTime>
  <Words>465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248</cp:revision>
  <cp:lastPrinted>2021-02-23T08:56:14Z</cp:lastPrinted>
  <dcterms:created xsi:type="dcterms:W3CDTF">2020-12-21T09:47:58Z</dcterms:created>
  <dcterms:modified xsi:type="dcterms:W3CDTF">2021-11-26T12:07:14Z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