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9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6icERiv8m3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 dirty="0"/>
              <a:t>Charlie Marshall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</a:t>
            </a:r>
            <a:r>
              <a:rPr lang="en-GB" sz="1800" dirty="0"/>
              <a:t>Welder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North East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8BE5F81C-18C7-4564-8875-D556AA451A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10" t="25271" r="42703" b="25737"/>
          <a:stretch/>
        </p:blipFill>
        <p:spPr>
          <a:xfrm>
            <a:off x="425303" y="1417836"/>
            <a:ext cx="8389088" cy="470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2952</TotalTime>
  <Words>466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255</cp:revision>
  <cp:lastPrinted>2021-02-23T08:56:14Z</cp:lastPrinted>
  <dcterms:created xsi:type="dcterms:W3CDTF">2020-12-21T09:47:58Z</dcterms:created>
  <dcterms:modified xsi:type="dcterms:W3CDTF">2021-11-26T12:21:09Z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