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57" r:id="rId5"/>
    <p:sldId id="333" r:id="rId6"/>
    <p:sldId id="334" r:id="rId7"/>
    <p:sldId id="338" r:id="rId8"/>
    <p:sldId id="337" r:id="rId9"/>
    <p:sldId id="336" r:id="rId10"/>
    <p:sldId id="323" r:id="rId11"/>
    <p:sldId id="339" r:id="rId12"/>
    <p:sldId id="299" r:id="rId13"/>
    <p:sldId id="331" r:id="rId14"/>
    <p:sldId id="332" r:id="rId15"/>
    <p:sldId id="260" r:id="rId16"/>
  </p:sldIdLst>
  <p:sldSz cx="12192000" cy="6858000"/>
  <p:notesSz cx="6858000" cy="9947275"/>
  <p:defaultTextStyle>
    <a:defPPr>
      <a:defRPr lang="en-GB"/>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ickering, Luke (WorldSkills UK)"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64"/>
    <a:srgbClr val="DA291C"/>
    <a:srgbClr val="0070C0"/>
    <a:srgbClr val="339966"/>
    <a:srgbClr val="64A895"/>
    <a:srgbClr val="FF7C80"/>
    <a:srgbClr val="63A0D7"/>
    <a:srgbClr val="86B0CC"/>
    <a:srgbClr val="F78DE0"/>
    <a:srgbClr val="E1C6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36" autoAdjust="0"/>
    <p:restoredTop sz="93792" autoAdjust="0"/>
  </p:normalViewPr>
  <p:slideViewPr>
    <p:cSldViewPr snapToGrid="0">
      <p:cViewPr varScale="1">
        <p:scale>
          <a:sx n="60" d="100"/>
          <a:sy n="60" d="100"/>
        </p:scale>
        <p:origin x="92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FEE71C-DEC9-407D-B8B7-BF81B3C0CE65}" type="doc">
      <dgm:prSet loTypeId="urn:microsoft.com/office/officeart/2005/8/layout/default" loCatId="list" qsTypeId="urn:microsoft.com/office/officeart/2005/8/quickstyle/simple5" qsCatId="simple" csTypeId="urn:microsoft.com/office/officeart/2005/8/colors/colorful1" csCatId="colorful" phldr="1"/>
      <dgm:spPr/>
      <dgm:t>
        <a:bodyPr/>
        <a:lstStyle/>
        <a:p>
          <a:endParaRPr lang="en-GB"/>
        </a:p>
      </dgm:t>
    </dgm:pt>
    <dgm:pt modelId="{7AFA8E14-E6E0-456E-B211-6B3AEB94C959}">
      <dgm:prSet phldrT="[Text]"/>
      <dgm:spPr/>
      <dgm:t>
        <a:bodyPr/>
        <a:lstStyle/>
        <a:p>
          <a:r>
            <a:rPr lang="en-GB" dirty="0"/>
            <a:t>English </a:t>
          </a:r>
        </a:p>
      </dgm:t>
    </dgm:pt>
    <dgm:pt modelId="{E9EAF17D-BB42-4401-B024-F9ABE47D5FB2}" type="parTrans" cxnId="{03FF15CC-7CE1-4D0D-B93A-561B7430F0A5}">
      <dgm:prSet/>
      <dgm:spPr/>
      <dgm:t>
        <a:bodyPr/>
        <a:lstStyle/>
        <a:p>
          <a:endParaRPr lang="en-GB"/>
        </a:p>
      </dgm:t>
    </dgm:pt>
    <dgm:pt modelId="{3A63B4E9-4444-4269-9C89-89B98579B86B}" type="sibTrans" cxnId="{03FF15CC-7CE1-4D0D-B93A-561B7430F0A5}">
      <dgm:prSet/>
      <dgm:spPr/>
      <dgm:t>
        <a:bodyPr/>
        <a:lstStyle/>
        <a:p>
          <a:endParaRPr lang="en-GB"/>
        </a:p>
      </dgm:t>
    </dgm:pt>
    <dgm:pt modelId="{CAF47826-D048-4690-B5A4-EE978BA4D800}">
      <dgm:prSet phldrT="[Text]"/>
      <dgm:spPr/>
      <dgm:t>
        <a:bodyPr/>
        <a:lstStyle/>
        <a:p>
          <a:r>
            <a:rPr lang="en-GB" dirty="0"/>
            <a:t>Maths </a:t>
          </a:r>
        </a:p>
      </dgm:t>
    </dgm:pt>
    <dgm:pt modelId="{0443809F-B2B5-4687-8495-F38DFA26A063}" type="parTrans" cxnId="{B5294B41-8E0F-4138-AE11-CA9EA9E30479}">
      <dgm:prSet/>
      <dgm:spPr/>
      <dgm:t>
        <a:bodyPr/>
        <a:lstStyle/>
        <a:p>
          <a:endParaRPr lang="en-GB"/>
        </a:p>
      </dgm:t>
    </dgm:pt>
    <dgm:pt modelId="{BEB44B0E-E802-470D-98B9-2321ADBF11DD}" type="sibTrans" cxnId="{B5294B41-8E0F-4138-AE11-CA9EA9E30479}">
      <dgm:prSet/>
      <dgm:spPr/>
      <dgm:t>
        <a:bodyPr/>
        <a:lstStyle/>
        <a:p>
          <a:endParaRPr lang="en-GB"/>
        </a:p>
      </dgm:t>
    </dgm:pt>
    <dgm:pt modelId="{7DCC4C73-60BC-4A8A-B5A7-69F4E9C8EF4A}">
      <dgm:prSet phldrT="[Text]"/>
      <dgm:spPr/>
      <dgm:t>
        <a:bodyPr/>
        <a:lstStyle/>
        <a:p>
          <a:r>
            <a:rPr lang="en-GB" dirty="0"/>
            <a:t>Biology </a:t>
          </a:r>
        </a:p>
      </dgm:t>
    </dgm:pt>
    <dgm:pt modelId="{A1E9DCC0-7BFE-4C15-A89D-BDFF2F4EE92D}" type="parTrans" cxnId="{39158AE6-2058-4696-97AB-8B94673C319B}">
      <dgm:prSet/>
      <dgm:spPr/>
      <dgm:t>
        <a:bodyPr/>
        <a:lstStyle/>
        <a:p>
          <a:endParaRPr lang="en-GB"/>
        </a:p>
      </dgm:t>
    </dgm:pt>
    <dgm:pt modelId="{13F8DBB4-EBCA-4DAC-AE1F-360A9E0F61F7}" type="sibTrans" cxnId="{39158AE6-2058-4696-97AB-8B94673C319B}">
      <dgm:prSet/>
      <dgm:spPr/>
      <dgm:t>
        <a:bodyPr/>
        <a:lstStyle/>
        <a:p>
          <a:endParaRPr lang="en-GB"/>
        </a:p>
      </dgm:t>
    </dgm:pt>
    <dgm:pt modelId="{29D83011-70CA-4938-AF6F-9E5A39FB3614}">
      <dgm:prSet phldrT="[Text]"/>
      <dgm:spPr/>
      <dgm:t>
        <a:bodyPr/>
        <a:lstStyle/>
        <a:p>
          <a:r>
            <a:rPr lang="en-GB" dirty="0"/>
            <a:t>Chemistry </a:t>
          </a:r>
        </a:p>
      </dgm:t>
    </dgm:pt>
    <dgm:pt modelId="{9BA8591C-D629-425A-AC3A-6B7A4C0AA72D}" type="parTrans" cxnId="{FEF896F4-A6CE-48F0-AB84-357FB31F3658}">
      <dgm:prSet/>
      <dgm:spPr/>
      <dgm:t>
        <a:bodyPr/>
        <a:lstStyle/>
        <a:p>
          <a:endParaRPr lang="en-GB"/>
        </a:p>
      </dgm:t>
    </dgm:pt>
    <dgm:pt modelId="{8212A788-D389-45EB-8792-6D0A4C0068A7}" type="sibTrans" cxnId="{FEF896F4-A6CE-48F0-AB84-357FB31F3658}">
      <dgm:prSet/>
      <dgm:spPr/>
      <dgm:t>
        <a:bodyPr/>
        <a:lstStyle/>
        <a:p>
          <a:endParaRPr lang="en-GB"/>
        </a:p>
      </dgm:t>
    </dgm:pt>
    <dgm:pt modelId="{F899C7D0-9DCF-4D60-B67A-F5C8682F6BA4}">
      <dgm:prSet phldrT="[Text]"/>
      <dgm:spPr/>
      <dgm:t>
        <a:bodyPr/>
        <a:lstStyle/>
        <a:p>
          <a:r>
            <a:rPr lang="en-GB" dirty="0"/>
            <a:t>Physics </a:t>
          </a:r>
        </a:p>
      </dgm:t>
    </dgm:pt>
    <dgm:pt modelId="{C5D2AABF-D5AE-4CD4-B986-1D5B3A12C2CA}" type="parTrans" cxnId="{93EEB9BD-57FF-4389-945B-5B47EEEFD90A}">
      <dgm:prSet/>
      <dgm:spPr/>
      <dgm:t>
        <a:bodyPr/>
        <a:lstStyle/>
        <a:p>
          <a:endParaRPr lang="en-GB"/>
        </a:p>
      </dgm:t>
    </dgm:pt>
    <dgm:pt modelId="{1E729AAF-8368-4730-B41E-72CCB5B4A175}" type="sibTrans" cxnId="{93EEB9BD-57FF-4389-945B-5B47EEEFD90A}">
      <dgm:prSet/>
      <dgm:spPr/>
      <dgm:t>
        <a:bodyPr/>
        <a:lstStyle/>
        <a:p>
          <a:endParaRPr lang="en-GB"/>
        </a:p>
      </dgm:t>
    </dgm:pt>
    <dgm:pt modelId="{F9BC5B89-73DD-41AD-9DCB-0F51C0B059B9}">
      <dgm:prSet phldrT="[Text]"/>
      <dgm:spPr/>
      <dgm:t>
        <a:bodyPr/>
        <a:lstStyle/>
        <a:p>
          <a:r>
            <a:rPr lang="en-GB" dirty="0"/>
            <a:t>Design and Technology </a:t>
          </a:r>
        </a:p>
      </dgm:t>
    </dgm:pt>
    <dgm:pt modelId="{3CF54B19-FF84-431A-A34C-B11F8AFF4101}" type="parTrans" cxnId="{77ED69E2-B16C-4132-BB84-91C0D8C3B938}">
      <dgm:prSet/>
      <dgm:spPr/>
      <dgm:t>
        <a:bodyPr/>
        <a:lstStyle/>
        <a:p>
          <a:endParaRPr lang="en-GB"/>
        </a:p>
      </dgm:t>
    </dgm:pt>
    <dgm:pt modelId="{EF582E1A-A479-45DD-BC00-04D45D6C09AD}" type="sibTrans" cxnId="{77ED69E2-B16C-4132-BB84-91C0D8C3B938}">
      <dgm:prSet/>
      <dgm:spPr/>
      <dgm:t>
        <a:bodyPr/>
        <a:lstStyle/>
        <a:p>
          <a:endParaRPr lang="en-GB"/>
        </a:p>
      </dgm:t>
    </dgm:pt>
    <dgm:pt modelId="{4C0D4B8A-532D-4642-AB12-127D6FEEDB3B}">
      <dgm:prSet phldrT="[Text]"/>
      <dgm:spPr/>
      <dgm:t>
        <a:bodyPr/>
        <a:lstStyle/>
        <a:p>
          <a:r>
            <a:rPr lang="en-GB" dirty="0"/>
            <a:t>Geography </a:t>
          </a:r>
        </a:p>
      </dgm:t>
    </dgm:pt>
    <dgm:pt modelId="{CE762147-A785-40E5-A0C2-17765D2E6B89}" type="parTrans" cxnId="{1C68F018-A563-4277-BFFD-12533CC9DB92}">
      <dgm:prSet/>
      <dgm:spPr/>
      <dgm:t>
        <a:bodyPr/>
        <a:lstStyle/>
        <a:p>
          <a:endParaRPr lang="en-GB"/>
        </a:p>
      </dgm:t>
    </dgm:pt>
    <dgm:pt modelId="{315D59D0-87E0-4070-A569-AB3900D9AA0C}" type="sibTrans" cxnId="{1C68F018-A563-4277-BFFD-12533CC9DB92}">
      <dgm:prSet/>
      <dgm:spPr/>
      <dgm:t>
        <a:bodyPr/>
        <a:lstStyle/>
        <a:p>
          <a:endParaRPr lang="en-GB"/>
        </a:p>
      </dgm:t>
    </dgm:pt>
    <dgm:pt modelId="{07F0D56F-BBAF-42DF-97FF-3A61DD8891D3}">
      <dgm:prSet phldrT="[Text]"/>
      <dgm:spPr/>
      <dgm:t>
        <a:bodyPr/>
        <a:lstStyle/>
        <a:p>
          <a:r>
            <a:rPr lang="en-GB" dirty="0"/>
            <a:t>Foreign languages </a:t>
          </a:r>
        </a:p>
      </dgm:t>
    </dgm:pt>
    <dgm:pt modelId="{41CC6A6C-E95C-4A3D-8C49-FEFFC054386C}" type="parTrans" cxnId="{8DEAE086-D433-4820-8D50-97C453A4A623}">
      <dgm:prSet/>
      <dgm:spPr/>
      <dgm:t>
        <a:bodyPr/>
        <a:lstStyle/>
        <a:p>
          <a:endParaRPr lang="en-GB"/>
        </a:p>
      </dgm:t>
    </dgm:pt>
    <dgm:pt modelId="{80D4E4CB-2034-4525-B8E8-3CB26A6E13B2}" type="sibTrans" cxnId="{8DEAE086-D433-4820-8D50-97C453A4A623}">
      <dgm:prSet/>
      <dgm:spPr/>
      <dgm:t>
        <a:bodyPr/>
        <a:lstStyle/>
        <a:p>
          <a:endParaRPr lang="en-GB"/>
        </a:p>
      </dgm:t>
    </dgm:pt>
    <dgm:pt modelId="{E9E0AEA5-ED74-4FB1-8BB2-368305E06766}">
      <dgm:prSet phldrT="[Text]"/>
      <dgm:spPr/>
      <dgm:t>
        <a:bodyPr/>
        <a:lstStyle/>
        <a:p>
          <a:r>
            <a:rPr lang="en-GB" dirty="0"/>
            <a:t>Art and design </a:t>
          </a:r>
        </a:p>
      </dgm:t>
    </dgm:pt>
    <dgm:pt modelId="{598C0F15-F491-4EC7-A26F-CDDAFBCD924C}" type="parTrans" cxnId="{76EE89FD-1724-4A4E-910D-209F3BADCF57}">
      <dgm:prSet/>
      <dgm:spPr/>
      <dgm:t>
        <a:bodyPr/>
        <a:lstStyle/>
        <a:p>
          <a:endParaRPr lang="en-GB"/>
        </a:p>
      </dgm:t>
    </dgm:pt>
    <dgm:pt modelId="{883F0339-593A-4787-86B2-BF9CC1AB59A0}" type="sibTrans" cxnId="{76EE89FD-1724-4A4E-910D-209F3BADCF57}">
      <dgm:prSet/>
      <dgm:spPr/>
      <dgm:t>
        <a:bodyPr/>
        <a:lstStyle/>
        <a:p>
          <a:endParaRPr lang="en-GB"/>
        </a:p>
      </dgm:t>
    </dgm:pt>
    <dgm:pt modelId="{8A8111EC-B32F-4A0E-8451-7A9BBCC08028}">
      <dgm:prSet phldrT="[Text]"/>
      <dgm:spPr/>
      <dgm:t>
        <a:bodyPr/>
        <a:lstStyle/>
        <a:p>
          <a:r>
            <a:rPr lang="en-GB" dirty="0"/>
            <a:t>Physical education </a:t>
          </a:r>
        </a:p>
      </dgm:t>
    </dgm:pt>
    <dgm:pt modelId="{07979A53-7B6A-42BE-8068-BDD992F49401}" type="parTrans" cxnId="{9C22055E-AE3D-427A-AB42-ACCDE7793329}">
      <dgm:prSet/>
      <dgm:spPr/>
      <dgm:t>
        <a:bodyPr/>
        <a:lstStyle/>
        <a:p>
          <a:endParaRPr lang="en-GB"/>
        </a:p>
      </dgm:t>
    </dgm:pt>
    <dgm:pt modelId="{BB703242-8B5A-48B0-AC4F-06D57E5CA337}" type="sibTrans" cxnId="{9C22055E-AE3D-427A-AB42-ACCDE7793329}">
      <dgm:prSet/>
      <dgm:spPr/>
      <dgm:t>
        <a:bodyPr/>
        <a:lstStyle/>
        <a:p>
          <a:endParaRPr lang="en-GB"/>
        </a:p>
      </dgm:t>
    </dgm:pt>
    <dgm:pt modelId="{5BEBF3D3-3951-447A-A5EE-434AA07E9DA5}">
      <dgm:prSet phldrT="[Text]"/>
      <dgm:spPr/>
      <dgm:t>
        <a:bodyPr/>
        <a:lstStyle/>
        <a:p>
          <a:r>
            <a:rPr lang="en-GB" dirty="0"/>
            <a:t>Computing</a:t>
          </a:r>
        </a:p>
      </dgm:t>
    </dgm:pt>
    <dgm:pt modelId="{AF22BC2A-1FD6-4587-B541-7F8FC20AC559}" type="parTrans" cxnId="{7B55CD3A-BDB5-4549-904F-4930121FA8AD}">
      <dgm:prSet/>
      <dgm:spPr/>
      <dgm:t>
        <a:bodyPr/>
        <a:lstStyle/>
        <a:p>
          <a:endParaRPr lang="en-GB"/>
        </a:p>
      </dgm:t>
    </dgm:pt>
    <dgm:pt modelId="{AC9D4EFB-A00B-4585-AE85-E7F170BCB272}" type="sibTrans" cxnId="{7B55CD3A-BDB5-4549-904F-4930121FA8AD}">
      <dgm:prSet/>
      <dgm:spPr/>
      <dgm:t>
        <a:bodyPr/>
        <a:lstStyle/>
        <a:p>
          <a:endParaRPr lang="en-GB"/>
        </a:p>
      </dgm:t>
    </dgm:pt>
    <dgm:pt modelId="{965286E5-F87B-4CA3-9046-A8EE02E869C2}">
      <dgm:prSet phldrT="[Text]"/>
      <dgm:spPr/>
      <dgm:t>
        <a:bodyPr/>
        <a:lstStyle/>
        <a:p>
          <a:r>
            <a:rPr lang="en-GB" dirty="0"/>
            <a:t>History </a:t>
          </a:r>
        </a:p>
      </dgm:t>
    </dgm:pt>
    <dgm:pt modelId="{0374B3E9-8364-4366-AE53-12A3A817005B}" type="parTrans" cxnId="{71A65DF4-7FA9-492C-B722-F0A4DAC88D7F}">
      <dgm:prSet/>
      <dgm:spPr/>
      <dgm:t>
        <a:bodyPr/>
        <a:lstStyle/>
        <a:p>
          <a:endParaRPr lang="en-GB"/>
        </a:p>
      </dgm:t>
    </dgm:pt>
    <dgm:pt modelId="{5B9F2299-7645-4149-A4D1-391267D187E5}" type="sibTrans" cxnId="{71A65DF4-7FA9-492C-B722-F0A4DAC88D7F}">
      <dgm:prSet/>
      <dgm:spPr/>
      <dgm:t>
        <a:bodyPr/>
        <a:lstStyle/>
        <a:p>
          <a:endParaRPr lang="en-GB"/>
        </a:p>
      </dgm:t>
    </dgm:pt>
    <dgm:pt modelId="{5AB1C2A6-A34B-439E-BDBA-E1F2CCAE2548}" type="pres">
      <dgm:prSet presAssocID="{39FEE71C-DEC9-407D-B8B7-BF81B3C0CE65}" presName="diagram" presStyleCnt="0">
        <dgm:presLayoutVars>
          <dgm:dir/>
          <dgm:resizeHandles val="exact"/>
        </dgm:presLayoutVars>
      </dgm:prSet>
      <dgm:spPr/>
    </dgm:pt>
    <dgm:pt modelId="{5AF43D66-8E7D-4647-A72C-BEF345DA8844}" type="pres">
      <dgm:prSet presAssocID="{7AFA8E14-E6E0-456E-B211-6B3AEB94C959}" presName="node" presStyleLbl="node1" presStyleIdx="0" presStyleCnt="12">
        <dgm:presLayoutVars>
          <dgm:bulletEnabled val="1"/>
        </dgm:presLayoutVars>
      </dgm:prSet>
      <dgm:spPr/>
    </dgm:pt>
    <dgm:pt modelId="{ED4E4825-3834-4B91-AA3D-94A9BD5AC4D1}" type="pres">
      <dgm:prSet presAssocID="{3A63B4E9-4444-4269-9C89-89B98579B86B}" presName="sibTrans" presStyleCnt="0"/>
      <dgm:spPr/>
    </dgm:pt>
    <dgm:pt modelId="{CC4F4420-6F90-4F86-BEDD-1D816FA39816}" type="pres">
      <dgm:prSet presAssocID="{CAF47826-D048-4690-B5A4-EE978BA4D800}" presName="node" presStyleLbl="node1" presStyleIdx="1" presStyleCnt="12">
        <dgm:presLayoutVars>
          <dgm:bulletEnabled val="1"/>
        </dgm:presLayoutVars>
      </dgm:prSet>
      <dgm:spPr/>
    </dgm:pt>
    <dgm:pt modelId="{948D2516-1F58-4F50-B4C9-E3EBE8E0208B}" type="pres">
      <dgm:prSet presAssocID="{BEB44B0E-E802-470D-98B9-2321ADBF11DD}" presName="sibTrans" presStyleCnt="0"/>
      <dgm:spPr/>
    </dgm:pt>
    <dgm:pt modelId="{C1E054D4-E637-450B-BA50-61CBA79D0FAF}" type="pres">
      <dgm:prSet presAssocID="{7DCC4C73-60BC-4A8A-B5A7-69F4E9C8EF4A}" presName="node" presStyleLbl="node1" presStyleIdx="2" presStyleCnt="12">
        <dgm:presLayoutVars>
          <dgm:bulletEnabled val="1"/>
        </dgm:presLayoutVars>
      </dgm:prSet>
      <dgm:spPr/>
    </dgm:pt>
    <dgm:pt modelId="{D6B213CA-A0FC-4532-9230-3C2ED8D3CDF5}" type="pres">
      <dgm:prSet presAssocID="{13F8DBB4-EBCA-4DAC-AE1F-360A9E0F61F7}" presName="sibTrans" presStyleCnt="0"/>
      <dgm:spPr/>
    </dgm:pt>
    <dgm:pt modelId="{44E4AE78-6AB1-4363-90BA-CD0D3385CE4B}" type="pres">
      <dgm:prSet presAssocID="{29D83011-70CA-4938-AF6F-9E5A39FB3614}" presName="node" presStyleLbl="node1" presStyleIdx="3" presStyleCnt="12">
        <dgm:presLayoutVars>
          <dgm:bulletEnabled val="1"/>
        </dgm:presLayoutVars>
      </dgm:prSet>
      <dgm:spPr/>
    </dgm:pt>
    <dgm:pt modelId="{783BC1E9-6FE1-4637-950A-12961A12C460}" type="pres">
      <dgm:prSet presAssocID="{8212A788-D389-45EB-8792-6D0A4C0068A7}" presName="sibTrans" presStyleCnt="0"/>
      <dgm:spPr/>
    </dgm:pt>
    <dgm:pt modelId="{95856AA9-95BB-482B-B686-999B2E2D5C4E}" type="pres">
      <dgm:prSet presAssocID="{F899C7D0-9DCF-4D60-B67A-F5C8682F6BA4}" presName="node" presStyleLbl="node1" presStyleIdx="4" presStyleCnt="12">
        <dgm:presLayoutVars>
          <dgm:bulletEnabled val="1"/>
        </dgm:presLayoutVars>
      </dgm:prSet>
      <dgm:spPr/>
    </dgm:pt>
    <dgm:pt modelId="{CADE8291-E85A-4B90-8DD4-C7376EA7D72A}" type="pres">
      <dgm:prSet presAssocID="{1E729AAF-8368-4730-B41E-72CCB5B4A175}" presName="sibTrans" presStyleCnt="0"/>
      <dgm:spPr/>
    </dgm:pt>
    <dgm:pt modelId="{2AF79DF3-6F6B-4E60-9C41-6F7F8A052F99}" type="pres">
      <dgm:prSet presAssocID="{4C0D4B8A-532D-4642-AB12-127D6FEEDB3B}" presName="node" presStyleLbl="node1" presStyleIdx="5" presStyleCnt="12">
        <dgm:presLayoutVars>
          <dgm:bulletEnabled val="1"/>
        </dgm:presLayoutVars>
      </dgm:prSet>
      <dgm:spPr/>
    </dgm:pt>
    <dgm:pt modelId="{ECBEDF8F-1C25-4634-807A-58BA7C455DFF}" type="pres">
      <dgm:prSet presAssocID="{315D59D0-87E0-4070-A569-AB3900D9AA0C}" presName="sibTrans" presStyleCnt="0"/>
      <dgm:spPr/>
    </dgm:pt>
    <dgm:pt modelId="{302DB399-328F-46D9-8603-EC3A6947B80D}" type="pres">
      <dgm:prSet presAssocID="{07F0D56F-BBAF-42DF-97FF-3A61DD8891D3}" presName="node" presStyleLbl="node1" presStyleIdx="6" presStyleCnt="12">
        <dgm:presLayoutVars>
          <dgm:bulletEnabled val="1"/>
        </dgm:presLayoutVars>
      </dgm:prSet>
      <dgm:spPr/>
    </dgm:pt>
    <dgm:pt modelId="{8ACFFF16-A0C4-462B-84B2-CF1605759AF4}" type="pres">
      <dgm:prSet presAssocID="{80D4E4CB-2034-4525-B8E8-3CB26A6E13B2}" presName="sibTrans" presStyleCnt="0"/>
      <dgm:spPr/>
    </dgm:pt>
    <dgm:pt modelId="{49E1FA3E-C641-4DCD-85DB-88F26BA6F857}" type="pres">
      <dgm:prSet presAssocID="{E9E0AEA5-ED74-4FB1-8BB2-368305E06766}" presName="node" presStyleLbl="node1" presStyleIdx="7" presStyleCnt="12">
        <dgm:presLayoutVars>
          <dgm:bulletEnabled val="1"/>
        </dgm:presLayoutVars>
      </dgm:prSet>
      <dgm:spPr/>
    </dgm:pt>
    <dgm:pt modelId="{F92E125D-4593-40F3-BD1A-F6C0E9F072A4}" type="pres">
      <dgm:prSet presAssocID="{883F0339-593A-4787-86B2-BF9CC1AB59A0}" presName="sibTrans" presStyleCnt="0"/>
      <dgm:spPr/>
    </dgm:pt>
    <dgm:pt modelId="{C4238CE7-4C80-43C8-8C6E-515A83D6617B}" type="pres">
      <dgm:prSet presAssocID="{F9BC5B89-73DD-41AD-9DCB-0F51C0B059B9}" presName="node" presStyleLbl="node1" presStyleIdx="8" presStyleCnt="12">
        <dgm:presLayoutVars>
          <dgm:bulletEnabled val="1"/>
        </dgm:presLayoutVars>
      </dgm:prSet>
      <dgm:spPr/>
    </dgm:pt>
    <dgm:pt modelId="{140F2F0E-4F02-4A39-941B-8A7D7419EFA4}" type="pres">
      <dgm:prSet presAssocID="{EF582E1A-A479-45DD-BC00-04D45D6C09AD}" presName="sibTrans" presStyleCnt="0"/>
      <dgm:spPr/>
    </dgm:pt>
    <dgm:pt modelId="{76B8EABB-507E-4AAB-A125-927FB1E07021}" type="pres">
      <dgm:prSet presAssocID="{8A8111EC-B32F-4A0E-8451-7A9BBCC08028}" presName="node" presStyleLbl="node1" presStyleIdx="9" presStyleCnt="12">
        <dgm:presLayoutVars>
          <dgm:bulletEnabled val="1"/>
        </dgm:presLayoutVars>
      </dgm:prSet>
      <dgm:spPr/>
    </dgm:pt>
    <dgm:pt modelId="{1F74D3F0-03D7-41F6-9743-CAE514C2759C}" type="pres">
      <dgm:prSet presAssocID="{BB703242-8B5A-48B0-AC4F-06D57E5CA337}" presName="sibTrans" presStyleCnt="0"/>
      <dgm:spPr/>
    </dgm:pt>
    <dgm:pt modelId="{401ACF99-AA24-4813-8112-E7E5F2FC4D1F}" type="pres">
      <dgm:prSet presAssocID="{5BEBF3D3-3951-447A-A5EE-434AA07E9DA5}" presName="node" presStyleLbl="node1" presStyleIdx="10" presStyleCnt="12">
        <dgm:presLayoutVars>
          <dgm:bulletEnabled val="1"/>
        </dgm:presLayoutVars>
      </dgm:prSet>
      <dgm:spPr/>
    </dgm:pt>
    <dgm:pt modelId="{4A78733D-64A6-4CFC-8DD0-909878FE5ABF}" type="pres">
      <dgm:prSet presAssocID="{AC9D4EFB-A00B-4585-AE85-E7F170BCB272}" presName="sibTrans" presStyleCnt="0"/>
      <dgm:spPr/>
    </dgm:pt>
    <dgm:pt modelId="{1346EFDA-534A-4D32-8A2D-A8AF25434785}" type="pres">
      <dgm:prSet presAssocID="{965286E5-F87B-4CA3-9046-A8EE02E869C2}" presName="node" presStyleLbl="node1" presStyleIdx="11" presStyleCnt="12">
        <dgm:presLayoutVars>
          <dgm:bulletEnabled val="1"/>
        </dgm:presLayoutVars>
      </dgm:prSet>
      <dgm:spPr/>
    </dgm:pt>
  </dgm:ptLst>
  <dgm:cxnLst>
    <dgm:cxn modelId="{1C68F018-A563-4277-BFFD-12533CC9DB92}" srcId="{39FEE71C-DEC9-407D-B8B7-BF81B3C0CE65}" destId="{4C0D4B8A-532D-4642-AB12-127D6FEEDB3B}" srcOrd="5" destOrd="0" parTransId="{CE762147-A785-40E5-A0C2-17765D2E6B89}" sibTransId="{315D59D0-87E0-4070-A569-AB3900D9AA0C}"/>
    <dgm:cxn modelId="{0BE8791E-EDE7-4F2D-829F-4F7753DDCC3C}" type="presOf" srcId="{07F0D56F-BBAF-42DF-97FF-3A61DD8891D3}" destId="{302DB399-328F-46D9-8603-EC3A6947B80D}" srcOrd="0" destOrd="0" presId="urn:microsoft.com/office/officeart/2005/8/layout/default"/>
    <dgm:cxn modelId="{2EE31025-CC59-4F30-8A7C-1854B8808D55}" type="presOf" srcId="{965286E5-F87B-4CA3-9046-A8EE02E869C2}" destId="{1346EFDA-534A-4D32-8A2D-A8AF25434785}" srcOrd="0" destOrd="0" presId="urn:microsoft.com/office/officeart/2005/8/layout/default"/>
    <dgm:cxn modelId="{4B5B2437-F985-4821-BB85-C505AA70CE8D}" type="presOf" srcId="{8A8111EC-B32F-4A0E-8451-7A9BBCC08028}" destId="{76B8EABB-507E-4AAB-A125-927FB1E07021}" srcOrd="0" destOrd="0" presId="urn:microsoft.com/office/officeart/2005/8/layout/default"/>
    <dgm:cxn modelId="{7B55CD3A-BDB5-4549-904F-4930121FA8AD}" srcId="{39FEE71C-DEC9-407D-B8B7-BF81B3C0CE65}" destId="{5BEBF3D3-3951-447A-A5EE-434AA07E9DA5}" srcOrd="10" destOrd="0" parTransId="{AF22BC2A-1FD6-4587-B541-7F8FC20AC559}" sibTransId="{AC9D4EFB-A00B-4585-AE85-E7F170BCB272}"/>
    <dgm:cxn modelId="{00DD993F-5F48-47D1-B23B-75A7758B3419}" type="presOf" srcId="{4C0D4B8A-532D-4642-AB12-127D6FEEDB3B}" destId="{2AF79DF3-6F6B-4E60-9C41-6F7F8A052F99}" srcOrd="0" destOrd="0" presId="urn:microsoft.com/office/officeart/2005/8/layout/default"/>
    <dgm:cxn modelId="{C1BAD93F-872C-4AA2-BECB-8F940477DF8E}" type="presOf" srcId="{5BEBF3D3-3951-447A-A5EE-434AA07E9DA5}" destId="{401ACF99-AA24-4813-8112-E7E5F2FC4D1F}" srcOrd="0" destOrd="0" presId="urn:microsoft.com/office/officeart/2005/8/layout/default"/>
    <dgm:cxn modelId="{9C22055E-AE3D-427A-AB42-ACCDE7793329}" srcId="{39FEE71C-DEC9-407D-B8B7-BF81B3C0CE65}" destId="{8A8111EC-B32F-4A0E-8451-7A9BBCC08028}" srcOrd="9" destOrd="0" parTransId="{07979A53-7B6A-42BE-8068-BDD992F49401}" sibTransId="{BB703242-8B5A-48B0-AC4F-06D57E5CA337}"/>
    <dgm:cxn modelId="{B5294B41-8E0F-4138-AE11-CA9EA9E30479}" srcId="{39FEE71C-DEC9-407D-B8B7-BF81B3C0CE65}" destId="{CAF47826-D048-4690-B5A4-EE978BA4D800}" srcOrd="1" destOrd="0" parTransId="{0443809F-B2B5-4687-8495-F38DFA26A063}" sibTransId="{BEB44B0E-E802-470D-98B9-2321ADBF11DD}"/>
    <dgm:cxn modelId="{2D1C6A48-3828-4FED-B5CC-4BE45F74560E}" type="presOf" srcId="{7DCC4C73-60BC-4A8A-B5A7-69F4E9C8EF4A}" destId="{C1E054D4-E637-450B-BA50-61CBA79D0FAF}" srcOrd="0" destOrd="0" presId="urn:microsoft.com/office/officeart/2005/8/layout/default"/>
    <dgm:cxn modelId="{FA485A75-C4F7-4471-AF7D-27288C6FA141}" type="presOf" srcId="{CAF47826-D048-4690-B5A4-EE978BA4D800}" destId="{CC4F4420-6F90-4F86-BEDD-1D816FA39816}" srcOrd="0" destOrd="0" presId="urn:microsoft.com/office/officeart/2005/8/layout/default"/>
    <dgm:cxn modelId="{8DEAE086-D433-4820-8D50-97C453A4A623}" srcId="{39FEE71C-DEC9-407D-B8B7-BF81B3C0CE65}" destId="{07F0D56F-BBAF-42DF-97FF-3A61DD8891D3}" srcOrd="6" destOrd="0" parTransId="{41CC6A6C-E95C-4A3D-8C49-FEFFC054386C}" sibTransId="{80D4E4CB-2034-4525-B8E8-3CB26A6E13B2}"/>
    <dgm:cxn modelId="{AA1795A9-129C-43C9-95F0-AC1B4DE85A70}" type="presOf" srcId="{F9BC5B89-73DD-41AD-9DCB-0F51C0B059B9}" destId="{C4238CE7-4C80-43C8-8C6E-515A83D6617B}" srcOrd="0" destOrd="0" presId="urn:microsoft.com/office/officeart/2005/8/layout/default"/>
    <dgm:cxn modelId="{93EEB9BD-57FF-4389-945B-5B47EEEFD90A}" srcId="{39FEE71C-DEC9-407D-B8B7-BF81B3C0CE65}" destId="{F899C7D0-9DCF-4D60-B67A-F5C8682F6BA4}" srcOrd="4" destOrd="0" parTransId="{C5D2AABF-D5AE-4CD4-B986-1D5B3A12C2CA}" sibTransId="{1E729AAF-8368-4730-B41E-72CCB5B4A175}"/>
    <dgm:cxn modelId="{A14028BE-D323-4587-95CE-0EEEA8DE1880}" type="presOf" srcId="{39FEE71C-DEC9-407D-B8B7-BF81B3C0CE65}" destId="{5AB1C2A6-A34B-439E-BDBA-E1F2CCAE2548}" srcOrd="0" destOrd="0" presId="urn:microsoft.com/office/officeart/2005/8/layout/default"/>
    <dgm:cxn modelId="{7DD8BDC4-521A-4C10-AFB2-D21B05625862}" type="presOf" srcId="{F899C7D0-9DCF-4D60-B67A-F5C8682F6BA4}" destId="{95856AA9-95BB-482B-B686-999B2E2D5C4E}" srcOrd="0" destOrd="0" presId="urn:microsoft.com/office/officeart/2005/8/layout/default"/>
    <dgm:cxn modelId="{03FF15CC-7CE1-4D0D-B93A-561B7430F0A5}" srcId="{39FEE71C-DEC9-407D-B8B7-BF81B3C0CE65}" destId="{7AFA8E14-E6E0-456E-B211-6B3AEB94C959}" srcOrd="0" destOrd="0" parTransId="{E9EAF17D-BB42-4401-B024-F9ABE47D5FB2}" sibTransId="{3A63B4E9-4444-4269-9C89-89B98579B86B}"/>
    <dgm:cxn modelId="{C8D2C1D2-250F-4164-872B-348281FD98BD}" type="presOf" srcId="{29D83011-70CA-4938-AF6F-9E5A39FB3614}" destId="{44E4AE78-6AB1-4363-90BA-CD0D3385CE4B}" srcOrd="0" destOrd="0" presId="urn:microsoft.com/office/officeart/2005/8/layout/default"/>
    <dgm:cxn modelId="{9923B3DD-C5E1-4E08-9E2C-9249963B6B61}" type="presOf" srcId="{E9E0AEA5-ED74-4FB1-8BB2-368305E06766}" destId="{49E1FA3E-C641-4DCD-85DB-88F26BA6F857}" srcOrd="0" destOrd="0" presId="urn:microsoft.com/office/officeart/2005/8/layout/default"/>
    <dgm:cxn modelId="{77ED69E2-B16C-4132-BB84-91C0D8C3B938}" srcId="{39FEE71C-DEC9-407D-B8B7-BF81B3C0CE65}" destId="{F9BC5B89-73DD-41AD-9DCB-0F51C0B059B9}" srcOrd="8" destOrd="0" parTransId="{3CF54B19-FF84-431A-A34C-B11F8AFF4101}" sibTransId="{EF582E1A-A479-45DD-BC00-04D45D6C09AD}"/>
    <dgm:cxn modelId="{39158AE6-2058-4696-97AB-8B94673C319B}" srcId="{39FEE71C-DEC9-407D-B8B7-BF81B3C0CE65}" destId="{7DCC4C73-60BC-4A8A-B5A7-69F4E9C8EF4A}" srcOrd="2" destOrd="0" parTransId="{A1E9DCC0-7BFE-4C15-A89D-BDFF2F4EE92D}" sibTransId="{13F8DBB4-EBCA-4DAC-AE1F-360A9E0F61F7}"/>
    <dgm:cxn modelId="{F31CF6EB-DB3B-4069-AD3E-A48FAF7DAF40}" type="presOf" srcId="{7AFA8E14-E6E0-456E-B211-6B3AEB94C959}" destId="{5AF43D66-8E7D-4647-A72C-BEF345DA8844}" srcOrd="0" destOrd="0" presId="urn:microsoft.com/office/officeart/2005/8/layout/default"/>
    <dgm:cxn modelId="{71A65DF4-7FA9-492C-B722-F0A4DAC88D7F}" srcId="{39FEE71C-DEC9-407D-B8B7-BF81B3C0CE65}" destId="{965286E5-F87B-4CA3-9046-A8EE02E869C2}" srcOrd="11" destOrd="0" parTransId="{0374B3E9-8364-4366-AE53-12A3A817005B}" sibTransId="{5B9F2299-7645-4149-A4D1-391267D187E5}"/>
    <dgm:cxn modelId="{FEF896F4-A6CE-48F0-AB84-357FB31F3658}" srcId="{39FEE71C-DEC9-407D-B8B7-BF81B3C0CE65}" destId="{29D83011-70CA-4938-AF6F-9E5A39FB3614}" srcOrd="3" destOrd="0" parTransId="{9BA8591C-D629-425A-AC3A-6B7A4C0AA72D}" sibTransId="{8212A788-D389-45EB-8792-6D0A4C0068A7}"/>
    <dgm:cxn modelId="{76EE89FD-1724-4A4E-910D-209F3BADCF57}" srcId="{39FEE71C-DEC9-407D-B8B7-BF81B3C0CE65}" destId="{E9E0AEA5-ED74-4FB1-8BB2-368305E06766}" srcOrd="7" destOrd="0" parTransId="{598C0F15-F491-4EC7-A26F-CDDAFBCD924C}" sibTransId="{883F0339-593A-4787-86B2-BF9CC1AB59A0}"/>
    <dgm:cxn modelId="{0A95D8B2-68A6-4E9B-ABFE-E4747A2A6BC8}" type="presParOf" srcId="{5AB1C2A6-A34B-439E-BDBA-E1F2CCAE2548}" destId="{5AF43D66-8E7D-4647-A72C-BEF345DA8844}" srcOrd="0" destOrd="0" presId="urn:microsoft.com/office/officeart/2005/8/layout/default"/>
    <dgm:cxn modelId="{179CD5C4-1D02-49D5-98E1-DEF72F996AE4}" type="presParOf" srcId="{5AB1C2A6-A34B-439E-BDBA-E1F2CCAE2548}" destId="{ED4E4825-3834-4B91-AA3D-94A9BD5AC4D1}" srcOrd="1" destOrd="0" presId="urn:microsoft.com/office/officeart/2005/8/layout/default"/>
    <dgm:cxn modelId="{39C07946-7088-4CB7-9BAF-BB530900749B}" type="presParOf" srcId="{5AB1C2A6-A34B-439E-BDBA-E1F2CCAE2548}" destId="{CC4F4420-6F90-4F86-BEDD-1D816FA39816}" srcOrd="2" destOrd="0" presId="urn:microsoft.com/office/officeart/2005/8/layout/default"/>
    <dgm:cxn modelId="{E94B2AB3-E91D-4BC2-B98D-CFF1909C89D0}" type="presParOf" srcId="{5AB1C2A6-A34B-439E-BDBA-E1F2CCAE2548}" destId="{948D2516-1F58-4F50-B4C9-E3EBE8E0208B}" srcOrd="3" destOrd="0" presId="urn:microsoft.com/office/officeart/2005/8/layout/default"/>
    <dgm:cxn modelId="{16D6CB42-9067-4A57-B3C2-AD95A7D64A44}" type="presParOf" srcId="{5AB1C2A6-A34B-439E-BDBA-E1F2CCAE2548}" destId="{C1E054D4-E637-450B-BA50-61CBA79D0FAF}" srcOrd="4" destOrd="0" presId="urn:microsoft.com/office/officeart/2005/8/layout/default"/>
    <dgm:cxn modelId="{286DFB12-5C9C-49EE-85C8-860E274DDC80}" type="presParOf" srcId="{5AB1C2A6-A34B-439E-BDBA-E1F2CCAE2548}" destId="{D6B213CA-A0FC-4532-9230-3C2ED8D3CDF5}" srcOrd="5" destOrd="0" presId="urn:microsoft.com/office/officeart/2005/8/layout/default"/>
    <dgm:cxn modelId="{B6932B50-E8AC-4A09-A499-77BE0C4CCC71}" type="presParOf" srcId="{5AB1C2A6-A34B-439E-BDBA-E1F2CCAE2548}" destId="{44E4AE78-6AB1-4363-90BA-CD0D3385CE4B}" srcOrd="6" destOrd="0" presId="urn:microsoft.com/office/officeart/2005/8/layout/default"/>
    <dgm:cxn modelId="{DD5B2A33-B9F0-4C83-BB94-D5334907DED7}" type="presParOf" srcId="{5AB1C2A6-A34B-439E-BDBA-E1F2CCAE2548}" destId="{783BC1E9-6FE1-4637-950A-12961A12C460}" srcOrd="7" destOrd="0" presId="urn:microsoft.com/office/officeart/2005/8/layout/default"/>
    <dgm:cxn modelId="{A890769C-E5F4-46F9-99DB-A470E88D3EBC}" type="presParOf" srcId="{5AB1C2A6-A34B-439E-BDBA-E1F2CCAE2548}" destId="{95856AA9-95BB-482B-B686-999B2E2D5C4E}" srcOrd="8" destOrd="0" presId="urn:microsoft.com/office/officeart/2005/8/layout/default"/>
    <dgm:cxn modelId="{AF93027C-C6D9-44CB-A2E9-D237DFC4F7C2}" type="presParOf" srcId="{5AB1C2A6-A34B-439E-BDBA-E1F2CCAE2548}" destId="{CADE8291-E85A-4B90-8DD4-C7376EA7D72A}" srcOrd="9" destOrd="0" presId="urn:microsoft.com/office/officeart/2005/8/layout/default"/>
    <dgm:cxn modelId="{553FAA23-F961-4C68-987C-4914E4A989E0}" type="presParOf" srcId="{5AB1C2A6-A34B-439E-BDBA-E1F2CCAE2548}" destId="{2AF79DF3-6F6B-4E60-9C41-6F7F8A052F99}" srcOrd="10" destOrd="0" presId="urn:microsoft.com/office/officeart/2005/8/layout/default"/>
    <dgm:cxn modelId="{94B23DB7-7BFA-436B-84AD-38235857B389}" type="presParOf" srcId="{5AB1C2A6-A34B-439E-BDBA-E1F2CCAE2548}" destId="{ECBEDF8F-1C25-4634-807A-58BA7C455DFF}" srcOrd="11" destOrd="0" presId="urn:microsoft.com/office/officeart/2005/8/layout/default"/>
    <dgm:cxn modelId="{CFAA7A23-CB08-4D55-8C05-0E223639F3E0}" type="presParOf" srcId="{5AB1C2A6-A34B-439E-BDBA-E1F2CCAE2548}" destId="{302DB399-328F-46D9-8603-EC3A6947B80D}" srcOrd="12" destOrd="0" presId="urn:microsoft.com/office/officeart/2005/8/layout/default"/>
    <dgm:cxn modelId="{D7979157-A960-4B06-A109-691316E9B399}" type="presParOf" srcId="{5AB1C2A6-A34B-439E-BDBA-E1F2CCAE2548}" destId="{8ACFFF16-A0C4-462B-84B2-CF1605759AF4}" srcOrd="13" destOrd="0" presId="urn:microsoft.com/office/officeart/2005/8/layout/default"/>
    <dgm:cxn modelId="{170D3DE8-5365-4A9B-BB9A-91E396068153}" type="presParOf" srcId="{5AB1C2A6-A34B-439E-BDBA-E1F2CCAE2548}" destId="{49E1FA3E-C641-4DCD-85DB-88F26BA6F857}" srcOrd="14" destOrd="0" presId="urn:microsoft.com/office/officeart/2005/8/layout/default"/>
    <dgm:cxn modelId="{BF41AB25-F03A-4414-8682-9B23594E599A}" type="presParOf" srcId="{5AB1C2A6-A34B-439E-BDBA-E1F2CCAE2548}" destId="{F92E125D-4593-40F3-BD1A-F6C0E9F072A4}" srcOrd="15" destOrd="0" presId="urn:microsoft.com/office/officeart/2005/8/layout/default"/>
    <dgm:cxn modelId="{86856202-A1A7-47F9-8792-858B9DE2DBE4}" type="presParOf" srcId="{5AB1C2A6-A34B-439E-BDBA-E1F2CCAE2548}" destId="{C4238CE7-4C80-43C8-8C6E-515A83D6617B}" srcOrd="16" destOrd="0" presId="urn:microsoft.com/office/officeart/2005/8/layout/default"/>
    <dgm:cxn modelId="{DDDE1B11-8B40-4E98-A31A-A4D00BB1F13D}" type="presParOf" srcId="{5AB1C2A6-A34B-439E-BDBA-E1F2CCAE2548}" destId="{140F2F0E-4F02-4A39-941B-8A7D7419EFA4}" srcOrd="17" destOrd="0" presId="urn:microsoft.com/office/officeart/2005/8/layout/default"/>
    <dgm:cxn modelId="{5C9A3680-AC48-4D46-8657-AC1DD31AAB9A}" type="presParOf" srcId="{5AB1C2A6-A34B-439E-BDBA-E1F2CCAE2548}" destId="{76B8EABB-507E-4AAB-A125-927FB1E07021}" srcOrd="18" destOrd="0" presId="urn:microsoft.com/office/officeart/2005/8/layout/default"/>
    <dgm:cxn modelId="{BE534979-CDB0-44FE-B011-B55DFBE24036}" type="presParOf" srcId="{5AB1C2A6-A34B-439E-BDBA-E1F2CCAE2548}" destId="{1F74D3F0-03D7-41F6-9743-CAE514C2759C}" srcOrd="19" destOrd="0" presId="urn:microsoft.com/office/officeart/2005/8/layout/default"/>
    <dgm:cxn modelId="{9356A40E-D329-42D8-9D5A-ADD403A02A7E}" type="presParOf" srcId="{5AB1C2A6-A34B-439E-BDBA-E1F2CCAE2548}" destId="{401ACF99-AA24-4813-8112-E7E5F2FC4D1F}" srcOrd="20" destOrd="0" presId="urn:microsoft.com/office/officeart/2005/8/layout/default"/>
    <dgm:cxn modelId="{D0C96E55-6DEE-48AF-8680-9C195998BFFE}" type="presParOf" srcId="{5AB1C2A6-A34B-439E-BDBA-E1F2CCAE2548}" destId="{4A78733D-64A6-4CFC-8DD0-909878FE5ABF}" srcOrd="21" destOrd="0" presId="urn:microsoft.com/office/officeart/2005/8/layout/default"/>
    <dgm:cxn modelId="{C43B3BFD-BB4E-4C57-9F3D-2528F5DC635D}" type="presParOf" srcId="{5AB1C2A6-A34B-439E-BDBA-E1F2CCAE2548}" destId="{1346EFDA-534A-4D32-8A2D-A8AF25434785}" srcOrd="2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F43D66-8E7D-4647-A72C-BEF345DA8844}">
      <dsp:nvSpPr>
        <dsp:cNvPr id="0" name=""/>
        <dsp:cNvSpPr/>
      </dsp:nvSpPr>
      <dsp:spPr>
        <a:xfrm>
          <a:off x="854075" y="959"/>
          <a:ext cx="2006203" cy="120372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English </a:t>
          </a:r>
        </a:p>
      </dsp:txBody>
      <dsp:txXfrm>
        <a:off x="854075" y="959"/>
        <a:ext cx="2006203" cy="1203721"/>
      </dsp:txXfrm>
    </dsp:sp>
    <dsp:sp modelId="{CC4F4420-6F90-4F86-BEDD-1D816FA39816}">
      <dsp:nvSpPr>
        <dsp:cNvPr id="0" name=""/>
        <dsp:cNvSpPr/>
      </dsp:nvSpPr>
      <dsp:spPr>
        <a:xfrm>
          <a:off x="3060898" y="959"/>
          <a:ext cx="2006203" cy="1203721"/>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Maths </a:t>
          </a:r>
        </a:p>
      </dsp:txBody>
      <dsp:txXfrm>
        <a:off x="3060898" y="959"/>
        <a:ext cx="2006203" cy="1203721"/>
      </dsp:txXfrm>
    </dsp:sp>
    <dsp:sp modelId="{C1E054D4-E637-450B-BA50-61CBA79D0FAF}">
      <dsp:nvSpPr>
        <dsp:cNvPr id="0" name=""/>
        <dsp:cNvSpPr/>
      </dsp:nvSpPr>
      <dsp:spPr>
        <a:xfrm>
          <a:off x="5267721" y="959"/>
          <a:ext cx="2006203" cy="1203721"/>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Biology </a:t>
          </a:r>
        </a:p>
      </dsp:txBody>
      <dsp:txXfrm>
        <a:off x="5267721" y="959"/>
        <a:ext cx="2006203" cy="1203721"/>
      </dsp:txXfrm>
    </dsp:sp>
    <dsp:sp modelId="{44E4AE78-6AB1-4363-90BA-CD0D3385CE4B}">
      <dsp:nvSpPr>
        <dsp:cNvPr id="0" name=""/>
        <dsp:cNvSpPr/>
      </dsp:nvSpPr>
      <dsp:spPr>
        <a:xfrm>
          <a:off x="854075" y="1405301"/>
          <a:ext cx="2006203" cy="120372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Chemistry </a:t>
          </a:r>
        </a:p>
      </dsp:txBody>
      <dsp:txXfrm>
        <a:off x="854075" y="1405301"/>
        <a:ext cx="2006203" cy="1203721"/>
      </dsp:txXfrm>
    </dsp:sp>
    <dsp:sp modelId="{95856AA9-95BB-482B-B686-999B2E2D5C4E}">
      <dsp:nvSpPr>
        <dsp:cNvPr id="0" name=""/>
        <dsp:cNvSpPr/>
      </dsp:nvSpPr>
      <dsp:spPr>
        <a:xfrm>
          <a:off x="3060898" y="1405301"/>
          <a:ext cx="2006203" cy="1203721"/>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Physics </a:t>
          </a:r>
        </a:p>
      </dsp:txBody>
      <dsp:txXfrm>
        <a:off x="3060898" y="1405301"/>
        <a:ext cx="2006203" cy="1203721"/>
      </dsp:txXfrm>
    </dsp:sp>
    <dsp:sp modelId="{2AF79DF3-6F6B-4E60-9C41-6F7F8A052F99}">
      <dsp:nvSpPr>
        <dsp:cNvPr id="0" name=""/>
        <dsp:cNvSpPr/>
      </dsp:nvSpPr>
      <dsp:spPr>
        <a:xfrm>
          <a:off x="5267721" y="1405301"/>
          <a:ext cx="2006203" cy="120372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Geography </a:t>
          </a:r>
        </a:p>
      </dsp:txBody>
      <dsp:txXfrm>
        <a:off x="5267721" y="1405301"/>
        <a:ext cx="2006203" cy="1203721"/>
      </dsp:txXfrm>
    </dsp:sp>
    <dsp:sp modelId="{302DB399-328F-46D9-8603-EC3A6947B80D}">
      <dsp:nvSpPr>
        <dsp:cNvPr id="0" name=""/>
        <dsp:cNvSpPr/>
      </dsp:nvSpPr>
      <dsp:spPr>
        <a:xfrm>
          <a:off x="854075" y="2809643"/>
          <a:ext cx="2006203" cy="1203721"/>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Foreign languages </a:t>
          </a:r>
        </a:p>
      </dsp:txBody>
      <dsp:txXfrm>
        <a:off x="854075" y="2809643"/>
        <a:ext cx="2006203" cy="1203721"/>
      </dsp:txXfrm>
    </dsp:sp>
    <dsp:sp modelId="{49E1FA3E-C641-4DCD-85DB-88F26BA6F857}">
      <dsp:nvSpPr>
        <dsp:cNvPr id="0" name=""/>
        <dsp:cNvSpPr/>
      </dsp:nvSpPr>
      <dsp:spPr>
        <a:xfrm>
          <a:off x="3060898" y="2809643"/>
          <a:ext cx="2006203" cy="1203721"/>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Art and design </a:t>
          </a:r>
        </a:p>
      </dsp:txBody>
      <dsp:txXfrm>
        <a:off x="3060898" y="2809643"/>
        <a:ext cx="2006203" cy="1203721"/>
      </dsp:txXfrm>
    </dsp:sp>
    <dsp:sp modelId="{C4238CE7-4C80-43C8-8C6E-515A83D6617B}">
      <dsp:nvSpPr>
        <dsp:cNvPr id="0" name=""/>
        <dsp:cNvSpPr/>
      </dsp:nvSpPr>
      <dsp:spPr>
        <a:xfrm>
          <a:off x="5267721" y="2809643"/>
          <a:ext cx="2006203" cy="120372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Design and Technology </a:t>
          </a:r>
        </a:p>
      </dsp:txBody>
      <dsp:txXfrm>
        <a:off x="5267721" y="2809643"/>
        <a:ext cx="2006203" cy="1203721"/>
      </dsp:txXfrm>
    </dsp:sp>
    <dsp:sp modelId="{76B8EABB-507E-4AAB-A125-927FB1E07021}">
      <dsp:nvSpPr>
        <dsp:cNvPr id="0" name=""/>
        <dsp:cNvSpPr/>
      </dsp:nvSpPr>
      <dsp:spPr>
        <a:xfrm>
          <a:off x="854075" y="4213985"/>
          <a:ext cx="2006203" cy="1203721"/>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Physical education </a:t>
          </a:r>
        </a:p>
      </dsp:txBody>
      <dsp:txXfrm>
        <a:off x="854075" y="4213985"/>
        <a:ext cx="2006203" cy="1203721"/>
      </dsp:txXfrm>
    </dsp:sp>
    <dsp:sp modelId="{401ACF99-AA24-4813-8112-E7E5F2FC4D1F}">
      <dsp:nvSpPr>
        <dsp:cNvPr id="0" name=""/>
        <dsp:cNvSpPr/>
      </dsp:nvSpPr>
      <dsp:spPr>
        <a:xfrm>
          <a:off x="3060898" y="4213985"/>
          <a:ext cx="2006203" cy="120372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Computing</a:t>
          </a:r>
        </a:p>
      </dsp:txBody>
      <dsp:txXfrm>
        <a:off x="3060898" y="4213985"/>
        <a:ext cx="2006203" cy="1203721"/>
      </dsp:txXfrm>
    </dsp:sp>
    <dsp:sp modelId="{1346EFDA-534A-4D32-8A2D-A8AF25434785}">
      <dsp:nvSpPr>
        <dsp:cNvPr id="0" name=""/>
        <dsp:cNvSpPr/>
      </dsp:nvSpPr>
      <dsp:spPr>
        <a:xfrm>
          <a:off x="5267721" y="4213985"/>
          <a:ext cx="2006203" cy="1203721"/>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History </a:t>
          </a:r>
        </a:p>
      </dsp:txBody>
      <dsp:txXfrm>
        <a:off x="5267721" y="4213985"/>
        <a:ext cx="2006203" cy="120372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DDC964F-5B00-4CAB-A914-395BCA51C327}"/>
              </a:ext>
            </a:extLst>
          </p:cNvPr>
          <p:cNvSpPr>
            <a:spLocks noGrp="1"/>
          </p:cNvSpPr>
          <p:nvPr>
            <p:ph type="hdr" sz="quarter"/>
          </p:nvPr>
        </p:nvSpPr>
        <p:spPr>
          <a:xfrm>
            <a:off x="0" y="0"/>
            <a:ext cx="2971800" cy="499091"/>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4095B7E3-D3FE-4C02-9F9A-367E01C91BA1}"/>
              </a:ext>
            </a:extLst>
          </p:cNvPr>
          <p:cNvSpPr>
            <a:spLocks noGrp="1"/>
          </p:cNvSpPr>
          <p:nvPr>
            <p:ph type="dt" idx="1"/>
          </p:nvPr>
        </p:nvSpPr>
        <p:spPr>
          <a:xfrm>
            <a:off x="3884613" y="0"/>
            <a:ext cx="2971800" cy="499091"/>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287A0686-E256-4C29-ABEE-3B99A19A6024}" type="datetimeFigureOut">
              <a:rPr lang="en-GB"/>
              <a:pPr>
                <a:defRPr/>
              </a:pPr>
              <a:t>24/11/2021</a:t>
            </a:fld>
            <a:endParaRPr lang="en-GB"/>
          </a:p>
        </p:txBody>
      </p:sp>
      <p:sp>
        <p:nvSpPr>
          <p:cNvPr id="4" name="Slide Image Placeholder 3">
            <a:extLst>
              <a:ext uri="{FF2B5EF4-FFF2-40B4-BE49-F238E27FC236}">
                <a16:creationId xmlns:a16="http://schemas.microsoft.com/office/drawing/2014/main" id="{7703E322-BEF8-476F-AD17-404E8A5A2680}"/>
              </a:ext>
            </a:extLst>
          </p:cNvPr>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9695A828-4A52-47F9-B177-2EFBA745DC4D}"/>
              </a:ext>
            </a:extLst>
          </p:cNvPr>
          <p:cNvSpPr>
            <a:spLocks noGrp="1"/>
          </p:cNvSpPr>
          <p:nvPr>
            <p:ph type="body" sz="quarter" idx="3"/>
          </p:nvPr>
        </p:nvSpPr>
        <p:spPr>
          <a:xfrm>
            <a:off x="685800" y="4787126"/>
            <a:ext cx="5486400" cy="3916740"/>
          </a:xfrm>
          <a:prstGeom prst="rect">
            <a:avLst/>
          </a:prstGeom>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6" name="Footer Placeholder 5">
            <a:extLst>
              <a:ext uri="{FF2B5EF4-FFF2-40B4-BE49-F238E27FC236}">
                <a16:creationId xmlns:a16="http://schemas.microsoft.com/office/drawing/2014/main" id="{E652925E-C97A-488F-A160-94D83B0DD651}"/>
              </a:ext>
            </a:extLst>
          </p:cNvPr>
          <p:cNvSpPr>
            <a:spLocks noGrp="1"/>
          </p:cNvSpPr>
          <p:nvPr>
            <p:ph type="ftr" sz="quarter" idx="4"/>
          </p:nvPr>
        </p:nvSpPr>
        <p:spPr>
          <a:xfrm>
            <a:off x="0" y="9448185"/>
            <a:ext cx="2971800" cy="49909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id="{6911097C-6654-4774-A900-2576D3278397}"/>
              </a:ext>
            </a:extLst>
          </p:cNvPr>
          <p:cNvSpPr>
            <a:spLocks noGrp="1"/>
          </p:cNvSpPr>
          <p:nvPr>
            <p:ph type="sldNum" sz="quarter" idx="5"/>
          </p:nvPr>
        </p:nvSpPr>
        <p:spPr>
          <a:xfrm>
            <a:off x="3884613" y="9448185"/>
            <a:ext cx="2971800" cy="499090"/>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E0C15B97-1A9B-4FF8-9411-095BC6CCB65B}"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F19B1EC7-7540-4853-B846-809589AA8F4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BD42CC7F-E5BF-476C-96A7-733CF0118B0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en-US"/>
              <a:t>Title slide</a:t>
            </a:r>
          </a:p>
        </p:txBody>
      </p:sp>
      <p:sp>
        <p:nvSpPr>
          <p:cNvPr id="4100" name="Slide Number Placeholder 3">
            <a:extLst>
              <a:ext uri="{FF2B5EF4-FFF2-40B4-BE49-F238E27FC236}">
                <a16:creationId xmlns:a16="http://schemas.microsoft.com/office/drawing/2014/main" id="{C3FCC1A1-78E6-4752-BDF7-73CE9A7165E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2CCE1CC-7F23-411D-9AF4-9B483A6313FC}" type="slidenum">
              <a:rPr lang="en-GB" altLang="en-US"/>
              <a:pPr fontAlgn="base">
                <a:spcBef>
                  <a:spcPct val="0"/>
                </a:spcBef>
                <a:spcAft>
                  <a:spcPct val="0"/>
                </a:spcAft>
              </a:pPr>
              <a:t>1</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352A38BC-6786-42F9-B41E-0124E543DBE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8F5507E6-3DE1-402A-93B4-6AF1CDA9283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en-US"/>
              <a:t>Standard slide</a:t>
            </a:r>
          </a:p>
        </p:txBody>
      </p:sp>
      <p:sp>
        <p:nvSpPr>
          <p:cNvPr id="14340" name="Slide Number Placeholder 3">
            <a:extLst>
              <a:ext uri="{FF2B5EF4-FFF2-40B4-BE49-F238E27FC236}">
                <a16:creationId xmlns:a16="http://schemas.microsoft.com/office/drawing/2014/main" id="{0A733E2E-71AA-40E2-A1D9-AA220825782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BDC5B8A-AA4F-4BA3-9685-02DCC67777A3}" type="slidenum">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AEA892AB-96C3-49AD-B542-02C47903B8D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ABEB6659-C4FF-44D3-B727-EB4EB3C3462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en-US"/>
              <a:t>Final slide</a:t>
            </a:r>
          </a:p>
        </p:txBody>
      </p:sp>
      <p:sp>
        <p:nvSpPr>
          <p:cNvPr id="28676" name="Slide Number Placeholder 3">
            <a:extLst>
              <a:ext uri="{FF2B5EF4-FFF2-40B4-BE49-F238E27FC236}">
                <a16:creationId xmlns:a16="http://schemas.microsoft.com/office/drawing/2014/main" id="{60496938-58DB-4667-90CE-B56952B607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F14FDDC-22BB-49C3-B728-C605BDD91FAE}" type="slidenum">
              <a:rPr lang="en-GB" altLang="en-US"/>
              <a:pPr fontAlgn="base">
                <a:spcBef>
                  <a:spcPct val="0"/>
                </a:spcBef>
                <a:spcAft>
                  <a:spcPct val="0"/>
                </a:spcAft>
              </a:pPr>
              <a:t>12</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8FBE405-7358-48C1-843B-CB2C8F7D1845}"/>
              </a:ext>
            </a:extLst>
          </p:cNvPr>
          <p:cNvSpPr>
            <a:spLocks noGrp="1"/>
          </p:cNvSpPr>
          <p:nvPr>
            <p:ph type="dt" sz="half" idx="10"/>
          </p:nvPr>
        </p:nvSpPr>
        <p:spPr/>
        <p:txBody>
          <a:bodyPr/>
          <a:lstStyle>
            <a:lvl1pPr>
              <a:defRPr/>
            </a:lvl1pPr>
          </a:lstStyle>
          <a:p>
            <a:pPr>
              <a:defRPr/>
            </a:pPr>
            <a:fld id="{E9AB35C6-E954-40D4-A458-42A9DFFC98E7}" type="datetimeFigureOut">
              <a:rPr lang="en-GB"/>
              <a:pPr>
                <a:defRPr/>
              </a:pPr>
              <a:t>24/11/2021</a:t>
            </a:fld>
            <a:endParaRPr lang="en-GB"/>
          </a:p>
        </p:txBody>
      </p:sp>
      <p:sp>
        <p:nvSpPr>
          <p:cNvPr id="5" name="Footer Placeholder 4">
            <a:extLst>
              <a:ext uri="{FF2B5EF4-FFF2-40B4-BE49-F238E27FC236}">
                <a16:creationId xmlns:a16="http://schemas.microsoft.com/office/drawing/2014/main" id="{668DD316-052F-4E76-B305-398A3EF98D9F}"/>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C1E5C36D-8DB4-4C16-A2D2-92A43BEB9115}"/>
              </a:ext>
            </a:extLst>
          </p:cNvPr>
          <p:cNvSpPr>
            <a:spLocks noGrp="1"/>
          </p:cNvSpPr>
          <p:nvPr>
            <p:ph type="sldNum" sz="quarter" idx="12"/>
          </p:nvPr>
        </p:nvSpPr>
        <p:spPr/>
        <p:txBody>
          <a:bodyPr/>
          <a:lstStyle>
            <a:lvl1pPr>
              <a:defRPr/>
            </a:lvl1pPr>
          </a:lstStyle>
          <a:p>
            <a:pPr>
              <a:defRPr/>
            </a:pPr>
            <a:fld id="{8E1C4753-CEA7-4662-9537-BAAB887C3612}" type="slidenum">
              <a:rPr lang="en-GB"/>
              <a:pPr>
                <a:defRPr/>
              </a:pPr>
              <a:t>‹#›</a:t>
            </a:fld>
            <a:endParaRPr lang="en-GB"/>
          </a:p>
        </p:txBody>
      </p:sp>
    </p:spTree>
    <p:extLst>
      <p:ext uri="{BB962C8B-B14F-4D97-AF65-F5344CB8AC3E}">
        <p14:creationId xmlns:p14="http://schemas.microsoft.com/office/powerpoint/2010/main" val="1521680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0565E57-7D6B-43A9-BE71-773FCB2BA158}"/>
              </a:ext>
            </a:extLst>
          </p:cNvPr>
          <p:cNvSpPr>
            <a:spLocks noGrp="1"/>
          </p:cNvSpPr>
          <p:nvPr>
            <p:ph type="dt" sz="half" idx="10"/>
          </p:nvPr>
        </p:nvSpPr>
        <p:spPr/>
        <p:txBody>
          <a:bodyPr/>
          <a:lstStyle>
            <a:lvl1pPr>
              <a:defRPr/>
            </a:lvl1pPr>
          </a:lstStyle>
          <a:p>
            <a:pPr>
              <a:defRPr/>
            </a:pPr>
            <a:fld id="{26256758-4771-42A5-BD1E-4F2D8EEFC935}" type="datetimeFigureOut">
              <a:rPr lang="en-GB"/>
              <a:pPr>
                <a:defRPr/>
              </a:pPr>
              <a:t>24/11/2021</a:t>
            </a:fld>
            <a:endParaRPr lang="en-GB"/>
          </a:p>
        </p:txBody>
      </p:sp>
      <p:sp>
        <p:nvSpPr>
          <p:cNvPr id="5" name="Footer Placeholder 4">
            <a:extLst>
              <a:ext uri="{FF2B5EF4-FFF2-40B4-BE49-F238E27FC236}">
                <a16:creationId xmlns:a16="http://schemas.microsoft.com/office/drawing/2014/main" id="{253ED8C7-7978-4580-A646-72306B33B54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2589618-0515-4416-8956-EF683782B9B7}"/>
              </a:ext>
            </a:extLst>
          </p:cNvPr>
          <p:cNvSpPr>
            <a:spLocks noGrp="1"/>
          </p:cNvSpPr>
          <p:nvPr>
            <p:ph type="sldNum" sz="quarter" idx="12"/>
          </p:nvPr>
        </p:nvSpPr>
        <p:spPr/>
        <p:txBody>
          <a:bodyPr/>
          <a:lstStyle>
            <a:lvl1pPr>
              <a:defRPr/>
            </a:lvl1pPr>
          </a:lstStyle>
          <a:p>
            <a:pPr>
              <a:defRPr/>
            </a:pPr>
            <a:fld id="{C081A3C7-98A0-4693-A3C1-EB37E1B7A6B7}" type="slidenum">
              <a:rPr lang="en-GB"/>
              <a:pPr>
                <a:defRPr/>
              </a:pPr>
              <a:t>‹#›</a:t>
            </a:fld>
            <a:endParaRPr lang="en-GB"/>
          </a:p>
        </p:txBody>
      </p:sp>
    </p:spTree>
    <p:extLst>
      <p:ext uri="{BB962C8B-B14F-4D97-AF65-F5344CB8AC3E}">
        <p14:creationId xmlns:p14="http://schemas.microsoft.com/office/powerpoint/2010/main" val="2187097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FDC588-894D-4609-BDF0-31001229C0CB}"/>
              </a:ext>
            </a:extLst>
          </p:cNvPr>
          <p:cNvSpPr>
            <a:spLocks noGrp="1"/>
          </p:cNvSpPr>
          <p:nvPr>
            <p:ph type="dt" sz="half" idx="10"/>
          </p:nvPr>
        </p:nvSpPr>
        <p:spPr/>
        <p:txBody>
          <a:bodyPr/>
          <a:lstStyle>
            <a:lvl1pPr>
              <a:defRPr/>
            </a:lvl1pPr>
          </a:lstStyle>
          <a:p>
            <a:pPr>
              <a:defRPr/>
            </a:pPr>
            <a:fld id="{11EB402D-7CA0-4D9A-A112-E720397EEEB3}" type="datetimeFigureOut">
              <a:rPr lang="en-GB"/>
              <a:pPr>
                <a:defRPr/>
              </a:pPr>
              <a:t>24/11/2021</a:t>
            </a:fld>
            <a:endParaRPr lang="en-GB"/>
          </a:p>
        </p:txBody>
      </p:sp>
      <p:sp>
        <p:nvSpPr>
          <p:cNvPr id="5" name="Footer Placeholder 4">
            <a:extLst>
              <a:ext uri="{FF2B5EF4-FFF2-40B4-BE49-F238E27FC236}">
                <a16:creationId xmlns:a16="http://schemas.microsoft.com/office/drawing/2014/main" id="{E03E4C9E-C7B5-419F-92C6-9F510EFAB07A}"/>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C917AF4D-1E27-440D-80B0-C230843BF19B}"/>
              </a:ext>
            </a:extLst>
          </p:cNvPr>
          <p:cNvSpPr>
            <a:spLocks noGrp="1"/>
          </p:cNvSpPr>
          <p:nvPr>
            <p:ph type="sldNum" sz="quarter" idx="12"/>
          </p:nvPr>
        </p:nvSpPr>
        <p:spPr/>
        <p:txBody>
          <a:bodyPr/>
          <a:lstStyle>
            <a:lvl1pPr>
              <a:defRPr/>
            </a:lvl1pPr>
          </a:lstStyle>
          <a:p>
            <a:pPr>
              <a:defRPr/>
            </a:pPr>
            <a:fld id="{AE4F2CBD-42D3-4322-BE5C-7D8DB1A701FF}" type="slidenum">
              <a:rPr lang="en-GB"/>
              <a:pPr>
                <a:defRPr/>
              </a:pPr>
              <a:t>‹#›</a:t>
            </a:fld>
            <a:endParaRPr lang="en-GB"/>
          </a:p>
        </p:txBody>
      </p:sp>
    </p:spTree>
    <p:extLst>
      <p:ext uri="{BB962C8B-B14F-4D97-AF65-F5344CB8AC3E}">
        <p14:creationId xmlns:p14="http://schemas.microsoft.com/office/powerpoint/2010/main" val="2328022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D3D37B-FAAD-41D5-B1F9-E6111BCCED7A}"/>
              </a:ext>
            </a:extLst>
          </p:cNvPr>
          <p:cNvSpPr>
            <a:spLocks noGrp="1"/>
          </p:cNvSpPr>
          <p:nvPr>
            <p:ph type="dt" sz="half" idx="10"/>
          </p:nvPr>
        </p:nvSpPr>
        <p:spPr/>
        <p:txBody>
          <a:bodyPr/>
          <a:lstStyle>
            <a:lvl1pPr>
              <a:defRPr/>
            </a:lvl1pPr>
          </a:lstStyle>
          <a:p>
            <a:pPr>
              <a:defRPr/>
            </a:pPr>
            <a:fld id="{DD23F9BE-6CBD-4383-9EEF-D0FD2B74E1B2}" type="datetimeFigureOut">
              <a:rPr lang="en-GB"/>
              <a:pPr>
                <a:defRPr/>
              </a:pPr>
              <a:t>24/11/2021</a:t>
            </a:fld>
            <a:endParaRPr lang="en-GB"/>
          </a:p>
        </p:txBody>
      </p:sp>
      <p:sp>
        <p:nvSpPr>
          <p:cNvPr id="5" name="Footer Placeholder 4">
            <a:extLst>
              <a:ext uri="{FF2B5EF4-FFF2-40B4-BE49-F238E27FC236}">
                <a16:creationId xmlns:a16="http://schemas.microsoft.com/office/drawing/2014/main" id="{A7C3AB89-DFB4-4900-9272-AD6A05DFC98F}"/>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83C579E-9E71-4C3C-9CDA-7004A68A0942}"/>
              </a:ext>
            </a:extLst>
          </p:cNvPr>
          <p:cNvSpPr>
            <a:spLocks noGrp="1"/>
          </p:cNvSpPr>
          <p:nvPr>
            <p:ph type="sldNum" sz="quarter" idx="12"/>
          </p:nvPr>
        </p:nvSpPr>
        <p:spPr/>
        <p:txBody>
          <a:bodyPr/>
          <a:lstStyle>
            <a:lvl1pPr>
              <a:defRPr/>
            </a:lvl1pPr>
          </a:lstStyle>
          <a:p>
            <a:pPr>
              <a:defRPr/>
            </a:pPr>
            <a:fld id="{D7781DD9-8F87-4C05-B3F4-73407D8A9789}" type="slidenum">
              <a:rPr lang="en-GB"/>
              <a:pPr>
                <a:defRPr/>
              </a:pPr>
              <a:t>‹#›</a:t>
            </a:fld>
            <a:endParaRPr lang="en-GB"/>
          </a:p>
        </p:txBody>
      </p:sp>
    </p:spTree>
    <p:extLst>
      <p:ext uri="{BB962C8B-B14F-4D97-AF65-F5344CB8AC3E}">
        <p14:creationId xmlns:p14="http://schemas.microsoft.com/office/powerpoint/2010/main" val="1717499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88ABF4-661D-469A-982C-FCB34322C49A}"/>
              </a:ext>
            </a:extLst>
          </p:cNvPr>
          <p:cNvSpPr>
            <a:spLocks noGrp="1"/>
          </p:cNvSpPr>
          <p:nvPr>
            <p:ph type="dt" sz="half" idx="10"/>
          </p:nvPr>
        </p:nvSpPr>
        <p:spPr/>
        <p:txBody>
          <a:bodyPr/>
          <a:lstStyle>
            <a:lvl1pPr>
              <a:defRPr/>
            </a:lvl1pPr>
          </a:lstStyle>
          <a:p>
            <a:pPr>
              <a:defRPr/>
            </a:pPr>
            <a:fld id="{6206D496-D7D2-4A2A-90D0-1049AF05025A}" type="datetimeFigureOut">
              <a:rPr lang="en-GB"/>
              <a:pPr>
                <a:defRPr/>
              </a:pPr>
              <a:t>24/11/2021</a:t>
            </a:fld>
            <a:endParaRPr lang="en-GB"/>
          </a:p>
        </p:txBody>
      </p:sp>
      <p:sp>
        <p:nvSpPr>
          <p:cNvPr id="5" name="Footer Placeholder 4">
            <a:extLst>
              <a:ext uri="{FF2B5EF4-FFF2-40B4-BE49-F238E27FC236}">
                <a16:creationId xmlns:a16="http://schemas.microsoft.com/office/drawing/2014/main" id="{386B002C-2C11-4267-979C-F405BA32609B}"/>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71A12A7-63AE-4D22-8DBF-6E572359EEC0}"/>
              </a:ext>
            </a:extLst>
          </p:cNvPr>
          <p:cNvSpPr>
            <a:spLocks noGrp="1"/>
          </p:cNvSpPr>
          <p:nvPr>
            <p:ph type="sldNum" sz="quarter" idx="12"/>
          </p:nvPr>
        </p:nvSpPr>
        <p:spPr/>
        <p:txBody>
          <a:bodyPr/>
          <a:lstStyle>
            <a:lvl1pPr>
              <a:defRPr/>
            </a:lvl1pPr>
          </a:lstStyle>
          <a:p>
            <a:pPr>
              <a:defRPr/>
            </a:pPr>
            <a:fld id="{E2406418-7F0C-4D36-A7E7-6D7F3E18504B}" type="slidenum">
              <a:rPr lang="en-GB"/>
              <a:pPr>
                <a:defRPr/>
              </a:pPr>
              <a:t>‹#›</a:t>
            </a:fld>
            <a:endParaRPr lang="en-GB"/>
          </a:p>
        </p:txBody>
      </p:sp>
    </p:spTree>
    <p:extLst>
      <p:ext uri="{BB962C8B-B14F-4D97-AF65-F5344CB8AC3E}">
        <p14:creationId xmlns:p14="http://schemas.microsoft.com/office/powerpoint/2010/main" val="2350678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8575455E-F117-4A0A-98D1-C63909026617}"/>
              </a:ext>
            </a:extLst>
          </p:cNvPr>
          <p:cNvSpPr>
            <a:spLocks noGrp="1"/>
          </p:cNvSpPr>
          <p:nvPr>
            <p:ph type="dt" sz="half" idx="10"/>
          </p:nvPr>
        </p:nvSpPr>
        <p:spPr/>
        <p:txBody>
          <a:bodyPr/>
          <a:lstStyle>
            <a:lvl1pPr>
              <a:defRPr/>
            </a:lvl1pPr>
          </a:lstStyle>
          <a:p>
            <a:pPr>
              <a:defRPr/>
            </a:pPr>
            <a:fld id="{D291A422-03D6-4BCF-89B3-5F56A38E7CE4}" type="datetimeFigureOut">
              <a:rPr lang="en-GB"/>
              <a:pPr>
                <a:defRPr/>
              </a:pPr>
              <a:t>24/11/2021</a:t>
            </a:fld>
            <a:endParaRPr lang="en-GB"/>
          </a:p>
        </p:txBody>
      </p:sp>
      <p:sp>
        <p:nvSpPr>
          <p:cNvPr id="6" name="Footer Placeholder 4">
            <a:extLst>
              <a:ext uri="{FF2B5EF4-FFF2-40B4-BE49-F238E27FC236}">
                <a16:creationId xmlns:a16="http://schemas.microsoft.com/office/drawing/2014/main" id="{116E8AC1-BF2C-43F0-9717-9E127DF0A0C3}"/>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45593277-3AC9-4642-ABB9-1E4C68E62AFD}"/>
              </a:ext>
            </a:extLst>
          </p:cNvPr>
          <p:cNvSpPr>
            <a:spLocks noGrp="1"/>
          </p:cNvSpPr>
          <p:nvPr>
            <p:ph type="sldNum" sz="quarter" idx="12"/>
          </p:nvPr>
        </p:nvSpPr>
        <p:spPr/>
        <p:txBody>
          <a:bodyPr/>
          <a:lstStyle>
            <a:lvl1pPr>
              <a:defRPr/>
            </a:lvl1pPr>
          </a:lstStyle>
          <a:p>
            <a:pPr>
              <a:defRPr/>
            </a:pPr>
            <a:fld id="{44FB34B7-19E3-430D-9063-5FA5BE1B9494}" type="slidenum">
              <a:rPr lang="en-GB"/>
              <a:pPr>
                <a:defRPr/>
              </a:pPr>
              <a:t>‹#›</a:t>
            </a:fld>
            <a:endParaRPr lang="en-GB"/>
          </a:p>
        </p:txBody>
      </p:sp>
    </p:spTree>
    <p:extLst>
      <p:ext uri="{BB962C8B-B14F-4D97-AF65-F5344CB8AC3E}">
        <p14:creationId xmlns:p14="http://schemas.microsoft.com/office/powerpoint/2010/main" val="3779575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8C29A943-4BB0-4333-B03B-AAA4625E7A9F}"/>
              </a:ext>
            </a:extLst>
          </p:cNvPr>
          <p:cNvSpPr>
            <a:spLocks noGrp="1"/>
          </p:cNvSpPr>
          <p:nvPr>
            <p:ph type="dt" sz="half" idx="10"/>
          </p:nvPr>
        </p:nvSpPr>
        <p:spPr/>
        <p:txBody>
          <a:bodyPr/>
          <a:lstStyle>
            <a:lvl1pPr>
              <a:defRPr/>
            </a:lvl1pPr>
          </a:lstStyle>
          <a:p>
            <a:pPr>
              <a:defRPr/>
            </a:pPr>
            <a:fld id="{75A888FD-1E55-4F06-AFF3-02083899325E}" type="datetimeFigureOut">
              <a:rPr lang="en-GB"/>
              <a:pPr>
                <a:defRPr/>
              </a:pPr>
              <a:t>24/11/2021</a:t>
            </a:fld>
            <a:endParaRPr lang="en-GB"/>
          </a:p>
        </p:txBody>
      </p:sp>
      <p:sp>
        <p:nvSpPr>
          <p:cNvPr id="8" name="Footer Placeholder 4">
            <a:extLst>
              <a:ext uri="{FF2B5EF4-FFF2-40B4-BE49-F238E27FC236}">
                <a16:creationId xmlns:a16="http://schemas.microsoft.com/office/drawing/2014/main" id="{7146C2DE-EF32-410B-BD71-A705C5B5BC1E}"/>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FB9CBE53-B5AF-4B07-A7D0-0F0895EFFF60}"/>
              </a:ext>
            </a:extLst>
          </p:cNvPr>
          <p:cNvSpPr>
            <a:spLocks noGrp="1"/>
          </p:cNvSpPr>
          <p:nvPr>
            <p:ph type="sldNum" sz="quarter" idx="12"/>
          </p:nvPr>
        </p:nvSpPr>
        <p:spPr/>
        <p:txBody>
          <a:bodyPr/>
          <a:lstStyle>
            <a:lvl1pPr>
              <a:defRPr/>
            </a:lvl1pPr>
          </a:lstStyle>
          <a:p>
            <a:pPr>
              <a:defRPr/>
            </a:pPr>
            <a:fld id="{7ACA516D-F035-4A60-8C4A-5BE5FDBAD989}" type="slidenum">
              <a:rPr lang="en-GB"/>
              <a:pPr>
                <a:defRPr/>
              </a:pPr>
              <a:t>‹#›</a:t>
            </a:fld>
            <a:endParaRPr lang="en-GB"/>
          </a:p>
        </p:txBody>
      </p:sp>
    </p:spTree>
    <p:extLst>
      <p:ext uri="{BB962C8B-B14F-4D97-AF65-F5344CB8AC3E}">
        <p14:creationId xmlns:p14="http://schemas.microsoft.com/office/powerpoint/2010/main" val="3495929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006C507C-12C1-47AE-9F52-625BF8FAD654}"/>
              </a:ext>
            </a:extLst>
          </p:cNvPr>
          <p:cNvSpPr>
            <a:spLocks noGrp="1"/>
          </p:cNvSpPr>
          <p:nvPr>
            <p:ph type="dt" sz="half" idx="10"/>
          </p:nvPr>
        </p:nvSpPr>
        <p:spPr/>
        <p:txBody>
          <a:bodyPr/>
          <a:lstStyle>
            <a:lvl1pPr>
              <a:defRPr/>
            </a:lvl1pPr>
          </a:lstStyle>
          <a:p>
            <a:pPr>
              <a:defRPr/>
            </a:pPr>
            <a:fld id="{C1437F27-5B59-45EB-B878-000FC6316854}" type="datetimeFigureOut">
              <a:rPr lang="en-GB"/>
              <a:pPr>
                <a:defRPr/>
              </a:pPr>
              <a:t>24/11/2021</a:t>
            </a:fld>
            <a:endParaRPr lang="en-GB"/>
          </a:p>
        </p:txBody>
      </p:sp>
      <p:sp>
        <p:nvSpPr>
          <p:cNvPr id="4" name="Footer Placeholder 4">
            <a:extLst>
              <a:ext uri="{FF2B5EF4-FFF2-40B4-BE49-F238E27FC236}">
                <a16:creationId xmlns:a16="http://schemas.microsoft.com/office/drawing/2014/main" id="{962B3D5C-2C89-400D-89E8-93267DD8C817}"/>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C314D3E0-78D2-4D32-A3AF-95AB8A0878F9}"/>
              </a:ext>
            </a:extLst>
          </p:cNvPr>
          <p:cNvSpPr>
            <a:spLocks noGrp="1"/>
          </p:cNvSpPr>
          <p:nvPr>
            <p:ph type="sldNum" sz="quarter" idx="12"/>
          </p:nvPr>
        </p:nvSpPr>
        <p:spPr/>
        <p:txBody>
          <a:bodyPr/>
          <a:lstStyle>
            <a:lvl1pPr>
              <a:defRPr/>
            </a:lvl1pPr>
          </a:lstStyle>
          <a:p>
            <a:pPr>
              <a:defRPr/>
            </a:pPr>
            <a:fld id="{0813FE83-3BBD-4186-94DC-150C067B4627}" type="slidenum">
              <a:rPr lang="en-GB"/>
              <a:pPr>
                <a:defRPr/>
              </a:pPr>
              <a:t>‹#›</a:t>
            </a:fld>
            <a:endParaRPr lang="en-GB"/>
          </a:p>
        </p:txBody>
      </p:sp>
    </p:spTree>
    <p:extLst>
      <p:ext uri="{BB962C8B-B14F-4D97-AF65-F5344CB8AC3E}">
        <p14:creationId xmlns:p14="http://schemas.microsoft.com/office/powerpoint/2010/main" val="121807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0671B9D-96A5-4711-9D35-9D55EBEEB728}"/>
              </a:ext>
            </a:extLst>
          </p:cNvPr>
          <p:cNvSpPr>
            <a:spLocks noGrp="1"/>
          </p:cNvSpPr>
          <p:nvPr>
            <p:ph type="dt" sz="half" idx="10"/>
          </p:nvPr>
        </p:nvSpPr>
        <p:spPr/>
        <p:txBody>
          <a:bodyPr/>
          <a:lstStyle>
            <a:lvl1pPr>
              <a:defRPr/>
            </a:lvl1pPr>
          </a:lstStyle>
          <a:p>
            <a:pPr>
              <a:defRPr/>
            </a:pPr>
            <a:fld id="{CA33218D-45C5-4FF0-B05D-D1A4FB47F70B}" type="datetimeFigureOut">
              <a:rPr lang="en-GB"/>
              <a:pPr>
                <a:defRPr/>
              </a:pPr>
              <a:t>24/11/2021</a:t>
            </a:fld>
            <a:endParaRPr lang="en-GB"/>
          </a:p>
        </p:txBody>
      </p:sp>
      <p:sp>
        <p:nvSpPr>
          <p:cNvPr id="3" name="Footer Placeholder 4">
            <a:extLst>
              <a:ext uri="{FF2B5EF4-FFF2-40B4-BE49-F238E27FC236}">
                <a16:creationId xmlns:a16="http://schemas.microsoft.com/office/drawing/2014/main" id="{796B48D7-F554-47BF-8401-03F0F552AFFB}"/>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7BD7960E-AF7E-4182-9B55-572757EB18DE}"/>
              </a:ext>
            </a:extLst>
          </p:cNvPr>
          <p:cNvSpPr>
            <a:spLocks noGrp="1"/>
          </p:cNvSpPr>
          <p:nvPr>
            <p:ph type="sldNum" sz="quarter" idx="12"/>
          </p:nvPr>
        </p:nvSpPr>
        <p:spPr/>
        <p:txBody>
          <a:bodyPr/>
          <a:lstStyle>
            <a:lvl1pPr>
              <a:defRPr/>
            </a:lvl1pPr>
          </a:lstStyle>
          <a:p>
            <a:pPr>
              <a:defRPr/>
            </a:pPr>
            <a:fld id="{5EFE67DE-457F-4DD0-A85A-EAF5E0727046}" type="slidenum">
              <a:rPr lang="en-GB"/>
              <a:pPr>
                <a:defRPr/>
              </a:pPr>
              <a:t>‹#›</a:t>
            </a:fld>
            <a:endParaRPr lang="en-GB"/>
          </a:p>
        </p:txBody>
      </p:sp>
    </p:spTree>
    <p:extLst>
      <p:ext uri="{BB962C8B-B14F-4D97-AF65-F5344CB8AC3E}">
        <p14:creationId xmlns:p14="http://schemas.microsoft.com/office/powerpoint/2010/main" val="643180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875131D3-A371-4980-AC64-F4DD32D9B1D6}"/>
              </a:ext>
            </a:extLst>
          </p:cNvPr>
          <p:cNvSpPr>
            <a:spLocks noGrp="1"/>
          </p:cNvSpPr>
          <p:nvPr>
            <p:ph type="dt" sz="half" idx="10"/>
          </p:nvPr>
        </p:nvSpPr>
        <p:spPr/>
        <p:txBody>
          <a:bodyPr/>
          <a:lstStyle>
            <a:lvl1pPr>
              <a:defRPr/>
            </a:lvl1pPr>
          </a:lstStyle>
          <a:p>
            <a:pPr>
              <a:defRPr/>
            </a:pPr>
            <a:fld id="{D64A5314-055C-42FC-8CFE-B080B2D12BE9}" type="datetimeFigureOut">
              <a:rPr lang="en-GB"/>
              <a:pPr>
                <a:defRPr/>
              </a:pPr>
              <a:t>24/11/2021</a:t>
            </a:fld>
            <a:endParaRPr lang="en-GB"/>
          </a:p>
        </p:txBody>
      </p:sp>
      <p:sp>
        <p:nvSpPr>
          <p:cNvPr id="6" name="Footer Placeholder 4">
            <a:extLst>
              <a:ext uri="{FF2B5EF4-FFF2-40B4-BE49-F238E27FC236}">
                <a16:creationId xmlns:a16="http://schemas.microsoft.com/office/drawing/2014/main" id="{8AFBC20A-EBEC-428C-BDBD-7E5AE93EE347}"/>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608892BD-69A0-4E5A-88C7-97FB168CACE0}"/>
              </a:ext>
            </a:extLst>
          </p:cNvPr>
          <p:cNvSpPr>
            <a:spLocks noGrp="1"/>
          </p:cNvSpPr>
          <p:nvPr>
            <p:ph type="sldNum" sz="quarter" idx="12"/>
          </p:nvPr>
        </p:nvSpPr>
        <p:spPr/>
        <p:txBody>
          <a:bodyPr/>
          <a:lstStyle>
            <a:lvl1pPr>
              <a:defRPr/>
            </a:lvl1pPr>
          </a:lstStyle>
          <a:p>
            <a:pPr>
              <a:defRPr/>
            </a:pPr>
            <a:fld id="{0481B4CD-4F12-4B89-81E1-37CFCD6FDA2B}" type="slidenum">
              <a:rPr lang="en-GB"/>
              <a:pPr>
                <a:defRPr/>
              </a:pPr>
              <a:t>‹#›</a:t>
            </a:fld>
            <a:endParaRPr lang="en-GB"/>
          </a:p>
        </p:txBody>
      </p:sp>
    </p:spTree>
    <p:extLst>
      <p:ext uri="{BB962C8B-B14F-4D97-AF65-F5344CB8AC3E}">
        <p14:creationId xmlns:p14="http://schemas.microsoft.com/office/powerpoint/2010/main" val="1156149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45D3F502-3AF5-499B-9BA8-05C3858F5C95}"/>
              </a:ext>
            </a:extLst>
          </p:cNvPr>
          <p:cNvSpPr>
            <a:spLocks noGrp="1"/>
          </p:cNvSpPr>
          <p:nvPr>
            <p:ph type="dt" sz="half" idx="10"/>
          </p:nvPr>
        </p:nvSpPr>
        <p:spPr/>
        <p:txBody>
          <a:bodyPr/>
          <a:lstStyle>
            <a:lvl1pPr>
              <a:defRPr/>
            </a:lvl1pPr>
          </a:lstStyle>
          <a:p>
            <a:pPr>
              <a:defRPr/>
            </a:pPr>
            <a:fld id="{84C5CAE8-72CB-42E5-A5EC-A7A700A1AE40}" type="datetimeFigureOut">
              <a:rPr lang="en-GB"/>
              <a:pPr>
                <a:defRPr/>
              </a:pPr>
              <a:t>24/11/2021</a:t>
            </a:fld>
            <a:endParaRPr lang="en-GB"/>
          </a:p>
        </p:txBody>
      </p:sp>
      <p:sp>
        <p:nvSpPr>
          <p:cNvPr id="6" name="Footer Placeholder 4">
            <a:extLst>
              <a:ext uri="{FF2B5EF4-FFF2-40B4-BE49-F238E27FC236}">
                <a16:creationId xmlns:a16="http://schemas.microsoft.com/office/drawing/2014/main" id="{06A14D2C-70FD-4CDE-906A-124A5B6E47E3}"/>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AE1B56FD-65C5-4A88-A271-D903880C1B3E}"/>
              </a:ext>
            </a:extLst>
          </p:cNvPr>
          <p:cNvSpPr>
            <a:spLocks noGrp="1"/>
          </p:cNvSpPr>
          <p:nvPr>
            <p:ph type="sldNum" sz="quarter" idx="12"/>
          </p:nvPr>
        </p:nvSpPr>
        <p:spPr/>
        <p:txBody>
          <a:bodyPr/>
          <a:lstStyle>
            <a:lvl1pPr>
              <a:defRPr/>
            </a:lvl1pPr>
          </a:lstStyle>
          <a:p>
            <a:pPr>
              <a:defRPr/>
            </a:pPr>
            <a:fld id="{C9484F58-553E-40FE-A5EF-9640BE747EE3}" type="slidenum">
              <a:rPr lang="en-GB"/>
              <a:pPr>
                <a:defRPr/>
              </a:pPr>
              <a:t>‹#›</a:t>
            </a:fld>
            <a:endParaRPr lang="en-GB"/>
          </a:p>
        </p:txBody>
      </p:sp>
    </p:spTree>
    <p:extLst>
      <p:ext uri="{BB962C8B-B14F-4D97-AF65-F5344CB8AC3E}">
        <p14:creationId xmlns:p14="http://schemas.microsoft.com/office/powerpoint/2010/main" val="4200826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C7DE6F3-16F9-490D-ABA4-B5B9ADC4904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1E4F6596-C700-4162-970F-133626164C59}"/>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6402F04B-84C7-4BA6-8F2C-5126AD8D0B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0B09F8C2-0D05-4738-A6D4-7C4CE11DCC89}" type="datetimeFigureOut">
              <a:rPr lang="en-GB"/>
              <a:pPr>
                <a:defRPr/>
              </a:pPr>
              <a:t>24/11/2021</a:t>
            </a:fld>
            <a:endParaRPr lang="en-GB"/>
          </a:p>
        </p:txBody>
      </p:sp>
      <p:sp>
        <p:nvSpPr>
          <p:cNvPr id="5" name="Footer Placeholder 4">
            <a:extLst>
              <a:ext uri="{FF2B5EF4-FFF2-40B4-BE49-F238E27FC236}">
                <a16:creationId xmlns:a16="http://schemas.microsoft.com/office/drawing/2014/main" id="{4F59A036-D691-4497-B02F-BD1BF8B5DC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847B0485-7715-4EF6-9CD4-54021C098A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0BC60EA7-2F15-45ED-B47B-9AC1E99A46D2}"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youtube.com/watch?v=KCapmjq7xsQ"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39E2775-B5E8-4814-AF38-7B76B8966F94}"/>
              </a:ext>
            </a:extLst>
          </p:cNvPr>
          <p:cNvSpPr/>
          <p:nvPr/>
        </p:nvSpPr>
        <p:spPr>
          <a:xfrm>
            <a:off x="0" y="4638675"/>
            <a:ext cx="9867900" cy="2219325"/>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 name="Rectangle 1">
            <a:extLst>
              <a:ext uri="{FF2B5EF4-FFF2-40B4-BE49-F238E27FC236}">
                <a16:creationId xmlns:a16="http://schemas.microsoft.com/office/drawing/2014/main" id="{EA9404BE-8B6D-42A7-B367-BE79B65F0E42}"/>
              </a:ext>
            </a:extLst>
          </p:cNvPr>
          <p:cNvSpPr/>
          <p:nvPr/>
        </p:nvSpPr>
        <p:spPr>
          <a:xfrm>
            <a:off x="0" y="0"/>
            <a:ext cx="9867900" cy="4638675"/>
          </a:xfrm>
          <a:prstGeom prst="rect">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3076" name="Picture 6" descr="A picture containing drawing&#10;&#10;Description automatically generated">
            <a:extLst>
              <a:ext uri="{FF2B5EF4-FFF2-40B4-BE49-F238E27FC236}">
                <a16:creationId xmlns:a16="http://schemas.microsoft.com/office/drawing/2014/main" id="{F5B7585D-4A8C-4ED0-A1DC-6B76AB998D5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153650" y="73025"/>
            <a:ext cx="203835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7">
            <a:extLst>
              <a:ext uri="{FF2B5EF4-FFF2-40B4-BE49-F238E27FC236}">
                <a16:creationId xmlns:a16="http://schemas.microsoft.com/office/drawing/2014/main" id="{B0F84475-BBC7-4F97-BF9E-14DF55BACB28}"/>
              </a:ext>
            </a:extLst>
          </p:cNvPr>
          <p:cNvSpPr txBox="1">
            <a:spLocks noChangeArrowheads="1"/>
          </p:cNvSpPr>
          <p:nvPr/>
        </p:nvSpPr>
        <p:spPr bwMode="auto">
          <a:xfrm>
            <a:off x="406507" y="2003851"/>
            <a:ext cx="92138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4800" dirty="0">
                <a:solidFill>
                  <a:schemeClr val="bg1"/>
                </a:solidFill>
                <a:latin typeface="IBM Plex Serif SemiBold" pitchFamily="18" charset="0"/>
              </a:rPr>
              <a:t>Graphic Designer   </a:t>
            </a:r>
            <a:endParaRPr lang="en-GB" altLang="en-US" sz="3600" dirty="0">
              <a:solidFill>
                <a:srgbClr val="003764"/>
              </a:solidFill>
              <a:latin typeface="IBM Plex Serif SemiBold"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A picture containing drawing&#10;&#10;Description automatically generated">
            <a:extLst>
              <a:ext uri="{FF2B5EF4-FFF2-40B4-BE49-F238E27FC236}">
                <a16:creationId xmlns:a16="http://schemas.microsoft.com/office/drawing/2014/main" id="{8C3B9DB9-37BA-4349-A49D-80BFD93FA43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58" y="-6529"/>
            <a:ext cx="1191104" cy="81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2">
            <a:extLst>
              <a:ext uri="{FF2B5EF4-FFF2-40B4-BE49-F238E27FC236}">
                <a16:creationId xmlns:a16="http://schemas.microsoft.com/office/drawing/2014/main" id="{9BD95121-B86D-428F-9FD9-37D75E240127}"/>
              </a:ext>
            </a:extLst>
          </p:cNvPr>
          <p:cNvGrpSpPr>
            <a:grpSpLocks/>
          </p:cNvGrpSpPr>
          <p:nvPr/>
        </p:nvGrpSpPr>
        <p:grpSpPr bwMode="auto">
          <a:xfrm>
            <a:off x="8531245" y="2577529"/>
            <a:ext cx="2468259" cy="2875186"/>
            <a:chOff x="680" y="-530"/>
            <a:chExt cx="1108" cy="1297"/>
          </a:xfrm>
        </p:grpSpPr>
        <p:sp>
          <p:nvSpPr>
            <p:cNvPr id="6" name="AutoShape 3">
              <a:extLst>
                <a:ext uri="{FF2B5EF4-FFF2-40B4-BE49-F238E27FC236}">
                  <a16:creationId xmlns:a16="http://schemas.microsoft.com/office/drawing/2014/main" id="{5CE12712-BAE3-485C-AE79-4486D90337FE}"/>
                </a:ext>
              </a:extLst>
            </p:cNvPr>
            <p:cNvSpPr>
              <a:spLocks/>
            </p:cNvSpPr>
            <p:nvPr/>
          </p:nvSpPr>
          <p:spPr bwMode="auto">
            <a:xfrm>
              <a:off x="850" y="-444"/>
              <a:ext cx="681" cy="930"/>
            </a:xfrm>
            <a:custGeom>
              <a:avLst/>
              <a:gdLst>
                <a:gd name="T0" fmla="+- 0 1020 850"/>
                <a:gd name="T1" fmla="*/ T0 w 681"/>
                <a:gd name="T2" fmla="+- 0 356 -443"/>
                <a:gd name="T3" fmla="*/ 356 h 930"/>
                <a:gd name="T4" fmla="+- 0 850 850"/>
                <a:gd name="T5" fmla="*/ T4 w 681"/>
                <a:gd name="T6" fmla="+- 0 356 -443"/>
                <a:gd name="T7" fmla="*/ 356 h 930"/>
                <a:gd name="T8" fmla="+- 0 850 850"/>
                <a:gd name="T9" fmla="*/ T8 w 681"/>
                <a:gd name="T10" fmla="+- 0 399 -443"/>
                <a:gd name="T11" fmla="*/ 399 h 930"/>
                <a:gd name="T12" fmla="+- 0 1020 850"/>
                <a:gd name="T13" fmla="*/ T12 w 681"/>
                <a:gd name="T14" fmla="+- 0 399 -443"/>
                <a:gd name="T15" fmla="*/ 399 h 930"/>
                <a:gd name="T16" fmla="+- 0 1020 850"/>
                <a:gd name="T17" fmla="*/ T16 w 681"/>
                <a:gd name="T18" fmla="+- 0 356 -443"/>
                <a:gd name="T19" fmla="*/ 356 h 930"/>
                <a:gd name="T20" fmla="+- 0 1169 850"/>
                <a:gd name="T21" fmla="*/ T20 w 681"/>
                <a:gd name="T22" fmla="+- 0 356 -443"/>
                <a:gd name="T23" fmla="*/ 356 h 930"/>
                <a:gd name="T24" fmla="+- 0 1063 850"/>
                <a:gd name="T25" fmla="*/ T24 w 681"/>
                <a:gd name="T26" fmla="+- 0 356 -443"/>
                <a:gd name="T27" fmla="*/ 356 h 930"/>
                <a:gd name="T28" fmla="+- 0 1063 850"/>
                <a:gd name="T29" fmla="*/ T28 w 681"/>
                <a:gd name="T30" fmla="+- 0 399 -443"/>
                <a:gd name="T31" fmla="*/ 399 h 930"/>
                <a:gd name="T32" fmla="+- 0 1169 850"/>
                <a:gd name="T33" fmla="*/ T32 w 681"/>
                <a:gd name="T34" fmla="+- 0 399 -443"/>
                <a:gd name="T35" fmla="*/ 399 h 930"/>
                <a:gd name="T36" fmla="+- 0 1169 850"/>
                <a:gd name="T37" fmla="*/ T36 w 681"/>
                <a:gd name="T38" fmla="+- 0 356 -443"/>
                <a:gd name="T39" fmla="*/ 356 h 930"/>
                <a:gd name="T40" fmla="+- 0 1233 850"/>
                <a:gd name="T41" fmla="*/ T40 w 681"/>
                <a:gd name="T42" fmla="+- 0 442 -443"/>
                <a:gd name="T43" fmla="*/ 442 h 930"/>
                <a:gd name="T44" fmla="+- 0 850 850"/>
                <a:gd name="T45" fmla="*/ T44 w 681"/>
                <a:gd name="T46" fmla="+- 0 442 -443"/>
                <a:gd name="T47" fmla="*/ 442 h 930"/>
                <a:gd name="T48" fmla="+- 0 850 850"/>
                <a:gd name="T49" fmla="*/ T48 w 681"/>
                <a:gd name="T50" fmla="+- 0 486 -443"/>
                <a:gd name="T51" fmla="*/ 486 h 930"/>
                <a:gd name="T52" fmla="+- 0 1233 850"/>
                <a:gd name="T53" fmla="*/ T52 w 681"/>
                <a:gd name="T54" fmla="+- 0 486 -443"/>
                <a:gd name="T55" fmla="*/ 486 h 930"/>
                <a:gd name="T56" fmla="+- 0 1233 850"/>
                <a:gd name="T57" fmla="*/ T56 w 681"/>
                <a:gd name="T58" fmla="+- 0 442 -443"/>
                <a:gd name="T59" fmla="*/ 442 h 930"/>
                <a:gd name="T60" fmla="+- 0 1446 850"/>
                <a:gd name="T61" fmla="*/ T60 w 681"/>
                <a:gd name="T62" fmla="+- 0 356 -443"/>
                <a:gd name="T63" fmla="*/ 356 h 930"/>
                <a:gd name="T64" fmla="+- 0 1212 850"/>
                <a:gd name="T65" fmla="*/ T64 w 681"/>
                <a:gd name="T66" fmla="+- 0 356 -443"/>
                <a:gd name="T67" fmla="*/ 356 h 930"/>
                <a:gd name="T68" fmla="+- 0 1212 850"/>
                <a:gd name="T69" fmla="*/ T68 w 681"/>
                <a:gd name="T70" fmla="+- 0 399 -443"/>
                <a:gd name="T71" fmla="*/ 399 h 930"/>
                <a:gd name="T72" fmla="+- 0 1446 850"/>
                <a:gd name="T73" fmla="*/ T72 w 681"/>
                <a:gd name="T74" fmla="+- 0 399 -443"/>
                <a:gd name="T75" fmla="*/ 399 h 930"/>
                <a:gd name="T76" fmla="+- 0 1446 850"/>
                <a:gd name="T77" fmla="*/ T76 w 681"/>
                <a:gd name="T78" fmla="+- 0 356 -443"/>
                <a:gd name="T79" fmla="*/ 356 h 930"/>
                <a:gd name="T80" fmla="+- 0 1446 850"/>
                <a:gd name="T81" fmla="*/ T80 w 681"/>
                <a:gd name="T82" fmla="+- 0 -443 -443"/>
                <a:gd name="T83" fmla="*/ -443 h 930"/>
                <a:gd name="T84" fmla="+- 0 1403 850"/>
                <a:gd name="T85" fmla="*/ T84 w 681"/>
                <a:gd name="T86" fmla="+- 0 -443 -443"/>
                <a:gd name="T87" fmla="*/ -443 h 930"/>
                <a:gd name="T88" fmla="+- 0 1403 850"/>
                <a:gd name="T89" fmla="*/ T88 w 681"/>
                <a:gd name="T90" fmla="+- 0 -400 -443"/>
                <a:gd name="T91" fmla="*/ -400 h 930"/>
                <a:gd name="T92" fmla="+- 0 1446 850"/>
                <a:gd name="T93" fmla="*/ T92 w 681"/>
                <a:gd name="T94" fmla="+- 0 -400 -443"/>
                <a:gd name="T95" fmla="*/ -400 h 930"/>
                <a:gd name="T96" fmla="+- 0 1446 850"/>
                <a:gd name="T97" fmla="*/ T96 w 681"/>
                <a:gd name="T98" fmla="+- 0 -443 -443"/>
                <a:gd name="T99" fmla="*/ -443 h 930"/>
                <a:gd name="T100" fmla="+- 0 1488 850"/>
                <a:gd name="T101" fmla="*/ T100 w 681"/>
                <a:gd name="T102" fmla="+- 0 442 -443"/>
                <a:gd name="T103" fmla="*/ 442 h 930"/>
                <a:gd name="T104" fmla="+- 0 1275 850"/>
                <a:gd name="T105" fmla="*/ T104 w 681"/>
                <a:gd name="T106" fmla="+- 0 442 -443"/>
                <a:gd name="T107" fmla="*/ 442 h 930"/>
                <a:gd name="T108" fmla="+- 0 1275 850"/>
                <a:gd name="T109" fmla="*/ T108 w 681"/>
                <a:gd name="T110" fmla="+- 0 486 -443"/>
                <a:gd name="T111" fmla="*/ 486 h 930"/>
                <a:gd name="T112" fmla="+- 0 1488 850"/>
                <a:gd name="T113" fmla="*/ T112 w 681"/>
                <a:gd name="T114" fmla="+- 0 486 -443"/>
                <a:gd name="T115" fmla="*/ 486 h 930"/>
                <a:gd name="T116" fmla="+- 0 1488 850"/>
                <a:gd name="T117" fmla="*/ T116 w 681"/>
                <a:gd name="T118" fmla="+- 0 442 -443"/>
                <a:gd name="T119" fmla="*/ 442 h 930"/>
                <a:gd name="T120" fmla="+- 0 1531 850"/>
                <a:gd name="T121" fmla="*/ T120 w 681"/>
                <a:gd name="T122" fmla="+- 0 -443 -443"/>
                <a:gd name="T123" fmla="*/ -443 h 930"/>
                <a:gd name="T124" fmla="+- 0 1488 850"/>
                <a:gd name="T125" fmla="*/ T124 w 681"/>
                <a:gd name="T126" fmla="+- 0 -443 -443"/>
                <a:gd name="T127" fmla="*/ -443 h 930"/>
                <a:gd name="T128" fmla="+- 0 1488 850"/>
                <a:gd name="T129" fmla="*/ T128 w 681"/>
                <a:gd name="T130" fmla="+- 0 -400 -443"/>
                <a:gd name="T131" fmla="*/ -400 h 930"/>
                <a:gd name="T132" fmla="+- 0 1531 850"/>
                <a:gd name="T133" fmla="*/ T132 w 681"/>
                <a:gd name="T134" fmla="+- 0 -400 -443"/>
                <a:gd name="T135" fmla="*/ -400 h 930"/>
                <a:gd name="T136" fmla="+- 0 1531 850"/>
                <a:gd name="T137" fmla="*/ T136 w 681"/>
                <a:gd name="T138" fmla="+- 0 -443 -443"/>
                <a:gd name="T139" fmla="*/ -443 h 93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Lst>
              <a:rect l="0" t="0" r="r" b="b"/>
              <a:pathLst>
                <a:path w="681" h="930">
                  <a:moveTo>
                    <a:pt x="170" y="799"/>
                  </a:moveTo>
                  <a:lnTo>
                    <a:pt x="0" y="799"/>
                  </a:lnTo>
                  <a:lnTo>
                    <a:pt x="0" y="842"/>
                  </a:lnTo>
                  <a:lnTo>
                    <a:pt x="170" y="842"/>
                  </a:lnTo>
                  <a:lnTo>
                    <a:pt x="170" y="799"/>
                  </a:lnTo>
                  <a:close/>
                  <a:moveTo>
                    <a:pt x="319" y="799"/>
                  </a:moveTo>
                  <a:lnTo>
                    <a:pt x="213" y="799"/>
                  </a:lnTo>
                  <a:lnTo>
                    <a:pt x="213" y="842"/>
                  </a:lnTo>
                  <a:lnTo>
                    <a:pt x="319" y="842"/>
                  </a:lnTo>
                  <a:lnTo>
                    <a:pt x="319" y="799"/>
                  </a:lnTo>
                  <a:close/>
                  <a:moveTo>
                    <a:pt x="383" y="885"/>
                  </a:moveTo>
                  <a:lnTo>
                    <a:pt x="0" y="885"/>
                  </a:lnTo>
                  <a:lnTo>
                    <a:pt x="0" y="929"/>
                  </a:lnTo>
                  <a:lnTo>
                    <a:pt x="383" y="929"/>
                  </a:lnTo>
                  <a:lnTo>
                    <a:pt x="383" y="885"/>
                  </a:lnTo>
                  <a:close/>
                  <a:moveTo>
                    <a:pt x="596" y="799"/>
                  </a:moveTo>
                  <a:lnTo>
                    <a:pt x="362" y="799"/>
                  </a:lnTo>
                  <a:lnTo>
                    <a:pt x="362" y="842"/>
                  </a:lnTo>
                  <a:lnTo>
                    <a:pt x="596" y="842"/>
                  </a:lnTo>
                  <a:lnTo>
                    <a:pt x="596" y="799"/>
                  </a:lnTo>
                  <a:close/>
                  <a:moveTo>
                    <a:pt x="596" y="0"/>
                  </a:moveTo>
                  <a:lnTo>
                    <a:pt x="553" y="0"/>
                  </a:lnTo>
                  <a:lnTo>
                    <a:pt x="553" y="43"/>
                  </a:lnTo>
                  <a:lnTo>
                    <a:pt x="596" y="43"/>
                  </a:lnTo>
                  <a:lnTo>
                    <a:pt x="596" y="0"/>
                  </a:lnTo>
                  <a:close/>
                  <a:moveTo>
                    <a:pt x="638" y="885"/>
                  </a:moveTo>
                  <a:lnTo>
                    <a:pt x="425" y="885"/>
                  </a:lnTo>
                  <a:lnTo>
                    <a:pt x="425" y="929"/>
                  </a:lnTo>
                  <a:lnTo>
                    <a:pt x="638" y="929"/>
                  </a:lnTo>
                  <a:lnTo>
                    <a:pt x="638" y="885"/>
                  </a:lnTo>
                  <a:close/>
                  <a:moveTo>
                    <a:pt x="681" y="0"/>
                  </a:moveTo>
                  <a:lnTo>
                    <a:pt x="638" y="0"/>
                  </a:lnTo>
                  <a:lnTo>
                    <a:pt x="638" y="43"/>
                  </a:lnTo>
                  <a:lnTo>
                    <a:pt x="681" y="43"/>
                  </a:lnTo>
                  <a:lnTo>
                    <a:pt x="681" y="0"/>
                  </a:lnTo>
                  <a:close/>
                </a:path>
              </a:pathLst>
            </a:custGeom>
            <a:solidFill>
              <a:srgbClr val="0037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7" name="AutoShape 4">
              <a:extLst>
                <a:ext uri="{FF2B5EF4-FFF2-40B4-BE49-F238E27FC236}">
                  <a16:creationId xmlns:a16="http://schemas.microsoft.com/office/drawing/2014/main" id="{13CD8FC1-6DAB-42D8-B00C-5DD9637C1DDC}"/>
                </a:ext>
              </a:extLst>
            </p:cNvPr>
            <p:cNvSpPr>
              <a:spLocks/>
            </p:cNvSpPr>
            <p:nvPr/>
          </p:nvSpPr>
          <p:spPr bwMode="auto">
            <a:xfrm>
              <a:off x="1062" y="-206"/>
              <a:ext cx="426" cy="433"/>
            </a:xfrm>
            <a:custGeom>
              <a:avLst/>
              <a:gdLst>
                <a:gd name="T0" fmla="+- 0 1275 1063"/>
                <a:gd name="T1" fmla="*/ T0 w 426"/>
                <a:gd name="T2" fmla="+- 0 -205 -205"/>
                <a:gd name="T3" fmla="*/ -205 h 433"/>
                <a:gd name="T4" fmla="+- 0 1208 1063"/>
                <a:gd name="T5" fmla="*/ T4 w 426"/>
                <a:gd name="T6" fmla="+- 0 -194 -205"/>
                <a:gd name="T7" fmla="*/ -194 h 433"/>
                <a:gd name="T8" fmla="+- 0 1150 1063"/>
                <a:gd name="T9" fmla="*/ T8 w 426"/>
                <a:gd name="T10" fmla="+- 0 -163 -205"/>
                <a:gd name="T11" fmla="*/ -163 h 433"/>
                <a:gd name="T12" fmla="+- 0 1104 1063"/>
                <a:gd name="T13" fmla="*/ T12 w 426"/>
                <a:gd name="T14" fmla="+- 0 -117 -205"/>
                <a:gd name="T15" fmla="*/ -117 h 433"/>
                <a:gd name="T16" fmla="+- 0 1074 1063"/>
                <a:gd name="T17" fmla="*/ T16 w 426"/>
                <a:gd name="T18" fmla="+- 0 -57 -205"/>
                <a:gd name="T19" fmla="*/ -57 h 433"/>
                <a:gd name="T20" fmla="+- 0 1063 1063"/>
                <a:gd name="T21" fmla="*/ T20 w 426"/>
                <a:gd name="T22" fmla="+- 0 11 -205"/>
                <a:gd name="T23" fmla="*/ 11 h 433"/>
                <a:gd name="T24" fmla="+- 0 1074 1063"/>
                <a:gd name="T25" fmla="*/ T24 w 426"/>
                <a:gd name="T26" fmla="+- 0 79 -205"/>
                <a:gd name="T27" fmla="*/ 79 h 433"/>
                <a:gd name="T28" fmla="+- 0 1104 1063"/>
                <a:gd name="T29" fmla="*/ T28 w 426"/>
                <a:gd name="T30" fmla="+- 0 139 -205"/>
                <a:gd name="T31" fmla="*/ 139 h 433"/>
                <a:gd name="T32" fmla="+- 0 1150 1063"/>
                <a:gd name="T33" fmla="*/ T32 w 426"/>
                <a:gd name="T34" fmla="+- 0 185 -205"/>
                <a:gd name="T35" fmla="*/ 185 h 433"/>
                <a:gd name="T36" fmla="+- 0 1208 1063"/>
                <a:gd name="T37" fmla="*/ T36 w 426"/>
                <a:gd name="T38" fmla="+- 0 216 -205"/>
                <a:gd name="T39" fmla="*/ 216 h 433"/>
                <a:gd name="T40" fmla="+- 0 1275 1063"/>
                <a:gd name="T41" fmla="*/ T40 w 426"/>
                <a:gd name="T42" fmla="+- 0 227 -205"/>
                <a:gd name="T43" fmla="*/ 227 h 433"/>
                <a:gd name="T44" fmla="+- 0 1343 1063"/>
                <a:gd name="T45" fmla="*/ T44 w 426"/>
                <a:gd name="T46" fmla="+- 0 216 -205"/>
                <a:gd name="T47" fmla="*/ 216 h 433"/>
                <a:gd name="T48" fmla="+- 0 1401 1063"/>
                <a:gd name="T49" fmla="*/ T48 w 426"/>
                <a:gd name="T50" fmla="+- 0 185 -205"/>
                <a:gd name="T51" fmla="*/ 185 h 433"/>
                <a:gd name="T52" fmla="+- 0 1403 1063"/>
                <a:gd name="T53" fmla="*/ T52 w 426"/>
                <a:gd name="T54" fmla="+- 0 184 -205"/>
                <a:gd name="T55" fmla="*/ 184 h 433"/>
                <a:gd name="T56" fmla="+- 0 1275 1063"/>
                <a:gd name="T57" fmla="*/ T56 w 426"/>
                <a:gd name="T58" fmla="+- 0 184 -205"/>
                <a:gd name="T59" fmla="*/ 184 h 433"/>
                <a:gd name="T60" fmla="+- 0 1209 1063"/>
                <a:gd name="T61" fmla="*/ T60 w 426"/>
                <a:gd name="T62" fmla="+- 0 170 -205"/>
                <a:gd name="T63" fmla="*/ 170 h 433"/>
                <a:gd name="T64" fmla="+- 0 1155 1063"/>
                <a:gd name="T65" fmla="*/ T64 w 426"/>
                <a:gd name="T66" fmla="+- 0 133 -205"/>
                <a:gd name="T67" fmla="*/ 133 h 433"/>
                <a:gd name="T68" fmla="+- 0 1119 1063"/>
                <a:gd name="T69" fmla="*/ T68 w 426"/>
                <a:gd name="T70" fmla="+- 0 78 -205"/>
                <a:gd name="T71" fmla="*/ 78 h 433"/>
                <a:gd name="T72" fmla="+- 0 1105 1063"/>
                <a:gd name="T73" fmla="*/ T72 w 426"/>
                <a:gd name="T74" fmla="+- 0 11 -205"/>
                <a:gd name="T75" fmla="*/ 11 h 433"/>
                <a:gd name="T76" fmla="+- 0 1106 1063"/>
                <a:gd name="T77" fmla="*/ T76 w 426"/>
                <a:gd name="T78" fmla="+- 0 10 -205"/>
                <a:gd name="T79" fmla="*/ 10 h 433"/>
                <a:gd name="T80" fmla="+- 0 1119 1063"/>
                <a:gd name="T81" fmla="*/ T80 w 426"/>
                <a:gd name="T82" fmla="+- 0 -56 -205"/>
                <a:gd name="T83" fmla="*/ -56 h 433"/>
                <a:gd name="T84" fmla="+- 0 1155 1063"/>
                <a:gd name="T85" fmla="*/ T84 w 426"/>
                <a:gd name="T86" fmla="+- 0 -111 -205"/>
                <a:gd name="T87" fmla="*/ -111 h 433"/>
                <a:gd name="T88" fmla="+- 0 1209 1063"/>
                <a:gd name="T89" fmla="*/ T88 w 426"/>
                <a:gd name="T90" fmla="+- 0 -148 -205"/>
                <a:gd name="T91" fmla="*/ -148 h 433"/>
                <a:gd name="T92" fmla="+- 0 1275 1063"/>
                <a:gd name="T93" fmla="*/ T92 w 426"/>
                <a:gd name="T94" fmla="+- 0 -162 -205"/>
                <a:gd name="T95" fmla="*/ -162 h 433"/>
                <a:gd name="T96" fmla="+- 0 1403 1063"/>
                <a:gd name="T97" fmla="*/ T96 w 426"/>
                <a:gd name="T98" fmla="+- 0 -162 -205"/>
                <a:gd name="T99" fmla="*/ -162 h 433"/>
                <a:gd name="T100" fmla="+- 0 1401 1063"/>
                <a:gd name="T101" fmla="*/ T100 w 426"/>
                <a:gd name="T102" fmla="+- 0 -164 -205"/>
                <a:gd name="T103" fmla="*/ -164 h 433"/>
                <a:gd name="T104" fmla="+- 0 1343 1063"/>
                <a:gd name="T105" fmla="*/ T104 w 426"/>
                <a:gd name="T106" fmla="+- 0 -194 -205"/>
                <a:gd name="T107" fmla="*/ -194 h 433"/>
                <a:gd name="T108" fmla="+- 0 1275 1063"/>
                <a:gd name="T109" fmla="*/ T108 w 426"/>
                <a:gd name="T110" fmla="+- 0 -205 -205"/>
                <a:gd name="T111" fmla="*/ -205 h 433"/>
                <a:gd name="T112" fmla="+- 0 1403 1063"/>
                <a:gd name="T113" fmla="*/ T112 w 426"/>
                <a:gd name="T114" fmla="+- 0 -162 -205"/>
                <a:gd name="T115" fmla="*/ -162 h 433"/>
                <a:gd name="T116" fmla="+- 0 1275 1063"/>
                <a:gd name="T117" fmla="*/ T116 w 426"/>
                <a:gd name="T118" fmla="+- 0 -162 -205"/>
                <a:gd name="T119" fmla="*/ -162 h 433"/>
                <a:gd name="T120" fmla="+- 0 1342 1063"/>
                <a:gd name="T121" fmla="*/ T120 w 426"/>
                <a:gd name="T122" fmla="+- 0 -148 -205"/>
                <a:gd name="T123" fmla="*/ -148 h 433"/>
                <a:gd name="T124" fmla="+- 0 1396 1063"/>
                <a:gd name="T125" fmla="*/ T124 w 426"/>
                <a:gd name="T126" fmla="+- 0 -111 -205"/>
                <a:gd name="T127" fmla="*/ -111 h 433"/>
                <a:gd name="T128" fmla="+- 0 1432 1063"/>
                <a:gd name="T129" fmla="*/ T128 w 426"/>
                <a:gd name="T130" fmla="+- 0 -56 -205"/>
                <a:gd name="T131" fmla="*/ -56 h 433"/>
                <a:gd name="T132" fmla="+- 0 1445 1063"/>
                <a:gd name="T133" fmla="*/ T132 w 426"/>
                <a:gd name="T134" fmla="+- 0 10 -205"/>
                <a:gd name="T135" fmla="*/ 10 h 433"/>
                <a:gd name="T136" fmla="+- 0 1445 1063"/>
                <a:gd name="T137" fmla="*/ T136 w 426"/>
                <a:gd name="T138" fmla="+- 0 11 -205"/>
                <a:gd name="T139" fmla="*/ 11 h 433"/>
                <a:gd name="T140" fmla="+- 0 1432 1063"/>
                <a:gd name="T141" fmla="*/ T140 w 426"/>
                <a:gd name="T142" fmla="+- 0 78 -205"/>
                <a:gd name="T143" fmla="*/ 78 h 433"/>
                <a:gd name="T144" fmla="+- 0 1396 1063"/>
                <a:gd name="T145" fmla="*/ T144 w 426"/>
                <a:gd name="T146" fmla="+- 0 133 -205"/>
                <a:gd name="T147" fmla="*/ 133 h 433"/>
                <a:gd name="T148" fmla="+- 0 1342 1063"/>
                <a:gd name="T149" fmla="*/ T148 w 426"/>
                <a:gd name="T150" fmla="+- 0 170 -205"/>
                <a:gd name="T151" fmla="*/ 170 h 433"/>
                <a:gd name="T152" fmla="+- 0 1275 1063"/>
                <a:gd name="T153" fmla="*/ T152 w 426"/>
                <a:gd name="T154" fmla="+- 0 183 -205"/>
                <a:gd name="T155" fmla="*/ 183 h 433"/>
                <a:gd name="T156" fmla="+- 0 1275 1063"/>
                <a:gd name="T157" fmla="*/ T156 w 426"/>
                <a:gd name="T158" fmla="+- 0 184 -205"/>
                <a:gd name="T159" fmla="*/ 184 h 433"/>
                <a:gd name="T160" fmla="+- 0 1403 1063"/>
                <a:gd name="T161" fmla="*/ T160 w 426"/>
                <a:gd name="T162" fmla="+- 0 184 -205"/>
                <a:gd name="T163" fmla="*/ 184 h 433"/>
                <a:gd name="T164" fmla="+- 0 1447 1063"/>
                <a:gd name="T165" fmla="*/ T164 w 426"/>
                <a:gd name="T166" fmla="+- 0 139 -205"/>
                <a:gd name="T167" fmla="*/ 139 h 433"/>
                <a:gd name="T168" fmla="+- 0 1477 1063"/>
                <a:gd name="T169" fmla="*/ T168 w 426"/>
                <a:gd name="T170" fmla="+- 0 79 -205"/>
                <a:gd name="T171" fmla="*/ 79 h 433"/>
                <a:gd name="T172" fmla="+- 0 1488 1063"/>
                <a:gd name="T173" fmla="*/ T172 w 426"/>
                <a:gd name="T174" fmla="+- 0 11 -205"/>
                <a:gd name="T175" fmla="*/ 11 h 433"/>
                <a:gd name="T176" fmla="+- 0 1488 1063"/>
                <a:gd name="T177" fmla="*/ T176 w 426"/>
                <a:gd name="T178" fmla="+- 0 10 -205"/>
                <a:gd name="T179" fmla="*/ 10 h 433"/>
                <a:gd name="T180" fmla="+- 0 1477 1063"/>
                <a:gd name="T181" fmla="*/ T180 w 426"/>
                <a:gd name="T182" fmla="+- 0 -58 -205"/>
                <a:gd name="T183" fmla="*/ -58 h 433"/>
                <a:gd name="T184" fmla="+- 0 1447 1063"/>
                <a:gd name="T185" fmla="*/ T184 w 426"/>
                <a:gd name="T186" fmla="+- 0 -117 -205"/>
                <a:gd name="T187" fmla="*/ -117 h 433"/>
                <a:gd name="T188" fmla="+- 0 1403 1063"/>
                <a:gd name="T189" fmla="*/ T188 w 426"/>
                <a:gd name="T190" fmla="+- 0 -162 -205"/>
                <a:gd name="T191" fmla="*/ -162 h 43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Lst>
              <a:rect l="0" t="0" r="r" b="b"/>
              <a:pathLst>
                <a:path w="426" h="433">
                  <a:moveTo>
                    <a:pt x="212" y="0"/>
                  </a:moveTo>
                  <a:lnTo>
                    <a:pt x="145" y="11"/>
                  </a:lnTo>
                  <a:lnTo>
                    <a:pt x="87" y="42"/>
                  </a:lnTo>
                  <a:lnTo>
                    <a:pt x="41" y="88"/>
                  </a:lnTo>
                  <a:lnTo>
                    <a:pt x="11" y="148"/>
                  </a:lnTo>
                  <a:lnTo>
                    <a:pt x="0" y="216"/>
                  </a:lnTo>
                  <a:lnTo>
                    <a:pt x="11" y="284"/>
                  </a:lnTo>
                  <a:lnTo>
                    <a:pt x="41" y="344"/>
                  </a:lnTo>
                  <a:lnTo>
                    <a:pt x="87" y="390"/>
                  </a:lnTo>
                  <a:lnTo>
                    <a:pt x="145" y="421"/>
                  </a:lnTo>
                  <a:lnTo>
                    <a:pt x="212" y="432"/>
                  </a:lnTo>
                  <a:lnTo>
                    <a:pt x="280" y="421"/>
                  </a:lnTo>
                  <a:lnTo>
                    <a:pt x="338" y="390"/>
                  </a:lnTo>
                  <a:lnTo>
                    <a:pt x="340" y="389"/>
                  </a:lnTo>
                  <a:lnTo>
                    <a:pt x="212" y="389"/>
                  </a:lnTo>
                  <a:lnTo>
                    <a:pt x="146" y="375"/>
                  </a:lnTo>
                  <a:lnTo>
                    <a:pt x="92" y="338"/>
                  </a:lnTo>
                  <a:lnTo>
                    <a:pt x="56" y="283"/>
                  </a:lnTo>
                  <a:lnTo>
                    <a:pt x="42" y="216"/>
                  </a:lnTo>
                  <a:lnTo>
                    <a:pt x="43" y="215"/>
                  </a:lnTo>
                  <a:lnTo>
                    <a:pt x="56" y="149"/>
                  </a:lnTo>
                  <a:lnTo>
                    <a:pt x="92" y="94"/>
                  </a:lnTo>
                  <a:lnTo>
                    <a:pt x="146" y="57"/>
                  </a:lnTo>
                  <a:lnTo>
                    <a:pt x="212" y="43"/>
                  </a:lnTo>
                  <a:lnTo>
                    <a:pt x="340" y="43"/>
                  </a:lnTo>
                  <a:lnTo>
                    <a:pt x="338" y="41"/>
                  </a:lnTo>
                  <a:lnTo>
                    <a:pt x="280" y="11"/>
                  </a:lnTo>
                  <a:lnTo>
                    <a:pt x="212" y="0"/>
                  </a:lnTo>
                  <a:close/>
                  <a:moveTo>
                    <a:pt x="340" y="43"/>
                  </a:moveTo>
                  <a:lnTo>
                    <a:pt x="212" y="43"/>
                  </a:lnTo>
                  <a:lnTo>
                    <a:pt x="279" y="57"/>
                  </a:lnTo>
                  <a:lnTo>
                    <a:pt x="333" y="94"/>
                  </a:lnTo>
                  <a:lnTo>
                    <a:pt x="369" y="149"/>
                  </a:lnTo>
                  <a:lnTo>
                    <a:pt x="382" y="215"/>
                  </a:lnTo>
                  <a:lnTo>
                    <a:pt x="382" y="216"/>
                  </a:lnTo>
                  <a:lnTo>
                    <a:pt x="369" y="283"/>
                  </a:lnTo>
                  <a:lnTo>
                    <a:pt x="333" y="338"/>
                  </a:lnTo>
                  <a:lnTo>
                    <a:pt x="279" y="375"/>
                  </a:lnTo>
                  <a:lnTo>
                    <a:pt x="212" y="388"/>
                  </a:lnTo>
                  <a:lnTo>
                    <a:pt x="212" y="389"/>
                  </a:lnTo>
                  <a:lnTo>
                    <a:pt x="340" y="389"/>
                  </a:lnTo>
                  <a:lnTo>
                    <a:pt x="384" y="344"/>
                  </a:lnTo>
                  <a:lnTo>
                    <a:pt x="414" y="284"/>
                  </a:lnTo>
                  <a:lnTo>
                    <a:pt x="425" y="216"/>
                  </a:lnTo>
                  <a:lnTo>
                    <a:pt x="425" y="215"/>
                  </a:lnTo>
                  <a:lnTo>
                    <a:pt x="414" y="147"/>
                  </a:lnTo>
                  <a:lnTo>
                    <a:pt x="384" y="88"/>
                  </a:lnTo>
                  <a:lnTo>
                    <a:pt x="340" y="43"/>
                  </a:lnTo>
                  <a:close/>
                </a:path>
              </a:pathLst>
            </a:custGeom>
            <a:solidFill>
              <a:srgbClr val="DA29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pic>
          <p:nvPicPr>
            <p:cNvPr id="1029" name="Picture 5">
              <a:extLst>
                <a:ext uri="{FF2B5EF4-FFF2-40B4-BE49-F238E27FC236}">
                  <a16:creationId xmlns:a16="http://schemas.microsoft.com/office/drawing/2014/main" id="{B2A7DF72-DA3A-4B17-874A-82B65F957D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5" y="-120"/>
              <a:ext cx="128"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utoShape 6">
              <a:extLst>
                <a:ext uri="{FF2B5EF4-FFF2-40B4-BE49-F238E27FC236}">
                  <a16:creationId xmlns:a16="http://schemas.microsoft.com/office/drawing/2014/main" id="{9AD4CE8A-95FC-4FB6-88FF-87D0E4C33D5D}"/>
                </a:ext>
              </a:extLst>
            </p:cNvPr>
            <p:cNvSpPr>
              <a:spLocks/>
            </p:cNvSpPr>
            <p:nvPr/>
          </p:nvSpPr>
          <p:spPr bwMode="auto">
            <a:xfrm>
              <a:off x="680" y="-530"/>
              <a:ext cx="1108" cy="1297"/>
            </a:xfrm>
            <a:custGeom>
              <a:avLst/>
              <a:gdLst>
                <a:gd name="T0" fmla="+- 0 850 680"/>
                <a:gd name="T1" fmla="*/ T0 w 1108"/>
                <a:gd name="T2" fmla="+- 0 54 -530"/>
                <a:gd name="T3" fmla="*/ 54 h 1297"/>
                <a:gd name="T4" fmla="+- 0 957 680"/>
                <a:gd name="T5" fmla="*/ T4 w 1108"/>
                <a:gd name="T6" fmla="+- 0 97 -530"/>
                <a:gd name="T7" fmla="*/ 97 h 1297"/>
                <a:gd name="T8" fmla="+- 0 957 680"/>
                <a:gd name="T9" fmla="*/ T8 w 1108"/>
                <a:gd name="T10" fmla="+- 0 140 -530"/>
                <a:gd name="T11" fmla="*/ 140 h 1297"/>
                <a:gd name="T12" fmla="+- 0 850 680"/>
                <a:gd name="T13" fmla="*/ T12 w 1108"/>
                <a:gd name="T14" fmla="+- 0 -76 -530"/>
                <a:gd name="T15" fmla="*/ -76 h 1297"/>
                <a:gd name="T16" fmla="+- 0 957 680"/>
                <a:gd name="T17" fmla="*/ T16 w 1108"/>
                <a:gd name="T18" fmla="+- 0 -76 -530"/>
                <a:gd name="T19" fmla="*/ -76 h 1297"/>
                <a:gd name="T20" fmla="+- 0 850 680"/>
                <a:gd name="T21" fmla="*/ T20 w 1108"/>
                <a:gd name="T22" fmla="+- 0 226 -530"/>
                <a:gd name="T23" fmla="*/ 226 h 1297"/>
                <a:gd name="T24" fmla="+- 0 978 680"/>
                <a:gd name="T25" fmla="*/ T24 w 1108"/>
                <a:gd name="T26" fmla="+- 0 -163 -530"/>
                <a:gd name="T27" fmla="*/ -163 h 1297"/>
                <a:gd name="T28" fmla="+- 0 978 680"/>
                <a:gd name="T29" fmla="*/ T28 w 1108"/>
                <a:gd name="T30" fmla="+- 0 -119 -530"/>
                <a:gd name="T31" fmla="*/ -119 h 1297"/>
                <a:gd name="T32" fmla="+- 0 850 680"/>
                <a:gd name="T33" fmla="*/ T32 w 1108"/>
                <a:gd name="T34" fmla="+- 0 -249 -530"/>
                <a:gd name="T35" fmla="*/ -249 h 1297"/>
                <a:gd name="T36" fmla="+- 0 1042 680"/>
                <a:gd name="T37" fmla="*/ T36 w 1108"/>
                <a:gd name="T38" fmla="+- 0 -249 -530"/>
                <a:gd name="T39" fmla="*/ -249 h 1297"/>
                <a:gd name="T40" fmla="+- 0 850 680"/>
                <a:gd name="T41" fmla="*/ T40 w 1108"/>
                <a:gd name="T42" fmla="+- 0 313 -530"/>
                <a:gd name="T43" fmla="*/ 313 h 1297"/>
                <a:gd name="T44" fmla="+- 0 1788 680"/>
                <a:gd name="T45" fmla="*/ T44 w 1108"/>
                <a:gd name="T46" fmla="+- 0 435 -530"/>
                <a:gd name="T47" fmla="*/ 435 h 1297"/>
                <a:gd name="T48" fmla="+- 0 1734 680"/>
                <a:gd name="T49" fmla="*/ T48 w 1108"/>
                <a:gd name="T50" fmla="+- 0 442 -530"/>
                <a:gd name="T51" fmla="*/ 442 h 1297"/>
                <a:gd name="T52" fmla="+- 0 1667 680"/>
                <a:gd name="T53" fmla="*/ T52 w 1108"/>
                <a:gd name="T54" fmla="+- 0 442 -530"/>
                <a:gd name="T55" fmla="*/ 442 h 1297"/>
                <a:gd name="T56" fmla="+- 0 1734 680"/>
                <a:gd name="T57" fmla="*/ T56 w 1108"/>
                <a:gd name="T58" fmla="+- 0 442 -530"/>
                <a:gd name="T59" fmla="*/ 442 h 1297"/>
                <a:gd name="T60" fmla="+- 0 1671 680"/>
                <a:gd name="T61" fmla="*/ T60 w 1108"/>
                <a:gd name="T62" fmla="+- 0 378 -530"/>
                <a:gd name="T63" fmla="*/ 378 h 1297"/>
                <a:gd name="T64" fmla="+- 0 1468 680"/>
                <a:gd name="T65" fmla="*/ T64 w 1108"/>
                <a:gd name="T66" fmla="+- 0 240 -530"/>
                <a:gd name="T67" fmla="*/ 240 h 1297"/>
                <a:gd name="T68" fmla="+- 0 1494 680"/>
                <a:gd name="T69" fmla="*/ T68 w 1108"/>
                <a:gd name="T70" fmla="+- 0 215 -530"/>
                <a:gd name="T71" fmla="*/ 215 h 1297"/>
                <a:gd name="T72" fmla="+- 0 1671 680"/>
                <a:gd name="T73" fmla="*/ T72 w 1108"/>
                <a:gd name="T74" fmla="+- 0 316 -530"/>
                <a:gd name="T75" fmla="*/ 316 h 1297"/>
                <a:gd name="T76" fmla="+- 0 1617 680"/>
                <a:gd name="T77" fmla="*/ T76 w 1108"/>
                <a:gd name="T78" fmla="+- 0 -520 -530"/>
                <a:gd name="T79" fmla="*/ -520 h 1297"/>
                <a:gd name="T80" fmla="+- 0 1574 680"/>
                <a:gd name="T81" fmla="*/ T80 w 1108"/>
                <a:gd name="T82" fmla="+- 0 -530 -530"/>
                <a:gd name="T83" fmla="*/ -530 h 1297"/>
                <a:gd name="T84" fmla="+- 0 1562 680"/>
                <a:gd name="T85" fmla="*/ T84 w 1108"/>
                <a:gd name="T86" fmla="+- 0 206 -530"/>
                <a:gd name="T87" fmla="*/ 206 h 1297"/>
                <a:gd name="T88" fmla="+- 0 1572 680"/>
                <a:gd name="T89" fmla="*/ T88 w 1108"/>
                <a:gd name="T90" fmla="+- 0 41 -530"/>
                <a:gd name="T91" fmla="*/ 41 h 1297"/>
                <a:gd name="T92" fmla="+- 0 1531 680"/>
                <a:gd name="T93" fmla="*/ T92 w 1108"/>
                <a:gd name="T94" fmla="+- 0 -147 -530"/>
                <a:gd name="T95" fmla="*/ -147 h 1297"/>
                <a:gd name="T96" fmla="+- 0 1496 680"/>
                <a:gd name="T97" fmla="*/ T96 w 1108"/>
                <a:gd name="T98" fmla="+- 0 141 -530"/>
                <a:gd name="T99" fmla="*/ 141 h 1297"/>
                <a:gd name="T100" fmla="+- 0 1343 680"/>
                <a:gd name="T101" fmla="*/ T100 w 1108"/>
                <a:gd name="T102" fmla="+- 0 260 -530"/>
                <a:gd name="T103" fmla="*/ 260 h 1297"/>
                <a:gd name="T104" fmla="+- 0 1147 680"/>
                <a:gd name="T105" fmla="*/ T104 w 1108"/>
                <a:gd name="T106" fmla="+- 0 234 -530"/>
                <a:gd name="T107" fmla="*/ 234 h 1297"/>
                <a:gd name="T108" fmla="+- 0 1030 680"/>
                <a:gd name="T109" fmla="*/ T108 w 1108"/>
                <a:gd name="T110" fmla="+- 0 79 -530"/>
                <a:gd name="T111" fmla="*/ 79 h 1297"/>
                <a:gd name="T112" fmla="+- 0 1055 680"/>
                <a:gd name="T113" fmla="*/ T112 w 1108"/>
                <a:gd name="T114" fmla="+- 0 -121 -530"/>
                <a:gd name="T115" fmla="*/ -121 h 1297"/>
                <a:gd name="T116" fmla="+- 0 1208 680"/>
                <a:gd name="T117" fmla="*/ T116 w 1108"/>
                <a:gd name="T118" fmla="+- 0 -240 -530"/>
                <a:gd name="T119" fmla="*/ -240 h 1297"/>
                <a:gd name="T120" fmla="+- 0 1404 680"/>
                <a:gd name="T121" fmla="*/ T120 w 1108"/>
                <a:gd name="T122" fmla="+- 0 -214 -530"/>
                <a:gd name="T123" fmla="*/ -214 h 1297"/>
                <a:gd name="T124" fmla="+- 0 1521 680"/>
                <a:gd name="T125" fmla="*/ T124 w 1108"/>
                <a:gd name="T126" fmla="+- 0 -59 -530"/>
                <a:gd name="T127" fmla="*/ -59 h 1297"/>
                <a:gd name="T128" fmla="+- 0 1529 680"/>
                <a:gd name="T129" fmla="*/ T128 w 1108"/>
                <a:gd name="T130" fmla="+- 0 -151 -530"/>
                <a:gd name="T131" fmla="*/ -151 h 1297"/>
                <a:gd name="T132" fmla="+- 0 1433 680"/>
                <a:gd name="T133" fmla="*/ T132 w 1108"/>
                <a:gd name="T134" fmla="+- 0 -249 -530"/>
                <a:gd name="T135" fmla="*/ -249 h 1297"/>
                <a:gd name="T136" fmla="+- 0 1240 680"/>
                <a:gd name="T137" fmla="*/ T136 w 1108"/>
                <a:gd name="T138" fmla="+- 0 -293 -530"/>
                <a:gd name="T139" fmla="*/ -293 h 1297"/>
                <a:gd name="T140" fmla="+- 0 1064 680"/>
                <a:gd name="T141" fmla="*/ T140 w 1108"/>
                <a:gd name="T142" fmla="+- 0 -208 -530"/>
                <a:gd name="T143" fmla="*/ -208 h 1297"/>
                <a:gd name="T144" fmla="+- 0 976 680"/>
                <a:gd name="T145" fmla="*/ T144 w 1108"/>
                <a:gd name="T146" fmla="+- 0 -24 -530"/>
                <a:gd name="T147" fmla="*/ -24 h 1297"/>
                <a:gd name="T148" fmla="+- 0 1019 680"/>
                <a:gd name="T149" fmla="*/ T148 w 1108"/>
                <a:gd name="T150" fmla="+- 0 169 -530"/>
                <a:gd name="T151" fmla="*/ 169 h 1297"/>
                <a:gd name="T152" fmla="+- 0 1192 680"/>
                <a:gd name="T153" fmla="*/ T152 w 1108"/>
                <a:gd name="T154" fmla="+- 0 301 -530"/>
                <a:gd name="T155" fmla="*/ 301 h 1297"/>
                <a:gd name="T156" fmla="+- 0 1426 680"/>
                <a:gd name="T157" fmla="*/ T156 w 1108"/>
                <a:gd name="T158" fmla="+- 0 270 -530"/>
                <a:gd name="T159" fmla="*/ 270 h 1297"/>
                <a:gd name="T160" fmla="+- 0 1574 680"/>
                <a:gd name="T161" fmla="*/ T160 w 1108"/>
                <a:gd name="T162" fmla="+- 0 637 -530"/>
                <a:gd name="T163" fmla="*/ 637 h 1297"/>
                <a:gd name="T164" fmla="+- 0 1531 680"/>
                <a:gd name="T165" fmla="*/ T164 w 1108"/>
                <a:gd name="T166" fmla="+- 0 723 -530"/>
                <a:gd name="T167" fmla="*/ 723 h 1297"/>
                <a:gd name="T168" fmla="+- 0 863 680"/>
                <a:gd name="T169" fmla="*/ T168 w 1108"/>
                <a:gd name="T170" fmla="+- 0 -443 -530"/>
                <a:gd name="T171" fmla="*/ -443 h 1297"/>
                <a:gd name="T172" fmla="+- 0 765 680"/>
                <a:gd name="T173" fmla="*/ T172 w 1108"/>
                <a:gd name="T174" fmla="+- 0 670 -530"/>
                <a:gd name="T175" fmla="*/ 670 h 1297"/>
                <a:gd name="T176" fmla="+- 0 1531 680"/>
                <a:gd name="T177" fmla="*/ T176 w 1108"/>
                <a:gd name="T178" fmla="+- 0 637 -530"/>
                <a:gd name="T179" fmla="*/ 637 h 1297"/>
                <a:gd name="T180" fmla="+- 0 968 680"/>
                <a:gd name="T181" fmla="*/ T180 w 1108"/>
                <a:gd name="T182" fmla="+- 0 -314 -530"/>
                <a:gd name="T183" fmla="*/ -314 h 1297"/>
                <a:gd name="T184" fmla="+- 0 978 680"/>
                <a:gd name="T185" fmla="*/ T184 w 1108"/>
                <a:gd name="T186" fmla="+- 0 -456 -530"/>
                <a:gd name="T187" fmla="*/ -456 h 1297"/>
                <a:gd name="T188" fmla="+- 0 1574 680"/>
                <a:gd name="T189" fmla="*/ T188 w 1108"/>
                <a:gd name="T190" fmla="+- 0 -530 -530"/>
                <a:gd name="T191" fmla="*/ -530 h 1297"/>
                <a:gd name="T192" fmla="+- 0 935 680"/>
                <a:gd name="T193" fmla="*/ T192 w 1108"/>
                <a:gd name="T194" fmla="+- 0 -517 -530"/>
                <a:gd name="T195" fmla="*/ -517 h 1297"/>
                <a:gd name="T196" fmla="+- 0 838 680"/>
                <a:gd name="T197" fmla="*/ T196 w 1108"/>
                <a:gd name="T198" fmla="+- 0 -357 -530"/>
                <a:gd name="T199" fmla="*/ -357 h 1297"/>
                <a:gd name="T200" fmla="+- 0 935 680"/>
                <a:gd name="T201" fmla="*/ T200 w 1108"/>
                <a:gd name="T202" fmla="+- 0 -517 -530"/>
                <a:gd name="T203" fmla="*/ -517 h 1297"/>
                <a:gd name="T204" fmla="+- 0 680 680"/>
                <a:gd name="T205" fmla="*/ T204 w 1108"/>
                <a:gd name="T206" fmla="+- 0 767 -530"/>
                <a:gd name="T207" fmla="*/ 767 h 1297"/>
                <a:gd name="T208" fmla="+- 0 1574 680"/>
                <a:gd name="T209" fmla="*/ T208 w 1108"/>
                <a:gd name="T210" fmla="+- 0 680 -530"/>
                <a:gd name="T211" fmla="*/ 680 h 1297"/>
                <a:gd name="T212" fmla="+- 0 1616 680"/>
                <a:gd name="T213" fmla="*/ T212 w 1108"/>
                <a:gd name="T214" fmla="+- 0 637 -530"/>
                <a:gd name="T215" fmla="*/ 637 h 1297"/>
                <a:gd name="T216" fmla="+- 0 1708 680"/>
                <a:gd name="T217" fmla="*/ T216 w 1108"/>
                <a:gd name="T218" fmla="+- 0 530 -530"/>
                <a:gd name="T219" fmla="*/ 530 h 1297"/>
                <a:gd name="T220" fmla="+- 0 1788 680"/>
                <a:gd name="T221" fmla="*/ T220 w 1108"/>
                <a:gd name="T222" fmla="+- 0 435 -530"/>
                <a:gd name="T223" fmla="*/ 435 h 129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Lst>
              <a:rect l="0" t="0" r="r" b="b"/>
              <a:pathLst>
                <a:path w="1108" h="1297">
                  <a:moveTo>
                    <a:pt x="255" y="540"/>
                  </a:moveTo>
                  <a:lnTo>
                    <a:pt x="170" y="540"/>
                  </a:lnTo>
                  <a:lnTo>
                    <a:pt x="170" y="584"/>
                  </a:lnTo>
                  <a:lnTo>
                    <a:pt x="255" y="584"/>
                  </a:lnTo>
                  <a:lnTo>
                    <a:pt x="255" y="540"/>
                  </a:lnTo>
                  <a:close/>
                  <a:moveTo>
                    <a:pt x="277" y="627"/>
                  </a:moveTo>
                  <a:lnTo>
                    <a:pt x="170" y="627"/>
                  </a:lnTo>
                  <a:lnTo>
                    <a:pt x="170" y="670"/>
                  </a:lnTo>
                  <a:lnTo>
                    <a:pt x="277" y="670"/>
                  </a:lnTo>
                  <a:lnTo>
                    <a:pt x="277" y="627"/>
                  </a:lnTo>
                  <a:close/>
                  <a:moveTo>
                    <a:pt x="277" y="454"/>
                  </a:moveTo>
                  <a:lnTo>
                    <a:pt x="170" y="454"/>
                  </a:lnTo>
                  <a:lnTo>
                    <a:pt x="170" y="497"/>
                  </a:lnTo>
                  <a:lnTo>
                    <a:pt x="277" y="497"/>
                  </a:lnTo>
                  <a:lnTo>
                    <a:pt x="277" y="454"/>
                  </a:lnTo>
                  <a:close/>
                  <a:moveTo>
                    <a:pt x="298" y="713"/>
                  </a:moveTo>
                  <a:lnTo>
                    <a:pt x="170" y="713"/>
                  </a:lnTo>
                  <a:lnTo>
                    <a:pt x="170" y="756"/>
                  </a:lnTo>
                  <a:lnTo>
                    <a:pt x="298" y="756"/>
                  </a:lnTo>
                  <a:lnTo>
                    <a:pt x="298" y="713"/>
                  </a:lnTo>
                  <a:close/>
                  <a:moveTo>
                    <a:pt x="298" y="367"/>
                  </a:moveTo>
                  <a:lnTo>
                    <a:pt x="170" y="367"/>
                  </a:lnTo>
                  <a:lnTo>
                    <a:pt x="170" y="411"/>
                  </a:lnTo>
                  <a:lnTo>
                    <a:pt x="298" y="411"/>
                  </a:lnTo>
                  <a:lnTo>
                    <a:pt x="298" y="367"/>
                  </a:lnTo>
                  <a:close/>
                  <a:moveTo>
                    <a:pt x="362" y="281"/>
                  </a:moveTo>
                  <a:lnTo>
                    <a:pt x="170" y="281"/>
                  </a:lnTo>
                  <a:lnTo>
                    <a:pt x="170" y="324"/>
                  </a:lnTo>
                  <a:lnTo>
                    <a:pt x="362" y="324"/>
                  </a:lnTo>
                  <a:lnTo>
                    <a:pt x="362" y="281"/>
                  </a:lnTo>
                  <a:close/>
                  <a:moveTo>
                    <a:pt x="383" y="800"/>
                  </a:moveTo>
                  <a:lnTo>
                    <a:pt x="170" y="800"/>
                  </a:lnTo>
                  <a:lnTo>
                    <a:pt x="170" y="843"/>
                  </a:lnTo>
                  <a:lnTo>
                    <a:pt x="383" y="843"/>
                  </a:lnTo>
                  <a:lnTo>
                    <a:pt x="383" y="800"/>
                  </a:lnTo>
                  <a:close/>
                  <a:moveTo>
                    <a:pt x="1108" y="965"/>
                  </a:moveTo>
                  <a:lnTo>
                    <a:pt x="1082" y="938"/>
                  </a:lnTo>
                  <a:lnTo>
                    <a:pt x="1054" y="910"/>
                  </a:lnTo>
                  <a:lnTo>
                    <a:pt x="1054" y="972"/>
                  </a:lnTo>
                  <a:lnTo>
                    <a:pt x="1021" y="1007"/>
                  </a:lnTo>
                  <a:lnTo>
                    <a:pt x="995" y="981"/>
                  </a:lnTo>
                  <a:lnTo>
                    <a:pt x="987" y="972"/>
                  </a:lnTo>
                  <a:lnTo>
                    <a:pt x="1017" y="942"/>
                  </a:lnTo>
                  <a:lnTo>
                    <a:pt x="1021" y="938"/>
                  </a:lnTo>
                  <a:lnTo>
                    <a:pt x="1054" y="972"/>
                  </a:lnTo>
                  <a:lnTo>
                    <a:pt x="1054" y="910"/>
                  </a:lnTo>
                  <a:lnTo>
                    <a:pt x="991" y="846"/>
                  </a:lnTo>
                  <a:lnTo>
                    <a:pt x="991" y="908"/>
                  </a:lnTo>
                  <a:lnTo>
                    <a:pt x="957" y="942"/>
                  </a:lnTo>
                  <a:lnTo>
                    <a:pt x="814" y="796"/>
                  </a:lnTo>
                  <a:lnTo>
                    <a:pt x="788" y="770"/>
                  </a:lnTo>
                  <a:lnTo>
                    <a:pt x="797" y="762"/>
                  </a:lnTo>
                  <a:lnTo>
                    <a:pt x="806" y="754"/>
                  </a:lnTo>
                  <a:lnTo>
                    <a:pt x="814" y="745"/>
                  </a:lnTo>
                  <a:lnTo>
                    <a:pt x="822" y="736"/>
                  </a:lnTo>
                  <a:lnTo>
                    <a:pt x="991" y="908"/>
                  </a:lnTo>
                  <a:lnTo>
                    <a:pt x="991" y="846"/>
                  </a:lnTo>
                  <a:lnTo>
                    <a:pt x="937" y="791"/>
                  </a:lnTo>
                  <a:lnTo>
                    <a:pt x="937" y="747"/>
                  </a:lnTo>
                  <a:lnTo>
                    <a:pt x="937" y="10"/>
                  </a:lnTo>
                  <a:lnTo>
                    <a:pt x="927" y="0"/>
                  </a:lnTo>
                  <a:lnTo>
                    <a:pt x="915" y="0"/>
                  </a:lnTo>
                  <a:lnTo>
                    <a:pt x="894" y="0"/>
                  </a:lnTo>
                  <a:lnTo>
                    <a:pt x="894" y="43"/>
                  </a:lnTo>
                  <a:lnTo>
                    <a:pt x="894" y="747"/>
                  </a:lnTo>
                  <a:lnTo>
                    <a:pt x="882" y="736"/>
                  </a:lnTo>
                  <a:lnTo>
                    <a:pt x="847" y="701"/>
                  </a:lnTo>
                  <a:lnTo>
                    <a:pt x="877" y="638"/>
                  </a:lnTo>
                  <a:lnTo>
                    <a:pt x="892" y="571"/>
                  </a:lnTo>
                  <a:lnTo>
                    <a:pt x="891" y="504"/>
                  </a:lnTo>
                  <a:lnTo>
                    <a:pt x="877" y="439"/>
                  </a:lnTo>
                  <a:lnTo>
                    <a:pt x="851" y="383"/>
                  </a:lnTo>
                  <a:lnTo>
                    <a:pt x="851" y="540"/>
                  </a:lnTo>
                  <a:lnTo>
                    <a:pt x="841" y="609"/>
                  </a:lnTo>
                  <a:lnTo>
                    <a:pt x="816" y="671"/>
                  </a:lnTo>
                  <a:lnTo>
                    <a:pt x="776" y="724"/>
                  </a:lnTo>
                  <a:lnTo>
                    <a:pt x="724" y="764"/>
                  </a:lnTo>
                  <a:lnTo>
                    <a:pt x="663" y="790"/>
                  </a:lnTo>
                  <a:lnTo>
                    <a:pt x="595" y="800"/>
                  </a:lnTo>
                  <a:lnTo>
                    <a:pt x="528" y="790"/>
                  </a:lnTo>
                  <a:lnTo>
                    <a:pt x="467" y="764"/>
                  </a:lnTo>
                  <a:lnTo>
                    <a:pt x="415" y="724"/>
                  </a:lnTo>
                  <a:lnTo>
                    <a:pt x="375" y="671"/>
                  </a:lnTo>
                  <a:lnTo>
                    <a:pt x="350" y="609"/>
                  </a:lnTo>
                  <a:lnTo>
                    <a:pt x="340" y="540"/>
                  </a:lnTo>
                  <a:lnTo>
                    <a:pt x="350" y="471"/>
                  </a:lnTo>
                  <a:lnTo>
                    <a:pt x="375" y="409"/>
                  </a:lnTo>
                  <a:lnTo>
                    <a:pt x="415" y="357"/>
                  </a:lnTo>
                  <a:lnTo>
                    <a:pt x="467" y="316"/>
                  </a:lnTo>
                  <a:lnTo>
                    <a:pt x="528" y="290"/>
                  </a:lnTo>
                  <a:lnTo>
                    <a:pt x="595" y="281"/>
                  </a:lnTo>
                  <a:lnTo>
                    <a:pt x="663" y="290"/>
                  </a:lnTo>
                  <a:lnTo>
                    <a:pt x="724" y="316"/>
                  </a:lnTo>
                  <a:lnTo>
                    <a:pt x="776" y="357"/>
                  </a:lnTo>
                  <a:lnTo>
                    <a:pt x="816" y="409"/>
                  </a:lnTo>
                  <a:lnTo>
                    <a:pt x="841" y="471"/>
                  </a:lnTo>
                  <a:lnTo>
                    <a:pt x="851" y="540"/>
                  </a:lnTo>
                  <a:lnTo>
                    <a:pt x="851" y="383"/>
                  </a:lnTo>
                  <a:lnTo>
                    <a:pt x="849" y="379"/>
                  </a:lnTo>
                  <a:lnTo>
                    <a:pt x="807" y="325"/>
                  </a:lnTo>
                  <a:lnTo>
                    <a:pt x="753" y="281"/>
                  </a:lnTo>
                  <a:lnTo>
                    <a:pt x="691" y="251"/>
                  </a:lnTo>
                  <a:lnTo>
                    <a:pt x="626" y="236"/>
                  </a:lnTo>
                  <a:lnTo>
                    <a:pt x="560" y="237"/>
                  </a:lnTo>
                  <a:lnTo>
                    <a:pt x="496" y="251"/>
                  </a:lnTo>
                  <a:lnTo>
                    <a:pt x="437" y="280"/>
                  </a:lnTo>
                  <a:lnTo>
                    <a:pt x="384" y="322"/>
                  </a:lnTo>
                  <a:lnTo>
                    <a:pt x="341" y="377"/>
                  </a:lnTo>
                  <a:lnTo>
                    <a:pt x="311" y="440"/>
                  </a:lnTo>
                  <a:lnTo>
                    <a:pt x="296" y="506"/>
                  </a:lnTo>
                  <a:lnTo>
                    <a:pt x="297" y="573"/>
                  </a:lnTo>
                  <a:lnTo>
                    <a:pt x="311" y="638"/>
                  </a:lnTo>
                  <a:lnTo>
                    <a:pt x="339" y="699"/>
                  </a:lnTo>
                  <a:lnTo>
                    <a:pt x="381" y="752"/>
                  </a:lnTo>
                  <a:lnTo>
                    <a:pt x="435" y="796"/>
                  </a:lnTo>
                  <a:lnTo>
                    <a:pt x="512" y="831"/>
                  </a:lnTo>
                  <a:lnTo>
                    <a:pt x="594" y="843"/>
                  </a:lnTo>
                  <a:lnTo>
                    <a:pt x="676" y="831"/>
                  </a:lnTo>
                  <a:lnTo>
                    <a:pt x="746" y="800"/>
                  </a:lnTo>
                  <a:lnTo>
                    <a:pt x="753" y="796"/>
                  </a:lnTo>
                  <a:lnTo>
                    <a:pt x="894" y="938"/>
                  </a:lnTo>
                  <a:lnTo>
                    <a:pt x="894" y="1167"/>
                  </a:lnTo>
                  <a:lnTo>
                    <a:pt x="851" y="1167"/>
                  </a:lnTo>
                  <a:lnTo>
                    <a:pt x="851" y="1210"/>
                  </a:lnTo>
                  <a:lnTo>
                    <a:pt x="851" y="1253"/>
                  </a:lnTo>
                  <a:lnTo>
                    <a:pt x="43" y="1253"/>
                  </a:lnTo>
                  <a:lnTo>
                    <a:pt x="43" y="87"/>
                  </a:lnTo>
                  <a:lnTo>
                    <a:pt x="183" y="87"/>
                  </a:lnTo>
                  <a:lnTo>
                    <a:pt x="88" y="183"/>
                  </a:lnTo>
                  <a:lnTo>
                    <a:pt x="85" y="189"/>
                  </a:lnTo>
                  <a:lnTo>
                    <a:pt x="85" y="1200"/>
                  </a:lnTo>
                  <a:lnTo>
                    <a:pt x="95" y="1210"/>
                  </a:lnTo>
                  <a:lnTo>
                    <a:pt x="851" y="1210"/>
                  </a:lnTo>
                  <a:lnTo>
                    <a:pt x="851" y="1167"/>
                  </a:lnTo>
                  <a:lnTo>
                    <a:pt x="128" y="1167"/>
                  </a:lnTo>
                  <a:lnTo>
                    <a:pt x="128" y="216"/>
                  </a:lnTo>
                  <a:lnTo>
                    <a:pt x="288" y="216"/>
                  </a:lnTo>
                  <a:lnTo>
                    <a:pt x="298" y="207"/>
                  </a:lnTo>
                  <a:lnTo>
                    <a:pt x="298" y="173"/>
                  </a:lnTo>
                  <a:lnTo>
                    <a:pt x="298" y="74"/>
                  </a:lnTo>
                  <a:lnTo>
                    <a:pt x="298" y="43"/>
                  </a:lnTo>
                  <a:lnTo>
                    <a:pt x="894" y="43"/>
                  </a:lnTo>
                  <a:lnTo>
                    <a:pt x="894" y="0"/>
                  </a:lnTo>
                  <a:lnTo>
                    <a:pt x="271" y="0"/>
                  </a:lnTo>
                  <a:lnTo>
                    <a:pt x="266" y="2"/>
                  </a:lnTo>
                  <a:lnTo>
                    <a:pt x="255" y="13"/>
                  </a:lnTo>
                  <a:lnTo>
                    <a:pt x="255" y="74"/>
                  </a:lnTo>
                  <a:lnTo>
                    <a:pt x="255" y="173"/>
                  </a:lnTo>
                  <a:lnTo>
                    <a:pt x="158" y="173"/>
                  </a:lnTo>
                  <a:lnTo>
                    <a:pt x="243" y="87"/>
                  </a:lnTo>
                  <a:lnTo>
                    <a:pt x="255" y="74"/>
                  </a:lnTo>
                  <a:lnTo>
                    <a:pt x="255" y="13"/>
                  </a:lnTo>
                  <a:lnTo>
                    <a:pt x="225" y="43"/>
                  </a:lnTo>
                  <a:lnTo>
                    <a:pt x="0" y="43"/>
                  </a:lnTo>
                  <a:lnTo>
                    <a:pt x="0" y="1297"/>
                  </a:lnTo>
                  <a:lnTo>
                    <a:pt x="894" y="1297"/>
                  </a:lnTo>
                  <a:lnTo>
                    <a:pt x="894" y="1253"/>
                  </a:lnTo>
                  <a:lnTo>
                    <a:pt x="894" y="1210"/>
                  </a:lnTo>
                  <a:lnTo>
                    <a:pt x="926" y="1210"/>
                  </a:lnTo>
                  <a:lnTo>
                    <a:pt x="936" y="1200"/>
                  </a:lnTo>
                  <a:lnTo>
                    <a:pt x="936" y="1167"/>
                  </a:lnTo>
                  <a:lnTo>
                    <a:pt x="936" y="981"/>
                  </a:lnTo>
                  <a:lnTo>
                    <a:pt x="1014" y="1060"/>
                  </a:lnTo>
                  <a:lnTo>
                    <a:pt x="1028" y="1060"/>
                  </a:lnTo>
                  <a:lnTo>
                    <a:pt x="1081" y="1007"/>
                  </a:lnTo>
                  <a:lnTo>
                    <a:pt x="1108" y="979"/>
                  </a:lnTo>
                  <a:lnTo>
                    <a:pt x="1108" y="965"/>
                  </a:lnTo>
                  <a:close/>
                </a:path>
              </a:pathLst>
            </a:custGeom>
            <a:solidFill>
              <a:srgbClr val="0037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0" name="Rectangle 7">
              <a:extLst>
                <a:ext uri="{FF2B5EF4-FFF2-40B4-BE49-F238E27FC236}">
                  <a16:creationId xmlns:a16="http://schemas.microsoft.com/office/drawing/2014/main" id="{AE868B38-BE92-4A82-9822-1117F9A4019E}"/>
                </a:ext>
              </a:extLst>
            </p:cNvPr>
            <p:cNvSpPr>
              <a:spLocks noChangeArrowheads="1"/>
            </p:cNvSpPr>
            <p:nvPr/>
          </p:nvSpPr>
          <p:spPr bwMode="auto">
            <a:xfrm>
              <a:off x="1360" y="31"/>
              <a:ext cx="43" cy="44"/>
            </a:xfrm>
            <a:prstGeom prst="rect">
              <a:avLst/>
            </a:prstGeom>
            <a:solidFill>
              <a:srgbClr val="DA291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sp>
        <p:nvSpPr>
          <p:cNvPr id="3" name="Title 2">
            <a:extLst>
              <a:ext uri="{FF2B5EF4-FFF2-40B4-BE49-F238E27FC236}">
                <a16:creationId xmlns:a16="http://schemas.microsoft.com/office/drawing/2014/main" id="{CDAAF79C-1E54-4769-A423-BF914D833E31}"/>
              </a:ext>
            </a:extLst>
          </p:cNvPr>
          <p:cNvSpPr>
            <a:spLocks noGrp="1"/>
          </p:cNvSpPr>
          <p:nvPr>
            <p:ph type="title"/>
          </p:nvPr>
        </p:nvSpPr>
        <p:spPr>
          <a:xfrm>
            <a:off x="838200" y="1244571"/>
            <a:ext cx="10515600" cy="818188"/>
          </a:xfrm>
        </p:spPr>
        <p:txBody>
          <a:bodyPr/>
          <a:lstStyle/>
          <a:p>
            <a:r>
              <a:rPr lang="en-GB" b="1" dirty="0"/>
              <a:t>Discussion</a:t>
            </a:r>
          </a:p>
        </p:txBody>
      </p:sp>
      <p:sp>
        <p:nvSpPr>
          <p:cNvPr id="11" name="Content Placeholder 2">
            <a:extLst>
              <a:ext uri="{FF2B5EF4-FFF2-40B4-BE49-F238E27FC236}">
                <a16:creationId xmlns:a16="http://schemas.microsoft.com/office/drawing/2014/main" id="{DC95A8D9-CC64-4E41-A5D9-62F4BE24017A}"/>
              </a:ext>
            </a:extLst>
          </p:cNvPr>
          <p:cNvSpPr>
            <a:spLocks noGrp="1"/>
          </p:cNvSpPr>
          <p:nvPr>
            <p:ph idx="1"/>
          </p:nvPr>
        </p:nvSpPr>
        <p:spPr>
          <a:xfrm>
            <a:off x="838200" y="2495671"/>
            <a:ext cx="7019260" cy="3681292"/>
          </a:xfrm>
        </p:spPr>
        <p:txBody>
          <a:bodyPr/>
          <a:lstStyle/>
          <a:p>
            <a:r>
              <a:rPr lang="en-GB" dirty="0"/>
              <a:t>Is this a sector you would consider entering?</a:t>
            </a:r>
          </a:p>
          <a:p>
            <a:endParaRPr lang="en-GB" dirty="0"/>
          </a:p>
          <a:p>
            <a:r>
              <a:rPr lang="en-GB" dirty="0"/>
              <a:t>What do you see as the positives for this career pathway?</a:t>
            </a:r>
          </a:p>
          <a:p>
            <a:endParaRPr lang="en-GB" dirty="0"/>
          </a:p>
          <a:p>
            <a:r>
              <a:rPr lang="en-GB" dirty="0"/>
              <a:t>What do you see as the negatives?</a:t>
            </a:r>
          </a:p>
        </p:txBody>
      </p:sp>
    </p:spTree>
    <p:extLst>
      <p:ext uri="{BB962C8B-B14F-4D97-AF65-F5344CB8AC3E}">
        <p14:creationId xmlns:p14="http://schemas.microsoft.com/office/powerpoint/2010/main" val="2043006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5C231254-B84E-496E-BCD9-725EBA09D3DD}"/>
              </a:ext>
            </a:extLst>
          </p:cNvPr>
          <p:cNvSpPr/>
          <p:nvPr/>
        </p:nvSpPr>
        <p:spPr>
          <a:xfrm>
            <a:off x="2892147" y="3436353"/>
            <a:ext cx="8429973" cy="1148854"/>
          </a:xfrm>
          <a:custGeom>
            <a:avLst/>
            <a:gdLst>
              <a:gd name="connsiteX0" fmla="*/ 0 w 7776353"/>
              <a:gd name="connsiteY0" fmla="*/ 0 h 1040855"/>
              <a:gd name="connsiteX1" fmla="*/ 7255926 w 7776353"/>
              <a:gd name="connsiteY1" fmla="*/ 0 h 1040855"/>
              <a:gd name="connsiteX2" fmla="*/ 7776353 w 7776353"/>
              <a:gd name="connsiteY2" fmla="*/ 520428 h 1040855"/>
              <a:gd name="connsiteX3" fmla="*/ 7255926 w 7776353"/>
              <a:gd name="connsiteY3" fmla="*/ 1040855 h 1040855"/>
              <a:gd name="connsiteX4" fmla="*/ 0 w 7776353"/>
              <a:gd name="connsiteY4" fmla="*/ 1040855 h 1040855"/>
              <a:gd name="connsiteX5" fmla="*/ 0 w 7776353"/>
              <a:gd name="connsiteY5" fmla="*/ 0 h 104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6353" h="1040855">
                <a:moveTo>
                  <a:pt x="7776353" y="1040854"/>
                </a:moveTo>
                <a:lnTo>
                  <a:pt x="520427" y="1040854"/>
                </a:lnTo>
                <a:lnTo>
                  <a:pt x="0" y="520427"/>
                </a:lnTo>
                <a:lnTo>
                  <a:pt x="520427" y="1"/>
                </a:lnTo>
                <a:lnTo>
                  <a:pt x="7776353" y="1"/>
                </a:lnTo>
                <a:lnTo>
                  <a:pt x="7776353" y="1040854"/>
                </a:lnTo>
                <a:close/>
              </a:path>
            </a:pathLst>
          </a:custGeom>
          <a:solidFill>
            <a:srgbClr val="DA291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18305" tIns="68581" rIns="128016" bIns="68581" numCol="1" spcCol="1270" anchor="ctr" anchorCtr="0">
            <a:noAutofit/>
          </a:bodyPr>
          <a:lstStyle/>
          <a:p>
            <a:pPr lvl="0" defTabSz="777875">
              <a:lnSpc>
                <a:spcPct val="90000"/>
              </a:lnSpc>
              <a:spcAft>
                <a:spcPct val="35000"/>
              </a:spcAft>
            </a:pPr>
            <a:r>
              <a:rPr lang="en-GB" sz="2000" b="1" i="0" kern="1200" dirty="0">
                <a:latin typeface="Open Sans" panose="020B0606030504020204" pitchFamily="34" charset="0"/>
              </a:rPr>
              <a:t>Find a course:</a:t>
            </a:r>
          </a:p>
          <a:p>
            <a:pPr lvl="0" defTabSz="777875">
              <a:lnSpc>
                <a:spcPct val="90000"/>
              </a:lnSpc>
              <a:spcAft>
                <a:spcPct val="35000"/>
              </a:spcAft>
            </a:pPr>
            <a:r>
              <a:rPr lang="en-GB" dirty="0">
                <a:latin typeface="Open Sans" panose="020B0606030504020204" pitchFamily="34" charset="0"/>
              </a:rPr>
              <a:t>https://nationalcareers.service.gov.uk/find-a-course/search</a:t>
            </a:r>
            <a:endParaRPr lang="en-GB" sz="2000" i="0" kern="1200" dirty="0">
              <a:latin typeface="Open Sans" panose="020B0606030504020204" pitchFamily="34" charset="0"/>
            </a:endParaRPr>
          </a:p>
        </p:txBody>
      </p:sp>
      <p:sp>
        <p:nvSpPr>
          <p:cNvPr id="12" name="Freeform: Shape 11">
            <a:extLst>
              <a:ext uri="{FF2B5EF4-FFF2-40B4-BE49-F238E27FC236}">
                <a16:creationId xmlns:a16="http://schemas.microsoft.com/office/drawing/2014/main" id="{E4A5EFD7-D138-4109-90B7-FD087E6B1789}"/>
              </a:ext>
            </a:extLst>
          </p:cNvPr>
          <p:cNvSpPr/>
          <p:nvPr/>
        </p:nvSpPr>
        <p:spPr>
          <a:xfrm>
            <a:off x="3065516" y="4783130"/>
            <a:ext cx="8256604" cy="1148855"/>
          </a:xfrm>
          <a:custGeom>
            <a:avLst/>
            <a:gdLst>
              <a:gd name="connsiteX0" fmla="*/ 0 w 7695862"/>
              <a:gd name="connsiteY0" fmla="*/ 0 h 1041872"/>
              <a:gd name="connsiteX1" fmla="*/ 7174926 w 7695862"/>
              <a:gd name="connsiteY1" fmla="*/ 0 h 1041872"/>
              <a:gd name="connsiteX2" fmla="*/ 7695862 w 7695862"/>
              <a:gd name="connsiteY2" fmla="*/ 520936 h 1041872"/>
              <a:gd name="connsiteX3" fmla="*/ 7174926 w 7695862"/>
              <a:gd name="connsiteY3" fmla="*/ 1041872 h 1041872"/>
              <a:gd name="connsiteX4" fmla="*/ 0 w 7695862"/>
              <a:gd name="connsiteY4" fmla="*/ 1041872 h 1041872"/>
              <a:gd name="connsiteX5" fmla="*/ 0 w 7695862"/>
              <a:gd name="connsiteY5" fmla="*/ 0 h 1041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5862" h="1041872">
                <a:moveTo>
                  <a:pt x="7695862" y="1041871"/>
                </a:moveTo>
                <a:lnTo>
                  <a:pt x="520936" y="1041871"/>
                </a:lnTo>
                <a:lnTo>
                  <a:pt x="0" y="520936"/>
                </a:lnTo>
                <a:lnTo>
                  <a:pt x="520936" y="1"/>
                </a:lnTo>
                <a:lnTo>
                  <a:pt x="7695862" y="1"/>
                </a:lnTo>
                <a:lnTo>
                  <a:pt x="7695862" y="1041871"/>
                </a:lnTo>
                <a:close/>
              </a:path>
            </a:pathLst>
          </a:custGeom>
          <a:solidFill>
            <a:srgbClr val="00376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19905" tIns="68581" rIns="128016" bIns="68580" numCol="1" spcCol="1270" anchor="ctr" anchorCtr="0">
            <a:noAutofit/>
          </a:bodyPr>
          <a:lstStyle/>
          <a:p>
            <a:pPr marL="0" lvl="0" indent="0" algn="l" defTabSz="800100">
              <a:lnSpc>
                <a:spcPct val="90000"/>
              </a:lnSpc>
              <a:spcBef>
                <a:spcPct val="0"/>
              </a:spcBef>
              <a:spcAft>
                <a:spcPct val="35000"/>
              </a:spcAft>
              <a:buNone/>
            </a:pPr>
            <a:r>
              <a:rPr lang="en-GB" sz="2000" b="1" dirty="0">
                <a:latin typeface="Open Sans" panose="020B0606030504020204" pitchFamily="34" charset="0"/>
              </a:rPr>
              <a:t>Not sure what role would be right for you?</a:t>
            </a:r>
          </a:p>
          <a:p>
            <a:pPr marL="0" lvl="0" indent="0" algn="l" defTabSz="800100">
              <a:lnSpc>
                <a:spcPct val="90000"/>
              </a:lnSpc>
              <a:spcBef>
                <a:spcPct val="0"/>
              </a:spcBef>
              <a:spcAft>
                <a:spcPct val="35000"/>
              </a:spcAft>
              <a:buNone/>
            </a:pPr>
            <a:r>
              <a:rPr lang="en-GB" sz="2000" i="0" kern="1200" dirty="0">
                <a:latin typeface="Open Sans" panose="020B0606030504020204" pitchFamily="34" charset="0"/>
              </a:rPr>
              <a:t>INSERT Conversations with link here </a:t>
            </a:r>
          </a:p>
        </p:txBody>
      </p:sp>
      <p:sp>
        <p:nvSpPr>
          <p:cNvPr id="11" name="Title 3">
            <a:extLst>
              <a:ext uri="{FF2B5EF4-FFF2-40B4-BE49-F238E27FC236}">
                <a16:creationId xmlns:a16="http://schemas.microsoft.com/office/drawing/2014/main" id="{74E68597-0E2F-0C45-8CC9-0FE63964B019}"/>
              </a:ext>
            </a:extLst>
          </p:cNvPr>
          <p:cNvSpPr txBox="1">
            <a:spLocks/>
          </p:cNvSpPr>
          <p:nvPr/>
        </p:nvSpPr>
        <p:spPr>
          <a:xfrm>
            <a:off x="3904179" y="281254"/>
            <a:ext cx="3821987" cy="689890"/>
          </a:xfrm>
          <a:prstGeom prst="rect">
            <a:avLst/>
          </a:prstGeom>
        </p:spPr>
        <p:txBody>
          <a:bodyPr vert="horz" lIns="0" tIns="0" rIns="0" bIns="0" rtlCol="0" anchor="ctr">
            <a:noAutofit/>
          </a:bodyPr>
          <a:lstStyle>
            <a:lvl1pPr algn="l" defTabSz="457200" rtl="0" eaLnBrk="1" latinLnBrk="0" hangingPunct="1">
              <a:spcBef>
                <a:spcPct val="0"/>
              </a:spcBef>
              <a:buNone/>
              <a:defRPr sz="2400" kern="1200" cap="all" baseline="0">
                <a:solidFill>
                  <a:schemeClr val="bg1"/>
                </a:solidFill>
                <a:latin typeface="Prometo W04 Black Italic" charset="0"/>
                <a:ea typeface="+mj-ea"/>
                <a:cs typeface="+mj-cs"/>
              </a:defRPr>
            </a:lvl1pPr>
          </a:lstStyle>
          <a:p>
            <a:endParaRPr kumimoji="0" lang="en-GB" sz="4400" b="1" i="0" u="none" strike="noStrike" kern="1200" cap="none" spc="0" normalizeH="0" baseline="0" noProof="0" dirty="0">
              <a:ln>
                <a:noFill/>
              </a:ln>
              <a:solidFill>
                <a:prstClr val="black"/>
              </a:solidFill>
              <a:effectLst/>
              <a:uLnTx/>
              <a:uFillTx/>
              <a:latin typeface="Calibri Light" panose="020F0302020204030204"/>
              <a:ea typeface="+mj-ea"/>
              <a:cs typeface="+mj-cs"/>
            </a:endParaRPr>
          </a:p>
          <a:p>
            <a:r>
              <a:rPr kumimoji="0" lang="en-GB" sz="4400" b="1" i="0" u="none" strike="noStrike" kern="1200" cap="none" spc="0" normalizeH="0" baseline="0" noProof="0" dirty="0">
                <a:ln>
                  <a:noFill/>
                </a:ln>
                <a:solidFill>
                  <a:srgbClr val="DA291C"/>
                </a:solidFill>
                <a:effectLst/>
                <a:uLnTx/>
                <a:uFillTx/>
                <a:latin typeface="IBM Plex Serif SemiBold" panose="02060503050406000203"/>
              </a:rPr>
              <a:t>Next steps…</a:t>
            </a:r>
          </a:p>
          <a:p>
            <a:endParaRPr lang="en-US" sz="3200" b="1" cap="none" dirty="0">
              <a:solidFill>
                <a:srgbClr val="C00000"/>
              </a:solidFill>
              <a:latin typeface="IBM Plex Serif SemiBold" panose="02060503050406000203" pitchFamily="18" charset="77"/>
            </a:endParaRPr>
          </a:p>
        </p:txBody>
      </p:sp>
      <p:pic>
        <p:nvPicPr>
          <p:cNvPr id="9" name="Picture 6" descr="A picture containing drawing&#10;&#10;Description automatically generated">
            <a:extLst>
              <a:ext uri="{FF2B5EF4-FFF2-40B4-BE49-F238E27FC236}">
                <a16:creationId xmlns:a16="http://schemas.microsoft.com/office/drawing/2014/main" id="{A99AB3C8-5838-4537-A401-560BDB64DB3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638088" y="73026"/>
            <a:ext cx="1553911" cy="1067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reeform: Shape 2">
            <a:extLst>
              <a:ext uri="{FF2B5EF4-FFF2-40B4-BE49-F238E27FC236}">
                <a16:creationId xmlns:a16="http://schemas.microsoft.com/office/drawing/2014/main" id="{FF912369-AF84-4169-B62C-0E2786F2D117}"/>
              </a:ext>
            </a:extLst>
          </p:cNvPr>
          <p:cNvSpPr/>
          <p:nvPr/>
        </p:nvSpPr>
        <p:spPr>
          <a:xfrm>
            <a:off x="2837959" y="2085110"/>
            <a:ext cx="8484161" cy="1148854"/>
          </a:xfrm>
          <a:custGeom>
            <a:avLst/>
            <a:gdLst>
              <a:gd name="connsiteX0" fmla="*/ 0 w 7923419"/>
              <a:gd name="connsiteY0" fmla="*/ 0 h 1123202"/>
              <a:gd name="connsiteX1" fmla="*/ 7361818 w 7923419"/>
              <a:gd name="connsiteY1" fmla="*/ 0 h 1123202"/>
              <a:gd name="connsiteX2" fmla="*/ 7923419 w 7923419"/>
              <a:gd name="connsiteY2" fmla="*/ 561601 h 1123202"/>
              <a:gd name="connsiteX3" fmla="*/ 7361818 w 7923419"/>
              <a:gd name="connsiteY3" fmla="*/ 1123202 h 1123202"/>
              <a:gd name="connsiteX4" fmla="*/ 0 w 7923419"/>
              <a:gd name="connsiteY4" fmla="*/ 1123202 h 1123202"/>
              <a:gd name="connsiteX5" fmla="*/ 0 w 7923419"/>
              <a:gd name="connsiteY5" fmla="*/ 0 h 1123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3419" h="1123202">
                <a:moveTo>
                  <a:pt x="7923419" y="1123201"/>
                </a:moveTo>
                <a:lnTo>
                  <a:pt x="561601" y="1123201"/>
                </a:lnTo>
                <a:lnTo>
                  <a:pt x="0" y="561601"/>
                </a:lnTo>
                <a:lnTo>
                  <a:pt x="561601" y="1"/>
                </a:lnTo>
                <a:lnTo>
                  <a:pt x="7923419" y="1"/>
                </a:lnTo>
                <a:lnTo>
                  <a:pt x="7923419" y="1123201"/>
                </a:lnTo>
                <a:close/>
              </a:path>
            </a:pathLst>
          </a:custGeom>
          <a:solidFill>
            <a:srgbClr val="00376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76101" tIns="68581" rIns="128016" bIns="68581" numCol="1" spcCol="1270" anchor="ctr" anchorCtr="0">
            <a:noAutofit/>
          </a:bodyPr>
          <a:lstStyle/>
          <a:p>
            <a:pPr lvl="0" defTabSz="777875">
              <a:lnSpc>
                <a:spcPct val="90000"/>
              </a:lnSpc>
              <a:spcAft>
                <a:spcPct val="35000"/>
              </a:spcAft>
            </a:pPr>
            <a:r>
              <a:rPr lang="en-GB" sz="2400" b="1" i="0" kern="1200" dirty="0">
                <a:latin typeface="Open Sans" panose="020B0606030504020204" pitchFamily="34" charset="0"/>
              </a:rPr>
              <a:t>Find an Apprenticeship:</a:t>
            </a:r>
          </a:p>
          <a:p>
            <a:pPr lvl="0" defTabSz="777875">
              <a:lnSpc>
                <a:spcPct val="90000"/>
              </a:lnSpc>
              <a:spcAft>
                <a:spcPct val="35000"/>
              </a:spcAft>
            </a:pPr>
            <a:r>
              <a:rPr lang="en-GB" sz="2000" dirty="0">
                <a:latin typeface="Open Sans" panose="020B0606030504020204" pitchFamily="34" charset="0"/>
              </a:rPr>
              <a:t>https://www.findapprenticeship.service.gov.uk/apprenticeshipsearch</a:t>
            </a:r>
            <a:endParaRPr lang="en-GB" sz="2400" i="0" kern="1200" dirty="0">
              <a:latin typeface="Open Sans" panose="020B0606030504020204" pitchFamily="34" charset="0"/>
            </a:endParaRPr>
          </a:p>
        </p:txBody>
      </p:sp>
      <p:pic>
        <p:nvPicPr>
          <p:cNvPr id="5" name="Picture 4">
            <a:extLst>
              <a:ext uri="{FF2B5EF4-FFF2-40B4-BE49-F238E27FC236}">
                <a16:creationId xmlns:a16="http://schemas.microsoft.com/office/drawing/2014/main" id="{FEEAF262-7DA5-4943-8A44-6B90596F795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2334" y="1122234"/>
            <a:ext cx="1812533" cy="1812533"/>
          </a:xfrm>
          <a:prstGeom prst="rect">
            <a:avLst/>
          </a:prstGeom>
        </p:spPr>
      </p:pic>
      <p:pic>
        <p:nvPicPr>
          <p:cNvPr id="13" name="Picture 12" descr="A chef preparing food in a kitchen&#10;&#10;Description automatically generated with medium confidence">
            <a:extLst>
              <a:ext uri="{FF2B5EF4-FFF2-40B4-BE49-F238E27FC236}">
                <a16:creationId xmlns:a16="http://schemas.microsoft.com/office/drawing/2014/main" id="{8B455B43-1F3F-428D-99B0-21AE2CECAC5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2334" y="3063201"/>
            <a:ext cx="1812533" cy="1812533"/>
          </a:xfrm>
          <a:prstGeom prst="rect">
            <a:avLst/>
          </a:prstGeom>
        </p:spPr>
      </p:pic>
      <p:pic>
        <p:nvPicPr>
          <p:cNvPr id="15" name="Picture 14" descr="A picture containing person, indoor, person, wall&#10;&#10;Description automatically generated">
            <a:extLst>
              <a:ext uri="{FF2B5EF4-FFF2-40B4-BE49-F238E27FC236}">
                <a16:creationId xmlns:a16="http://schemas.microsoft.com/office/drawing/2014/main" id="{AA88CB8B-7307-4A06-AC86-57740DD72AD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2334" y="4980332"/>
            <a:ext cx="1812532" cy="1811023"/>
          </a:xfrm>
          <a:prstGeom prst="rect">
            <a:avLst/>
          </a:prstGeom>
        </p:spPr>
      </p:pic>
    </p:spTree>
    <p:extLst>
      <p:ext uri="{BB962C8B-B14F-4D97-AF65-F5344CB8AC3E}">
        <p14:creationId xmlns:p14="http://schemas.microsoft.com/office/powerpoint/2010/main" val="2857971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7B89FE4-C9A2-4806-915C-9B8FE0E09677}"/>
              </a:ext>
            </a:extLst>
          </p:cNvPr>
          <p:cNvSpPr/>
          <p:nvPr/>
        </p:nvSpPr>
        <p:spPr>
          <a:xfrm>
            <a:off x="0" y="4638675"/>
            <a:ext cx="9867900" cy="2219325"/>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2" name="Rectangle 1">
            <a:extLst>
              <a:ext uri="{FF2B5EF4-FFF2-40B4-BE49-F238E27FC236}">
                <a16:creationId xmlns:a16="http://schemas.microsoft.com/office/drawing/2014/main" id="{23F25905-8293-4946-921C-E1E907A215EE}"/>
              </a:ext>
            </a:extLst>
          </p:cNvPr>
          <p:cNvSpPr/>
          <p:nvPr/>
        </p:nvSpPr>
        <p:spPr>
          <a:xfrm>
            <a:off x="0" y="0"/>
            <a:ext cx="9867900" cy="4638675"/>
          </a:xfrm>
          <a:prstGeom prst="rect">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27652" name="Picture 6" descr="A picture containing drawing&#10;&#10;Description automatically generated">
            <a:extLst>
              <a:ext uri="{FF2B5EF4-FFF2-40B4-BE49-F238E27FC236}">
                <a16:creationId xmlns:a16="http://schemas.microsoft.com/office/drawing/2014/main" id="{072AA007-6216-4185-89C1-01BA5D82A0F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153650" y="73025"/>
            <a:ext cx="203835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Box 7">
            <a:extLst>
              <a:ext uri="{FF2B5EF4-FFF2-40B4-BE49-F238E27FC236}">
                <a16:creationId xmlns:a16="http://schemas.microsoft.com/office/drawing/2014/main" id="{E8BA40E9-EF17-4EF4-B971-653FE0D6CEA5}"/>
              </a:ext>
            </a:extLst>
          </p:cNvPr>
          <p:cNvSpPr txBox="1">
            <a:spLocks noChangeArrowheads="1"/>
          </p:cNvSpPr>
          <p:nvPr/>
        </p:nvSpPr>
        <p:spPr bwMode="auto">
          <a:xfrm>
            <a:off x="647700" y="1181100"/>
            <a:ext cx="921385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5400">
                <a:solidFill>
                  <a:schemeClr val="bg1"/>
                </a:solidFill>
                <a:latin typeface="IBM Plex Serif SemiBold" pitchFamily="18" charset="0"/>
              </a:rPr>
              <a:t>Thank you</a:t>
            </a:r>
            <a:endParaRPr lang="en-GB" altLang="en-US" sz="4000">
              <a:solidFill>
                <a:srgbClr val="003764"/>
              </a:solidFill>
              <a:latin typeface="IBM Plex Serif SemiBold" pitchFamily="18" charset="0"/>
            </a:endParaRPr>
          </a:p>
        </p:txBody>
      </p:sp>
      <p:sp>
        <p:nvSpPr>
          <p:cNvPr id="27654" name="TextBox 10">
            <a:extLst>
              <a:ext uri="{FF2B5EF4-FFF2-40B4-BE49-F238E27FC236}">
                <a16:creationId xmlns:a16="http://schemas.microsoft.com/office/drawing/2014/main" id="{8A707EE4-4D0B-4A8A-9072-11ED7ADB509D}"/>
              </a:ext>
            </a:extLst>
          </p:cNvPr>
          <p:cNvSpPr txBox="1">
            <a:spLocks noChangeArrowheads="1"/>
          </p:cNvSpPr>
          <p:nvPr/>
        </p:nvSpPr>
        <p:spPr bwMode="auto">
          <a:xfrm>
            <a:off x="647700" y="5146675"/>
            <a:ext cx="9213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3200">
                <a:solidFill>
                  <a:schemeClr val="bg1"/>
                </a:solidFill>
                <a:latin typeface="Open Sans" pitchFamily="34" charset="0"/>
                <a:cs typeface="Open Sans" pitchFamily="34" charset="0"/>
              </a:rPr>
              <a:t>Any questions?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6" descr="A picture containing drawing&#10;&#10;Description automatically generated">
            <a:extLst>
              <a:ext uri="{FF2B5EF4-FFF2-40B4-BE49-F238E27FC236}">
                <a16:creationId xmlns:a16="http://schemas.microsoft.com/office/drawing/2014/main" id="{144AA59F-B104-4203-90BF-B1D79FD88EE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153650" y="73025"/>
            <a:ext cx="203835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Box 7">
            <a:extLst>
              <a:ext uri="{FF2B5EF4-FFF2-40B4-BE49-F238E27FC236}">
                <a16:creationId xmlns:a16="http://schemas.microsoft.com/office/drawing/2014/main" id="{6A92FFB1-6A6C-461C-9EDF-7E420196F22E}"/>
              </a:ext>
            </a:extLst>
          </p:cNvPr>
          <p:cNvSpPr txBox="1">
            <a:spLocks noChangeArrowheads="1"/>
          </p:cNvSpPr>
          <p:nvPr/>
        </p:nvSpPr>
        <p:spPr bwMode="auto">
          <a:xfrm>
            <a:off x="984686" y="442673"/>
            <a:ext cx="88785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3200" b="1" i="0" u="none" strike="noStrike" kern="1200" cap="none" spc="0" normalizeH="0" baseline="0" noProof="0" dirty="0">
                <a:ln>
                  <a:noFill/>
                </a:ln>
                <a:solidFill>
                  <a:srgbClr val="003764"/>
                </a:solidFill>
                <a:effectLst/>
                <a:uLnTx/>
                <a:uFillTx/>
                <a:latin typeface="IBM Plex Serif SemiBold" pitchFamily="18" charset="0"/>
                <a:ea typeface="+mn-ea"/>
                <a:cs typeface="+mn-cs"/>
              </a:rPr>
              <a:t>By the end of this session, learners will understand:</a:t>
            </a:r>
          </a:p>
        </p:txBody>
      </p:sp>
      <p:sp>
        <p:nvSpPr>
          <p:cNvPr id="13318" name="TextBox 12">
            <a:extLst>
              <a:ext uri="{FF2B5EF4-FFF2-40B4-BE49-F238E27FC236}">
                <a16:creationId xmlns:a16="http://schemas.microsoft.com/office/drawing/2014/main" id="{AC53834C-CEE3-4410-9652-A68B93B2057B}"/>
              </a:ext>
            </a:extLst>
          </p:cNvPr>
          <p:cNvSpPr txBox="1">
            <a:spLocks noChangeArrowheads="1"/>
          </p:cNvSpPr>
          <p:nvPr/>
        </p:nvSpPr>
        <p:spPr bwMode="auto">
          <a:xfrm>
            <a:off x="11707813" y="6259513"/>
            <a:ext cx="333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000" b="0" i="0" u="none" strike="noStrike" kern="1200" cap="none" spc="0" normalizeH="0" baseline="0" noProof="0">
                <a:ln>
                  <a:noFill/>
                </a:ln>
                <a:solidFill>
                  <a:prstClr val="white"/>
                </a:solidFill>
                <a:effectLst/>
                <a:uLnTx/>
                <a:uFillTx/>
                <a:latin typeface="Open Sans" pitchFamily="34" charset="0"/>
                <a:ea typeface="+mn-ea"/>
                <a:cs typeface="Open Sans" pitchFamily="34" charset="0"/>
              </a:rPr>
              <a:t>1</a:t>
            </a:r>
          </a:p>
        </p:txBody>
      </p:sp>
      <p:sp>
        <p:nvSpPr>
          <p:cNvPr id="13319" name="Rectangle 13">
            <a:extLst>
              <a:ext uri="{FF2B5EF4-FFF2-40B4-BE49-F238E27FC236}">
                <a16:creationId xmlns:a16="http://schemas.microsoft.com/office/drawing/2014/main" id="{203EA693-92A7-4AF8-A635-62C9CBFD30D1}"/>
              </a:ext>
            </a:extLst>
          </p:cNvPr>
          <p:cNvSpPr>
            <a:spLocks noChangeArrowheads="1"/>
          </p:cNvSpPr>
          <p:nvPr/>
        </p:nvSpPr>
        <p:spPr bwMode="auto">
          <a:xfrm>
            <a:off x="4622800" y="6283325"/>
            <a:ext cx="26177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a:ln>
                  <a:noFill/>
                </a:ln>
                <a:solidFill>
                  <a:prstClr val="white"/>
                </a:solidFill>
                <a:effectLst/>
                <a:uLnTx/>
                <a:uFillTx/>
                <a:latin typeface="Open Sans" pitchFamily="34" charset="0"/>
                <a:ea typeface="+mn-ea"/>
                <a:cs typeface="Open Sans" pitchFamily="34" charset="0"/>
              </a:rPr>
              <a:t>&lt;Title of presentation&gt;</a:t>
            </a:r>
          </a:p>
        </p:txBody>
      </p:sp>
      <p:sp>
        <p:nvSpPr>
          <p:cNvPr id="2" name="Rectangle 1">
            <a:extLst>
              <a:ext uri="{FF2B5EF4-FFF2-40B4-BE49-F238E27FC236}">
                <a16:creationId xmlns:a16="http://schemas.microsoft.com/office/drawing/2014/main" id="{35B45340-8F78-40F0-934E-9D5AFE07482F}"/>
              </a:ext>
            </a:extLst>
          </p:cNvPr>
          <p:cNvSpPr/>
          <p:nvPr/>
        </p:nvSpPr>
        <p:spPr>
          <a:xfrm>
            <a:off x="1542635" y="1511271"/>
            <a:ext cx="3698696" cy="2332234"/>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GB" sz="3200" dirty="0">
                <a:solidFill>
                  <a:prstClr val="white"/>
                </a:solidFill>
                <a:latin typeface="Open Sans" panose="020B0606030504020204"/>
              </a:rPr>
              <a:t>What the role  involves</a:t>
            </a:r>
            <a:endParaRPr kumimoji="0" lang="en-GB" sz="3200" b="0" i="0" u="none" strike="noStrike" kern="1200" cap="none" spc="0" normalizeH="0" baseline="0" noProof="0" dirty="0">
              <a:ln>
                <a:noFill/>
              </a:ln>
              <a:solidFill>
                <a:prstClr val="white"/>
              </a:solidFill>
              <a:effectLst/>
              <a:uLnTx/>
              <a:uFillTx/>
              <a:latin typeface="Open Sans" panose="020B0606030504020204"/>
              <a:ea typeface="+mn-ea"/>
              <a:cs typeface="+mn-cs"/>
            </a:endParaRPr>
          </a:p>
        </p:txBody>
      </p:sp>
      <p:sp>
        <p:nvSpPr>
          <p:cNvPr id="8" name="Rectangle 7">
            <a:extLst>
              <a:ext uri="{FF2B5EF4-FFF2-40B4-BE49-F238E27FC236}">
                <a16:creationId xmlns:a16="http://schemas.microsoft.com/office/drawing/2014/main" id="{85D44D18-8CA6-4B5A-AC11-5384DA5964E4}"/>
              </a:ext>
            </a:extLst>
          </p:cNvPr>
          <p:cNvSpPr/>
          <p:nvPr/>
        </p:nvSpPr>
        <p:spPr>
          <a:xfrm>
            <a:off x="5918814" y="1511271"/>
            <a:ext cx="3698696" cy="2332234"/>
          </a:xfrm>
          <a:prstGeom prst="rect">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GB" sz="3200" noProof="0" dirty="0">
                <a:solidFill>
                  <a:prstClr val="white"/>
                </a:solidFill>
                <a:latin typeface="Open Sans" panose="020B0606030504020204"/>
              </a:rPr>
              <a:t>Key information about the role </a:t>
            </a:r>
            <a:endParaRPr kumimoji="0" lang="en-GB" sz="3200" b="0" i="0" u="none" strike="noStrike" kern="1200" cap="none" spc="0" normalizeH="0" baseline="0" noProof="0" dirty="0">
              <a:ln>
                <a:noFill/>
              </a:ln>
              <a:solidFill>
                <a:prstClr val="white"/>
              </a:solidFill>
              <a:effectLst/>
              <a:uLnTx/>
              <a:uFillTx/>
              <a:latin typeface="Open Sans" panose="020B0606030504020204"/>
              <a:ea typeface="+mn-ea"/>
              <a:cs typeface="+mn-cs"/>
            </a:endParaRPr>
          </a:p>
        </p:txBody>
      </p:sp>
      <p:sp>
        <p:nvSpPr>
          <p:cNvPr id="9" name="Rectangle 8">
            <a:extLst>
              <a:ext uri="{FF2B5EF4-FFF2-40B4-BE49-F238E27FC236}">
                <a16:creationId xmlns:a16="http://schemas.microsoft.com/office/drawing/2014/main" id="{6C911976-C843-40A6-8E8F-F5AFD25ED869}"/>
              </a:ext>
            </a:extLst>
          </p:cNvPr>
          <p:cNvSpPr/>
          <p:nvPr/>
        </p:nvSpPr>
        <p:spPr>
          <a:xfrm>
            <a:off x="5918814" y="4083093"/>
            <a:ext cx="3698696" cy="2332234"/>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Open Sans" panose="020B0606030504020204"/>
                <a:ea typeface="+mn-ea"/>
                <a:cs typeface="+mn-cs"/>
              </a:rPr>
              <a:t>What are </a:t>
            </a:r>
            <a:r>
              <a:rPr lang="en-GB" sz="3200">
                <a:solidFill>
                  <a:prstClr val="white"/>
                </a:solidFill>
                <a:latin typeface="Open Sans" panose="020B0606030504020204"/>
              </a:rPr>
              <a:t>your </a:t>
            </a:r>
            <a:r>
              <a:rPr kumimoji="0" lang="en-GB" sz="3200" b="0" i="0" u="none" strike="noStrike" kern="1200" cap="none" spc="0" normalizeH="0" baseline="0" noProof="0">
                <a:ln>
                  <a:noFill/>
                </a:ln>
                <a:solidFill>
                  <a:prstClr val="white"/>
                </a:solidFill>
                <a:effectLst/>
                <a:uLnTx/>
                <a:uFillTx/>
                <a:latin typeface="Open Sans" panose="020B0606030504020204"/>
                <a:ea typeface="+mn-ea"/>
                <a:cs typeface="+mn-cs"/>
              </a:rPr>
              <a:t> </a:t>
            </a:r>
            <a:r>
              <a:rPr kumimoji="0" lang="en-GB" sz="3200" b="0" i="0" u="none" strike="noStrike" kern="1200" cap="none" spc="0" normalizeH="0" baseline="0" noProof="0" dirty="0">
                <a:ln>
                  <a:noFill/>
                </a:ln>
                <a:solidFill>
                  <a:prstClr val="white"/>
                </a:solidFill>
                <a:effectLst/>
                <a:uLnTx/>
                <a:uFillTx/>
                <a:latin typeface="Open Sans" panose="020B0606030504020204"/>
                <a:ea typeface="+mn-ea"/>
                <a:cs typeface="+mn-cs"/>
              </a:rPr>
              <a:t>next steps</a:t>
            </a:r>
          </a:p>
        </p:txBody>
      </p:sp>
      <p:sp>
        <p:nvSpPr>
          <p:cNvPr id="10" name="Rectangle 9">
            <a:extLst>
              <a:ext uri="{FF2B5EF4-FFF2-40B4-BE49-F238E27FC236}">
                <a16:creationId xmlns:a16="http://schemas.microsoft.com/office/drawing/2014/main" id="{7980560D-A54A-466E-97FF-7FFFE3BD775B}"/>
              </a:ext>
            </a:extLst>
          </p:cNvPr>
          <p:cNvSpPr/>
          <p:nvPr/>
        </p:nvSpPr>
        <p:spPr>
          <a:xfrm>
            <a:off x="1542635" y="4083093"/>
            <a:ext cx="3698696" cy="2332234"/>
          </a:xfrm>
          <a:prstGeom prst="rect">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Open Sans" panose="020B0606030504020204"/>
                <a:ea typeface="+mn-ea"/>
                <a:cs typeface="+mn-cs"/>
              </a:rPr>
              <a:t>What routes are available to you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C05AA-E303-4A70-99A4-4C8A38FA0B37}"/>
              </a:ext>
            </a:extLst>
          </p:cNvPr>
          <p:cNvSpPr>
            <a:spLocks noGrp="1"/>
          </p:cNvSpPr>
          <p:nvPr>
            <p:ph type="title"/>
          </p:nvPr>
        </p:nvSpPr>
        <p:spPr>
          <a:xfrm>
            <a:off x="1215348" y="337888"/>
            <a:ext cx="10515600" cy="654050"/>
          </a:xfrm>
        </p:spPr>
        <p:txBody>
          <a:bodyPr/>
          <a:lstStyle/>
          <a:p>
            <a:r>
              <a:rPr lang="en-GB" b="1" dirty="0">
                <a:solidFill>
                  <a:srgbClr val="003764"/>
                </a:solidFill>
              </a:rPr>
              <a:t>Key info</a:t>
            </a:r>
          </a:p>
        </p:txBody>
      </p:sp>
      <p:sp>
        <p:nvSpPr>
          <p:cNvPr id="3" name="Content Placeholder 2">
            <a:extLst>
              <a:ext uri="{FF2B5EF4-FFF2-40B4-BE49-F238E27FC236}">
                <a16:creationId xmlns:a16="http://schemas.microsoft.com/office/drawing/2014/main" id="{F0F211C3-3B83-41B8-8D54-2692D1578E31}"/>
              </a:ext>
            </a:extLst>
          </p:cNvPr>
          <p:cNvSpPr>
            <a:spLocks noGrp="1"/>
          </p:cNvSpPr>
          <p:nvPr>
            <p:ph idx="1"/>
          </p:nvPr>
        </p:nvSpPr>
        <p:spPr>
          <a:xfrm>
            <a:off x="838200" y="1171575"/>
            <a:ext cx="10515600" cy="5005388"/>
          </a:xfrm>
        </p:spPr>
        <p:txBody>
          <a:bodyPr/>
          <a:lstStyle/>
          <a:p>
            <a:pPr marL="0" indent="0">
              <a:buNone/>
            </a:pPr>
            <a:endParaRPr lang="en-GB" dirty="0"/>
          </a:p>
          <a:p>
            <a:endParaRPr lang="en-GB" dirty="0"/>
          </a:p>
          <a:p>
            <a:endParaRPr lang="en-GB" dirty="0"/>
          </a:p>
          <a:p>
            <a:endParaRPr lang="en-GB" dirty="0"/>
          </a:p>
        </p:txBody>
      </p:sp>
      <p:sp>
        <p:nvSpPr>
          <p:cNvPr id="6" name="Rectangle 5">
            <a:extLst>
              <a:ext uri="{FF2B5EF4-FFF2-40B4-BE49-F238E27FC236}">
                <a16:creationId xmlns:a16="http://schemas.microsoft.com/office/drawing/2014/main" id="{7219D0FC-C03B-4C43-8DDF-FB12AFE0FF7C}"/>
              </a:ext>
            </a:extLst>
          </p:cNvPr>
          <p:cNvSpPr/>
          <p:nvPr/>
        </p:nvSpPr>
        <p:spPr>
          <a:xfrm>
            <a:off x="4017196" y="1530849"/>
            <a:ext cx="6359703" cy="770562"/>
          </a:xfrm>
          <a:prstGeom prst="rect">
            <a:avLst/>
          </a:prstGeom>
          <a:solidFill>
            <a:schemeClr val="accent1">
              <a:lumMod val="5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GB" dirty="0">
                <a:solidFill>
                  <a:schemeClr val="bg1"/>
                </a:solidFill>
              </a:rPr>
              <a:t>£18,000</a:t>
            </a:r>
          </a:p>
        </p:txBody>
      </p:sp>
      <p:sp>
        <p:nvSpPr>
          <p:cNvPr id="7" name="TextBox 6">
            <a:extLst>
              <a:ext uri="{FF2B5EF4-FFF2-40B4-BE49-F238E27FC236}">
                <a16:creationId xmlns:a16="http://schemas.microsoft.com/office/drawing/2014/main" id="{C7ADAB45-6BF0-4BB6-AE13-810BC0AEA126}"/>
              </a:ext>
            </a:extLst>
          </p:cNvPr>
          <p:cNvSpPr txBox="1"/>
          <p:nvPr/>
        </p:nvSpPr>
        <p:spPr>
          <a:xfrm>
            <a:off x="1215348" y="1685297"/>
            <a:ext cx="2424701" cy="461665"/>
          </a:xfrm>
          <a:prstGeom prst="rect">
            <a:avLst/>
          </a:prstGeom>
          <a:noFill/>
        </p:spPr>
        <p:txBody>
          <a:bodyPr wrap="square" rtlCol="0">
            <a:spAutoFit/>
          </a:bodyPr>
          <a:lstStyle/>
          <a:p>
            <a:r>
              <a:rPr lang="en-GB" sz="2400" dirty="0">
                <a:latin typeface="Open Sans" panose="020B0606030504020204" pitchFamily="34" charset="0"/>
                <a:ea typeface="Open Sans" panose="020B0606030504020204" pitchFamily="34" charset="0"/>
                <a:cs typeface="Open Sans" panose="020B0606030504020204" pitchFamily="34" charset="0"/>
              </a:rPr>
              <a:t>Entry level </a:t>
            </a:r>
          </a:p>
        </p:txBody>
      </p:sp>
      <p:sp>
        <p:nvSpPr>
          <p:cNvPr id="8" name="Rectangle 7">
            <a:extLst>
              <a:ext uri="{FF2B5EF4-FFF2-40B4-BE49-F238E27FC236}">
                <a16:creationId xmlns:a16="http://schemas.microsoft.com/office/drawing/2014/main" id="{467B7E42-A20A-4B4A-AB74-93C3FF6D619F}"/>
              </a:ext>
            </a:extLst>
          </p:cNvPr>
          <p:cNvSpPr/>
          <p:nvPr/>
        </p:nvSpPr>
        <p:spPr>
          <a:xfrm>
            <a:off x="4017196" y="2658438"/>
            <a:ext cx="6359703" cy="770562"/>
          </a:xfrm>
          <a:prstGeom prst="rect">
            <a:avLst/>
          </a:prstGeom>
          <a:solidFill>
            <a:srgbClr val="DA291C"/>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GB" dirty="0"/>
              <a:t>£35,000</a:t>
            </a:r>
          </a:p>
        </p:txBody>
      </p:sp>
      <p:sp>
        <p:nvSpPr>
          <p:cNvPr id="9" name="TextBox 8">
            <a:extLst>
              <a:ext uri="{FF2B5EF4-FFF2-40B4-BE49-F238E27FC236}">
                <a16:creationId xmlns:a16="http://schemas.microsoft.com/office/drawing/2014/main" id="{432B54F4-3CEC-4347-8B16-FF8F448C7AFE}"/>
              </a:ext>
            </a:extLst>
          </p:cNvPr>
          <p:cNvSpPr txBox="1"/>
          <p:nvPr/>
        </p:nvSpPr>
        <p:spPr>
          <a:xfrm>
            <a:off x="1215348" y="2812886"/>
            <a:ext cx="2424701" cy="461665"/>
          </a:xfrm>
          <a:prstGeom prst="rect">
            <a:avLst/>
          </a:prstGeom>
          <a:noFill/>
        </p:spPr>
        <p:txBody>
          <a:bodyPr wrap="square" rtlCol="0">
            <a:spAutoFit/>
          </a:bodyPr>
          <a:lstStyle/>
          <a:p>
            <a:r>
              <a:rPr lang="en-GB" sz="2400" dirty="0">
                <a:latin typeface="Open Sans" panose="020B0606030504020204" pitchFamily="34" charset="0"/>
                <a:ea typeface="Open Sans" panose="020B0606030504020204" pitchFamily="34" charset="0"/>
                <a:cs typeface="Open Sans" panose="020B0606030504020204" pitchFamily="34" charset="0"/>
              </a:rPr>
              <a:t>Experienced  </a:t>
            </a:r>
          </a:p>
        </p:txBody>
      </p:sp>
      <p:pic>
        <p:nvPicPr>
          <p:cNvPr id="10" name="Picture 6" descr="A picture containing drawing&#10;&#10;Description automatically generated">
            <a:extLst>
              <a:ext uri="{FF2B5EF4-FFF2-40B4-BE49-F238E27FC236}">
                <a16:creationId xmlns:a16="http://schemas.microsoft.com/office/drawing/2014/main" id="{5422C982-4BD3-47C9-9CF3-6704C9E93D4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153650" y="73025"/>
            <a:ext cx="203835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a:extLst>
              <a:ext uri="{FF2B5EF4-FFF2-40B4-BE49-F238E27FC236}">
                <a16:creationId xmlns:a16="http://schemas.microsoft.com/office/drawing/2014/main" id="{01A81BA3-528E-4FC2-85DF-003BBAFC36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488" y="4420228"/>
            <a:ext cx="2667000" cy="150495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39EB78D-DAA1-4D5A-84E5-8C3187DE1B4E}"/>
              </a:ext>
            </a:extLst>
          </p:cNvPr>
          <p:cNvSpPr txBox="1"/>
          <p:nvPr/>
        </p:nvSpPr>
        <p:spPr>
          <a:xfrm>
            <a:off x="4017196" y="4613097"/>
            <a:ext cx="6359703" cy="923330"/>
          </a:xfrm>
          <a:prstGeom prst="rect">
            <a:avLst/>
          </a:prstGeom>
          <a:noFill/>
        </p:spPr>
        <p:txBody>
          <a:bodyPr wrap="square" rtlCol="0">
            <a:spAutoFit/>
          </a:bodyPr>
          <a:lstStyle/>
          <a:p>
            <a:r>
              <a:rPr lang="en-GB" dirty="0">
                <a:latin typeface="Open Sans" panose="020B0606030504020204" pitchFamily="34" charset="0"/>
                <a:ea typeface="Open Sans" panose="020B0606030504020204" pitchFamily="34" charset="0"/>
                <a:cs typeface="Open Sans" panose="020B0606030504020204" pitchFamily="34" charset="0"/>
              </a:rPr>
              <a:t>Typical hours: </a:t>
            </a:r>
            <a:r>
              <a:rPr lang="en-GB" dirty="0">
                <a:solidFill>
                  <a:srgbClr val="DA291C"/>
                </a:solidFill>
                <a:latin typeface="Open Sans" panose="020B0606030504020204" pitchFamily="34" charset="0"/>
                <a:ea typeface="Open Sans" panose="020B0606030504020204" pitchFamily="34" charset="0"/>
                <a:cs typeface="Open Sans" panose="020B0606030504020204" pitchFamily="34" charset="0"/>
              </a:rPr>
              <a:t>37 - 40 per week</a:t>
            </a:r>
          </a:p>
          <a:p>
            <a:endParaRPr lang="en-GB" dirty="0">
              <a:latin typeface="Open Sans" panose="020B0606030504020204" pitchFamily="34" charset="0"/>
              <a:ea typeface="Open Sans" panose="020B0606030504020204" pitchFamily="34" charset="0"/>
              <a:cs typeface="Open Sans" panose="020B0606030504020204" pitchFamily="34" charset="0"/>
            </a:endParaRPr>
          </a:p>
          <a:p>
            <a:r>
              <a:rPr lang="en-GB" dirty="0">
                <a:latin typeface="Open Sans" panose="020B0606030504020204" pitchFamily="34" charset="0"/>
                <a:ea typeface="Open Sans" panose="020B0606030504020204" pitchFamily="34" charset="0"/>
                <a:cs typeface="Open Sans" panose="020B0606030504020204" pitchFamily="34" charset="0"/>
              </a:rPr>
              <a:t>Working pattern: </a:t>
            </a:r>
            <a:r>
              <a:rPr lang="en-GB" dirty="0">
                <a:solidFill>
                  <a:srgbClr val="DA291C"/>
                </a:solidFill>
                <a:latin typeface="Open Sans" panose="020B0606030504020204" pitchFamily="34" charset="0"/>
                <a:ea typeface="Open Sans" panose="020B0606030504020204" pitchFamily="34" charset="0"/>
                <a:cs typeface="Open Sans" panose="020B0606030504020204" pitchFamily="34" charset="0"/>
              </a:rPr>
              <a:t>You may work evenings</a:t>
            </a:r>
          </a:p>
        </p:txBody>
      </p:sp>
    </p:spTree>
    <p:extLst>
      <p:ext uri="{BB962C8B-B14F-4D97-AF65-F5344CB8AC3E}">
        <p14:creationId xmlns:p14="http://schemas.microsoft.com/office/powerpoint/2010/main" val="968835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6BBE8AE-02B1-46D2-8DEB-E47B1E63C54F}"/>
              </a:ext>
            </a:extLst>
          </p:cNvPr>
          <p:cNvSpPr/>
          <p:nvPr/>
        </p:nvSpPr>
        <p:spPr>
          <a:xfrm>
            <a:off x="838200" y="1530848"/>
            <a:ext cx="10906018" cy="945223"/>
          </a:xfrm>
          <a:prstGeom prst="rect">
            <a:avLst/>
          </a:prstGeom>
          <a:solidFill>
            <a:schemeClr val="accent1">
              <a:lumMod val="5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dirty="0">
              <a:solidFill>
                <a:schemeClr val="bg1"/>
              </a:solidFill>
            </a:endParaRPr>
          </a:p>
        </p:txBody>
      </p:sp>
      <p:sp>
        <p:nvSpPr>
          <p:cNvPr id="2" name="Title 1">
            <a:extLst>
              <a:ext uri="{FF2B5EF4-FFF2-40B4-BE49-F238E27FC236}">
                <a16:creationId xmlns:a16="http://schemas.microsoft.com/office/drawing/2014/main" id="{4C1C05AA-E303-4A70-99A4-4C8A38FA0B37}"/>
              </a:ext>
            </a:extLst>
          </p:cNvPr>
          <p:cNvSpPr>
            <a:spLocks noGrp="1"/>
          </p:cNvSpPr>
          <p:nvPr>
            <p:ph type="title"/>
          </p:nvPr>
        </p:nvSpPr>
        <p:spPr>
          <a:xfrm>
            <a:off x="838200" y="365126"/>
            <a:ext cx="10515600" cy="654050"/>
          </a:xfrm>
        </p:spPr>
        <p:txBody>
          <a:bodyPr/>
          <a:lstStyle/>
          <a:p>
            <a:r>
              <a:rPr lang="en-GB" b="1" dirty="0">
                <a:solidFill>
                  <a:srgbClr val="003764"/>
                </a:solidFill>
              </a:rPr>
              <a:t>What does a graphic designer do?</a:t>
            </a:r>
          </a:p>
        </p:txBody>
      </p:sp>
      <p:sp>
        <p:nvSpPr>
          <p:cNvPr id="3" name="Content Placeholder 2">
            <a:extLst>
              <a:ext uri="{FF2B5EF4-FFF2-40B4-BE49-F238E27FC236}">
                <a16:creationId xmlns:a16="http://schemas.microsoft.com/office/drawing/2014/main" id="{F0F211C3-3B83-41B8-8D54-2692D1578E31}"/>
              </a:ext>
            </a:extLst>
          </p:cNvPr>
          <p:cNvSpPr>
            <a:spLocks noGrp="1"/>
          </p:cNvSpPr>
          <p:nvPr>
            <p:ph idx="1"/>
          </p:nvPr>
        </p:nvSpPr>
        <p:spPr>
          <a:xfrm>
            <a:off x="838199" y="2707987"/>
            <a:ext cx="11102163" cy="5005388"/>
          </a:xfrm>
        </p:spPr>
        <p:txBody>
          <a:bodyPr/>
          <a:lstStyle/>
          <a:p>
            <a:pPr marL="0" indent="0" algn="l">
              <a:buNone/>
            </a:pPr>
            <a:r>
              <a:rPr lang="en-GB" sz="2000" b="0" i="0" dirty="0">
                <a:solidFill>
                  <a:srgbClr val="0B0C0C"/>
                </a:solidFill>
                <a:effectLst/>
                <a:latin typeface="GDS Transport"/>
              </a:rPr>
              <a:t>On a daily basis you might:</a:t>
            </a:r>
          </a:p>
          <a:p>
            <a:pPr algn="l">
              <a:buFont typeface="Arial" panose="020B0604020202020204" pitchFamily="34" charset="0"/>
              <a:buChar char="•"/>
            </a:pPr>
            <a:r>
              <a:rPr lang="en-GB" sz="2000" b="0" i="0" dirty="0">
                <a:solidFill>
                  <a:srgbClr val="0B0C0C"/>
                </a:solidFill>
                <a:effectLst/>
                <a:latin typeface="GDS Transport"/>
              </a:rPr>
              <a:t>help clients set short-term and long-term fitness goals</a:t>
            </a:r>
          </a:p>
          <a:p>
            <a:pPr algn="l">
              <a:buFont typeface="Arial" panose="020B0604020202020204" pitchFamily="34" charset="0"/>
              <a:buChar char="•"/>
            </a:pPr>
            <a:r>
              <a:rPr lang="en-GB" sz="2000" b="0" i="0" dirty="0">
                <a:solidFill>
                  <a:srgbClr val="0B0C0C"/>
                </a:solidFill>
                <a:effectLst/>
                <a:latin typeface="GDS Transport"/>
              </a:rPr>
              <a:t>plan a fitness programme to help clients achieve their goals</a:t>
            </a:r>
          </a:p>
          <a:p>
            <a:pPr algn="l">
              <a:buFont typeface="Arial" panose="020B0604020202020204" pitchFamily="34" charset="0"/>
              <a:buChar char="•"/>
            </a:pPr>
            <a:r>
              <a:rPr lang="en-GB" sz="2000" b="0" i="0" dirty="0">
                <a:solidFill>
                  <a:srgbClr val="0B0C0C"/>
                </a:solidFill>
                <a:effectLst/>
                <a:latin typeface="GDS Transport"/>
              </a:rPr>
              <a:t>teach, motivate and coach clients in how to follow their programmes safely and effectively</a:t>
            </a:r>
          </a:p>
          <a:p>
            <a:pPr algn="l">
              <a:buFont typeface="Arial" panose="020B0604020202020204" pitchFamily="34" charset="0"/>
              <a:buChar char="•"/>
            </a:pPr>
            <a:r>
              <a:rPr lang="en-GB" sz="2000" b="0" i="0" dirty="0">
                <a:solidFill>
                  <a:srgbClr val="0B0C0C"/>
                </a:solidFill>
                <a:effectLst/>
                <a:latin typeface="GDS Transport"/>
              </a:rPr>
              <a:t>give advice on health, nutrition and lifestyle changes</a:t>
            </a:r>
          </a:p>
          <a:p>
            <a:pPr algn="l">
              <a:buFont typeface="Arial" panose="020B0604020202020204" pitchFamily="34" charset="0"/>
              <a:buChar char="•"/>
            </a:pPr>
            <a:r>
              <a:rPr lang="en-GB" sz="2000" b="0" i="0" dirty="0">
                <a:solidFill>
                  <a:srgbClr val="0B0C0C"/>
                </a:solidFill>
                <a:effectLst/>
                <a:latin typeface="GDS Transport"/>
              </a:rPr>
              <a:t>help clients with their workouts</a:t>
            </a:r>
          </a:p>
          <a:p>
            <a:pPr algn="l">
              <a:buFont typeface="Arial" panose="020B0604020202020204" pitchFamily="34" charset="0"/>
              <a:buChar char="•"/>
            </a:pPr>
            <a:r>
              <a:rPr lang="en-GB" sz="2000" b="0" i="0" dirty="0">
                <a:solidFill>
                  <a:srgbClr val="0B0C0C"/>
                </a:solidFill>
                <a:effectLst/>
                <a:latin typeface="GDS Transport"/>
              </a:rPr>
              <a:t>check and record clients' progress, using methods like measuring heart rate and levels of body fat</a:t>
            </a:r>
          </a:p>
          <a:p>
            <a:pPr algn="l">
              <a:buFont typeface="Arial" panose="020B0604020202020204" pitchFamily="34" charset="0"/>
              <a:buChar char="•"/>
            </a:pPr>
            <a:r>
              <a:rPr lang="en-GB" sz="2000" b="0" i="0" dirty="0">
                <a:solidFill>
                  <a:srgbClr val="0B0C0C"/>
                </a:solidFill>
                <a:effectLst/>
                <a:latin typeface="GDS Transport"/>
              </a:rPr>
              <a:t>promote your services and do business admin tasks if you are self-employed</a:t>
            </a:r>
          </a:p>
          <a:p>
            <a:endParaRPr lang="en-GB" dirty="0"/>
          </a:p>
        </p:txBody>
      </p:sp>
      <p:sp>
        <p:nvSpPr>
          <p:cNvPr id="7" name="TextBox 6">
            <a:extLst>
              <a:ext uri="{FF2B5EF4-FFF2-40B4-BE49-F238E27FC236}">
                <a16:creationId xmlns:a16="http://schemas.microsoft.com/office/drawing/2014/main" id="{94738F75-C2D1-493E-9D3E-B99E346D97C7}"/>
              </a:ext>
            </a:extLst>
          </p:cNvPr>
          <p:cNvSpPr txBox="1"/>
          <p:nvPr/>
        </p:nvSpPr>
        <p:spPr>
          <a:xfrm>
            <a:off x="976046" y="1647319"/>
            <a:ext cx="10685124" cy="830997"/>
          </a:xfrm>
          <a:prstGeom prst="rect">
            <a:avLst/>
          </a:prstGeom>
          <a:noFill/>
        </p:spPr>
        <p:txBody>
          <a:bodyPr wrap="square">
            <a:spAutoFit/>
          </a:bodyPr>
          <a:lstStyle/>
          <a:p>
            <a:pPr marL="0" indent="0">
              <a:buNone/>
            </a:pPr>
            <a:r>
              <a:rPr lang="en-GB" sz="2400" b="0" i="0" dirty="0">
                <a:solidFill>
                  <a:schemeClr val="bg1"/>
                </a:solidFill>
                <a:effectLst/>
                <a:latin typeface="GDS Transport"/>
              </a:rPr>
              <a:t>Graphic designers create visual branding, adverts, brochures, magazines, website designs, product packaging and displays</a:t>
            </a:r>
            <a:endParaRPr lang="en-GB"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 name="Picture 6" descr="A picture containing drawing&#10;&#10;Description automatically generated">
            <a:extLst>
              <a:ext uri="{FF2B5EF4-FFF2-40B4-BE49-F238E27FC236}">
                <a16:creationId xmlns:a16="http://schemas.microsoft.com/office/drawing/2014/main" id="{55D6D92F-DDFF-4B51-99B0-DBE5BD9A7E4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153650" y="73025"/>
            <a:ext cx="203835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8304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ADB9F-5AD7-43FA-BD4D-862FB8909C64}"/>
              </a:ext>
            </a:extLst>
          </p:cNvPr>
          <p:cNvSpPr>
            <a:spLocks noGrp="1"/>
          </p:cNvSpPr>
          <p:nvPr>
            <p:ph type="title"/>
          </p:nvPr>
        </p:nvSpPr>
        <p:spPr>
          <a:xfrm>
            <a:off x="838200" y="446633"/>
            <a:ext cx="9626600" cy="1325563"/>
          </a:xfrm>
        </p:spPr>
        <p:txBody>
          <a:bodyPr/>
          <a:lstStyle/>
          <a:p>
            <a:r>
              <a:rPr lang="en-GB" b="1" dirty="0">
                <a:solidFill>
                  <a:srgbClr val="003764"/>
                </a:solidFill>
              </a:rPr>
              <a:t>Career progression</a:t>
            </a:r>
          </a:p>
        </p:txBody>
      </p:sp>
      <p:sp>
        <p:nvSpPr>
          <p:cNvPr id="3" name="Content Placeholder 2">
            <a:extLst>
              <a:ext uri="{FF2B5EF4-FFF2-40B4-BE49-F238E27FC236}">
                <a16:creationId xmlns:a16="http://schemas.microsoft.com/office/drawing/2014/main" id="{F272BB98-3469-41A6-AC1B-F49C64DE3DF2}"/>
              </a:ext>
            </a:extLst>
          </p:cNvPr>
          <p:cNvSpPr>
            <a:spLocks noGrp="1"/>
          </p:cNvSpPr>
          <p:nvPr>
            <p:ph idx="1"/>
          </p:nvPr>
        </p:nvSpPr>
        <p:spPr>
          <a:xfrm>
            <a:off x="838200" y="2158454"/>
            <a:ext cx="5257800" cy="4252913"/>
          </a:xfrm>
        </p:spPr>
        <p:txBody>
          <a:bodyPr/>
          <a:lstStyle/>
          <a:p>
            <a:pPr marL="0" indent="0" algn="l">
              <a:buNone/>
            </a:pPr>
            <a:r>
              <a:rPr lang="en-GB" b="0" i="0" dirty="0">
                <a:solidFill>
                  <a:srgbClr val="0B0C0C"/>
                </a:solidFill>
                <a:effectLst/>
                <a:latin typeface="GDS Transport"/>
              </a:rPr>
              <a:t>You could become a senior designer, creative director or move into management.</a:t>
            </a:r>
          </a:p>
          <a:p>
            <a:pPr marL="0" indent="0" algn="l">
              <a:buNone/>
            </a:pPr>
            <a:r>
              <a:rPr lang="en-GB" b="0" i="0" dirty="0">
                <a:solidFill>
                  <a:srgbClr val="0B0C0C"/>
                </a:solidFill>
                <a:effectLst/>
                <a:latin typeface="GDS Transport"/>
              </a:rPr>
              <a:t>You could go freelance or start your own design agency.</a:t>
            </a:r>
          </a:p>
          <a:p>
            <a:pPr marL="0" indent="0" algn="l">
              <a:buNone/>
            </a:pPr>
            <a:r>
              <a:rPr lang="en-GB" b="0" i="0" dirty="0">
                <a:solidFill>
                  <a:srgbClr val="0B0C0C"/>
                </a:solidFill>
                <a:effectLst/>
                <a:latin typeface="GDS Transport"/>
              </a:rPr>
              <a:t>Another option is to move into teaching or lecturing.</a:t>
            </a:r>
          </a:p>
          <a:p>
            <a:pPr marL="0" indent="0" algn="l">
              <a:buNone/>
            </a:pPr>
            <a:endParaRPr lang="en-GB" sz="2400" b="0" i="0" dirty="0">
              <a:solidFill>
                <a:srgbClr val="0B0C0C"/>
              </a:solidFill>
              <a:effectLst/>
              <a:latin typeface="GDS Transport"/>
            </a:endParaRPr>
          </a:p>
        </p:txBody>
      </p:sp>
      <p:pic>
        <p:nvPicPr>
          <p:cNvPr id="5" name="Picture 6" descr="A picture containing drawing&#10;&#10;Description automatically generated">
            <a:extLst>
              <a:ext uri="{FF2B5EF4-FFF2-40B4-BE49-F238E27FC236}">
                <a16:creationId xmlns:a16="http://schemas.microsoft.com/office/drawing/2014/main" id="{42924FC6-95FE-4B4F-B3C1-B5726A9717C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153650" y="73025"/>
            <a:ext cx="203835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C71D32C6-18CF-43AB-88C0-84C02AC3C1AD}"/>
              </a:ext>
            </a:extLst>
          </p:cNvPr>
          <p:cNvPicPr>
            <a:picLocks noChangeAspect="1"/>
          </p:cNvPicPr>
          <p:nvPr/>
        </p:nvPicPr>
        <p:blipFill>
          <a:blip r:embed="rId3"/>
          <a:stretch>
            <a:fillRect/>
          </a:stretch>
        </p:blipFill>
        <p:spPr>
          <a:xfrm>
            <a:off x="6383218" y="2847643"/>
            <a:ext cx="5808782" cy="4010357"/>
          </a:xfrm>
          <a:prstGeom prst="rect">
            <a:avLst/>
          </a:prstGeom>
        </p:spPr>
      </p:pic>
    </p:spTree>
    <p:extLst>
      <p:ext uri="{BB962C8B-B14F-4D97-AF65-F5344CB8AC3E}">
        <p14:creationId xmlns:p14="http://schemas.microsoft.com/office/powerpoint/2010/main" val="625325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ADB9F-5AD7-43FA-BD4D-862FB8909C64}"/>
              </a:ext>
            </a:extLst>
          </p:cNvPr>
          <p:cNvSpPr>
            <a:spLocks noGrp="1"/>
          </p:cNvSpPr>
          <p:nvPr>
            <p:ph type="title"/>
          </p:nvPr>
        </p:nvSpPr>
        <p:spPr>
          <a:xfrm>
            <a:off x="293945" y="492717"/>
            <a:ext cx="11688505" cy="1073150"/>
          </a:xfrm>
        </p:spPr>
        <p:txBody>
          <a:bodyPr/>
          <a:lstStyle/>
          <a:p>
            <a:r>
              <a:rPr lang="en-GB" b="1" dirty="0">
                <a:solidFill>
                  <a:srgbClr val="003764"/>
                </a:solidFill>
              </a:rPr>
              <a:t>What routes you can take to be a graphic designer ?</a:t>
            </a:r>
          </a:p>
        </p:txBody>
      </p:sp>
      <p:sp>
        <p:nvSpPr>
          <p:cNvPr id="3" name="Content Placeholder 2">
            <a:extLst>
              <a:ext uri="{FF2B5EF4-FFF2-40B4-BE49-F238E27FC236}">
                <a16:creationId xmlns:a16="http://schemas.microsoft.com/office/drawing/2014/main" id="{F272BB98-3469-41A6-AC1B-F49C64DE3DF2}"/>
              </a:ext>
            </a:extLst>
          </p:cNvPr>
          <p:cNvSpPr>
            <a:spLocks noGrp="1"/>
          </p:cNvSpPr>
          <p:nvPr>
            <p:ph idx="1"/>
          </p:nvPr>
        </p:nvSpPr>
        <p:spPr>
          <a:xfrm>
            <a:off x="5876924" y="1945869"/>
            <a:ext cx="6105526" cy="4802186"/>
          </a:xfrm>
        </p:spPr>
        <p:txBody>
          <a:bodyPr/>
          <a:lstStyle/>
          <a:p>
            <a:pPr marL="0" indent="0" algn="l">
              <a:buNone/>
            </a:pPr>
            <a:r>
              <a:rPr lang="en-GB" sz="2000" b="1" i="0" dirty="0">
                <a:solidFill>
                  <a:srgbClr val="0B0C0C"/>
                </a:solidFill>
                <a:effectLst/>
                <a:latin typeface="GDS Transport"/>
              </a:rPr>
              <a:t>College</a:t>
            </a:r>
          </a:p>
          <a:p>
            <a:pPr algn="l"/>
            <a:r>
              <a:rPr lang="en-GB" sz="2000" b="0" i="0" dirty="0">
                <a:solidFill>
                  <a:srgbClr val="0B0C0C"/>
                </a:solidFill>
                <a:effectLst/>
                <a:latin typeface="GDS Transport"/>
              </a:rPr>
              <a:t>You could take a college course like a Level 2 Technical Award in Graphic Design or A level Graphic Communication, and use this to join a company as a design assistant.</a:t>
            </a:r>
          </a:p>
          <a:p>
            <a:pPr algn="l"/>
            <a:r>
              <a:rPr lang="en-GB" sz="2000" b="0" i="0" dirty="0">
                <a:solidFill>
                  <a:srgbClr val="0B0C0C"/>
                </a:solidFill>
                <a:effectLst/>
                <a:latin typeface="GDS Transport"/>
              </a:rPr>
              <a:t>You would need a good portfolio to showcase your skills to employers.</a:t>
            </a:r>
          </a:p>
          <a:p>
            <a:pPr marL="0" indent="0" algn="l">
              <a:buNone/>
            </a:pPr>
            <a:r>
              <a:rPr lang="en-GB" sz="2000" b="1" i="0" dirty="0">
                <a:solidFill>
                  <a:srgbClr val="0B0C0C"/>
                </a:solidFill>
                <a:effectLst/>
                <a:latin typeface="GDS Transport"/>
              </a:rPr>
              <a:t>Entry requirements</a:t>
            </a:r>
          </a:p>
          <a:p>
            <a:pPr algn="l"/>
            <a:r>
              <a:rPr lang="en-GB" sz="2000" b="0" i="0" dirty="0">
                <a:solidFill>
                  <a:srgbClr val="0B0C0C"/>
                </a:solidFill>
                <a:effectLst/>
                <a:latin typeface="GDS Transport"/>
              </a:rPr>
              <a:t>You may need:</a:t>
            </a:r>
          </a:p>
          <a:p>
            <a:pPr algn="l">
              <a:buFont typeface="Arial" panose="020B0604020202020204" pitchFamily="34" charset="0"/>
              <a:buChar char="•"/>
            </a:pPr>
            <a:r>
              <a:rPr lang="en-GB" sz="2000" b="0" i="0" dirty="0">
                <a:solidFill>
                  <a:srgbClr val="0B0C0C"/>
                </a:solidFill>
                <a:effectLst/>
                <a:latin typeface="GDS Transport"/>
              </a:rPr>
              <a:t>4 or 5 GCSEs at grades 9 to 4 (A* to C), or equivalent, for a level 3 course</a:t>
            </a:r>
          </a:p>
          <a:p>
            <a:pPr algn="l">
              <a:buFont typeface="Arial" panose="020B0604020202020204" pitchFamily="34" charset="0"/>
              <a:buChar char="•"/>
            </a:pPr>
            <a:r>
              <a:rPr lang="en-GB" sz="2000" b="0" i="0" dirty="0">
                <a:solidFill>
                  <a:srgbClr val="0B0C0C"/>
                </a:solidFill>
                <a:effectLst/>
                <a:latin typeface="GDS Transport"/>
              </a:rPr>
              <a:t>1 or 2 A levels, a level 3 diploma or relevant experience for a level 4 or level 5 course</a:t>
            </a:r>
          </a:p>
        </p:txBody>
      </p:sp>
      <p:pic>
        <p:nvPicPr>
          <p:cNvPr id="1026" name="Picture 2" descr="Hub, transferring global best practice">
            <a:extLst>
              <a:ext uri="{FF2B5EF4-FFF2-40B4-BE49-F238E27FC236}">
                <a16:creationId xmlns:a16="http://schemas.microsoft.com/office/drawing/2014/main" id="{EA8EC667-6E6E-4FA2-BD47-973C668EDC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21284"/>
            <a:ext cx="5649062" cy="3136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100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1DA06-ECF4-4DFC-B4F3-C2BB30C24E89}"/>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300" kern="1200" dirty="0">
                <a:solidFill>
                  <a:srgbClr val="FFFFFF"/>
                </a:solidFill>
                <a:latin typeface="+mj-lt"/>
                <a:ea typeface="+mj-ea"/>
                <a:cs typeface="+mj-cs"/>
              </a:rPr>
              <a:t>What subjects do I need to enter this sector?</a:t>
            </a:r>
          </a:p>
        </p:txBody>
      </p:sp>
      <p:graphicFrame>
        <p:nvGraphicFramePr>
          <p:cNvPr id="6" name="Diagram 5">
            <a:extLst>
              <a:ext uri="{FF2B5EF4-FFF2-40B4-BE49-F238E27FC236}">
                <a16:creationId xmlns:a16="http://schemas.microsoft.com/office/drawing/2014/main" id="{381A62F0-8BEB-43C4-AB66-A8934E3C5155}"/>
              </a:ext>
            </a:extLst>
          </p:cNvPr>
          <p:cNvGraphicFramePr/>
          <p:nvPr>
            <p:extLst>
              <p:ext uri="{D42A27DB-BD31-4B8C-83A1-F6EECF244321}">
                <p14:modId xmlns:p14="http://schemas.microsoft.com/office/powerpoint/2010/main" val="850984741"/>
              </p:ext>
            </p:extLst>
          </p:nvPr>
        </p:nvGraphicFramePr>
        <p:xfrm>
          <a:off x="4064000" y="53156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tle 1">
            <a:extLst>
              <a:ext uri="{FF2B5EF4-FFF2-40B4-BE49-F238E27FC236}">
                <a16:creationId xmlns:a16="http://schemas.microsoft.com/office/drawing/2014/main" id="{E375371D-3ADC-4AB7-B07D-FE941589499E}"/>
              </a:ext>
            </a:extLst>
          </p:cNvPr>
          <p:cNvSpPr txBox="1">
            <a:spLocks/>
          </p:cNvSpPr>
          <p:nvPr/>
        </p:nvSpPr>
        <p:spPr bwMode="auto">
          <a:xfrm>
            <a:off x="1304317" y="2435225"/>
            <a:ext cx="2759683"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r>
              <a:rPr lang="en-GB" b="1" dirty="0">
                <a:solidFill>
                  <a:srgbClr val="003764"/>
                </a:solidFill>
              </a:rPr>
              <a:t>What subjects could I focus on?</a:t>
            </a:r>
          </a:p>
        </p:txBody>
      </p:sp>
      <p:pic>
        <p:nvPicPr>
          <p:cNvPr id="12" name="Graphic 11" descr="Checkmark with solid fill">
            <a:extLst>
              <a:ext uri="{FF2B5EF4-FFF2-40B4-BE49-F238E27FC236}">
                <a16:creationId xmlns:a16="http://schemas.microsoft.com/office/drawing/2014/main" id="{65CFF1B1-9BF6-4A97-B009-ED6CD850E2E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90168" y="2971800"/>
            <a:ext cx="914400" cy="914400"/>
          </a:xfrm>
          <a:prstGeom prst="rect">
            <a:avLst/>
          </a:prstGeom>
        </p:spPr>
      </p:pic>
      <p:pic>
        <p:nvPicPr>
          <p:cNvPr id="15" name="Graphic 14" descr="Checkmark with solid fill">
            <a:extLst>
              <a:ext uri="{FF2B5EF4-FFF2-40B4-BE49-F238E27FC236}">
                <a16:creationId xmlns:a16="http://schemas.microsoft.com/office/drawing/2014/main" id="{2F2FCD44-DCFB-4CF6-B077-82531A5D1C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303439" y="2971800"/>
            <a:ext cx="914400" cy="914400"/>
          </a:xfrm>
          <a:prstGeom prst="rect">
            <a:avLst/>
          </a:prstGeom>
        </p:spPr>
      </p:pic>
    </p:spTree>
    <p:extLst>
      <p:ext uri="{BB962C8B-B14F-4D97-AF65-F5344CB8AC3E}">
        <p14:creationId xmlns:p14="http://schemas.microsoft.com/office/powerpoint/2010/main" val="3560610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ADB9F-5AD7-43FA-BD4D-862FB8909C64}"/>
              </a:ext>
            </a:extLst>
          </p:cNvPr>
          <p:cNvSpPr>
            <a:spLocks noGrp="1"/>
          </p:cNvSpPr>
          <p:nvPr>
            <p:ph type="title"/>
          </p:nvPr>
        </p:nvSpPr>
        <p:spPr>
          <a:xfrm>
            <a:off x="4036605" y="1279769"/>
            <a:ext cx="11688505" cy="1073150"/>
          </a:xfrm>
        </p:spPr>
        <p:txBody>
          <a:bodyPr/>
          <a:lstStyle/>
          <a:p>
            <a:r>
              <a:rPr lang="en-GB" b="1" dirty="0">
                <a:solidFill>
                  <a:srgbClr val="003764"/>
                </a:solidFill>
              </a:rPr>
              <a:t>Our role models </a:t>
            </a:r>
          </a:p>
        </p:txBody>
      </p:sp>
      <p:sp>
        <p:nvSpPr>
          <p:cNvPr id="10" name="TextBox 9">
            <a:extLst>
              <a:ext uri="{FF2B5EF4-FFF2-40B4-BE49-F238E27FC236}">
                <a16:creationId xmlns:a16="http://schemas.microsoft.com/office/drawing/2014/main" id="{1D38592B-7F77-4042-937D-584334829A6D}"/>
              </a:ext>
            </a:extLst>
          </p:cNvPr>
          <p:cNvSpPr txBox="1"/>
          <p:nvPr/>
        </p:nvSpPr>
        <p:spPr>
          <a:xfrm>
            <a:off x="347551" y="2413337"/>
            <a:ext cx="11496897" cy="2031325"/>
          </a:xfrm>
          <a:prstGeom prst="rect">
            <a:avLst/>
          </a:prstGeom>
          <a:noFill/>
        </p:spPr>
        <p:txBody>
          <a:bodyPr wrap="square">
            <a:spAutoFit/>
          </a:bodyPr>
          <a:lstStyle/>
          <a:p>
            <a:pPr algn="ctr"/>
            <a:r>
              <a:rPr lang="en-GB" sz="1800" dirty="0">
                <a:effectLst/>
                <a:latin typeface="Segoe UI" panose="020B0502040204020203" pitchFamily="34" charset="0"/>
                <a:ea typeface="Calibri" panose="020F0502020204030204" pitchFamily="34" charset="0"/>
              </a:rPr>
              <a:t>Our role models are inspirational individuals who have achieved career success in their chosen field through Apprenticeship and Technical Education pathways. They represent the impact that such a chosen pathway can have to future generations. Their wealth of experience in their field is combined with an exciting and inspirational career journey that has successfully utilised the skills learnt through our competition skills development programme.</a:t>
            </a:r>
          </a:p>
          <a:p>
            <a:pPr algn="ctr"/>
            <a:endParaRPr lang="en-GB" b="0" i="0" dirty="0">
              <a:solidFill>
                <a:srgbClr val="0B0C0C"/>
              </a:solidFill>
              <a:latin typeface="Segoe UI" panose="020B0502040204020203" pitchFamily="34" charset="0"/>
            </a:endParaRPr>
          </a:p>
          <a:p>
            <a:pPr algn="ctr"/>
            <a:r>
              <a:rPr lang="en-GB" dirty="0">
                <a:solidFill>
                  <a:srgbClr val="0B0C0C"/>
                </a:solidFill>
                <a:effectLst/>
                <a:latin typeface="Segoe UI" panose="020B0502040204020203" pitchFamily="34" charset="0"/>
              </a:rPr>
              <a:t>On the next slide you will get the chance to hear from one of them.</a:t>
            </a:r>
            <a:endParaRPr lang="en-GB" b="0" i="0" dirty="0">
              <a:solidFill>
                <a:srgbClr val="0B0C0C"/>
              </a:solidFill>
              <a:effectLst/>
              <a:latin typeface="GDS Transport"/>
            </a:endParaRPr>
          </a:p>
        </p:txBody>
      </p:sp>
      <p:pic>
        <p:nvPicPr>
          <p:cNvPr id="1026" name="Picture 2" descr="Holly Mae celebrating winning a Gold Medal">
            <a:extLst>
              <a:ext uri="{FF2B5EF4-FFF2-40B4-BE49-F238E27FC236}">
                <a16:creationId xmlns:a16="http://schemas.microsoft.com/office/drawing/2014/main" id="{C15CA464-3E55-4B86-9C4F-8CEC90FD82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00" y="4858999"/>
            <a:ext cx="3619500" cy="20097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utchery Nat Finals">
            <a:extLst>
              <a:ext uri="{FF2B5EF4-FFF2-40B4-BE49-F238E27FC236}">
                <a16:creationId xmlns:a16="http://schemas.microsoft.com/office/drawing/2014/main" id="{56D1152B-7D2E-4346-B6F9-0383C17A89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48225"/>
            <a:ext cx="3619500" cy="20097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hafia head and shoulders">
            <a:extLst>
              <a:ext uri="{FF2B5EF4-FFF2-40B4-BE49-F238E27FC236}">
                <a16:creationId xmlns:a16="http://schemas.microsoft.com/office/drawing/2014/main" id="{585C75BD-D689-4661-8770-7520C2F1B6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2500" y="24404"/>
            <a:ext cx="3619500" cy="20097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hoto of Isaac, IT Network Systems Administrator competitor looking at computer screen">
            <a:extLst>
              <a:ext uri="{FF2B5EF4-FFF2-40B4-BE49-F238E27FC236}">
                <a16:creationId xmlns:a16="http://schemas.microsoft.com/office/drawing/2014/main" id="{5144AE87-1454-444C-8056-2F3FBB1897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4404"/>
            <a:ext cx="3619500" cy="2009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4615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4608C-C61F-4FB1-8C89-4F4A39128BF5}"/>
              </a:ext>
            </a:extLst>
          </p:cNvPr>
          <p:cNvSpPr>
            <a:spLocks noGrp="1"/>
          </p:cNvSpPr>
          <p:nvPr>
            <p:ph type="title"/>
          </p:nvPr>
        </p:nvSpPr>
        <p:spPr>
          <a:xfrm>
            <a:off x="297950" y="297952"/>
            <a:ext cx="9729627" cy="821932"/>
          </a:xfrm>
        </p:spPr>
        <p:txBody>
          <a:bodyPr/>
          <a:lstStyle/>
          <a:p>
            <a:br>
              <a:rPr lang="en-GB" dirty="0"/>
            </a:br>
            <a:r>
              <a:rPr lang="en-GB" b="1" dirty="0">
                <a:solidFill>
                  <a:srgbClr val="003764"/>
                </a:solidFill>
              </a:rPr>
              <a:t>Conversations with a Graphic Designer  </a:t>
            </a:r>
            <a:br>
              <a:rPr lang="en-GB" dirty="0"/>
            </a:br>
            <a:endParaRPr lang="en-GB" dirty="0"/>
          </a:p>
        </p:txBody>
      </p:sp>
      <p:sp>
        <p:nvSpPr>
          <p:cNvPr id="6" name="Rectangle 5">
            <a:extLst>
              <a:ext uri="{FF2B5EF4-FFF2-40B4-BE49-F238E27FC236}">
                <a16:creationId xmlns:a16="http://schemas.microsoft.com/office/drawing/2014/main" id="{3838A84D-30D2-49F5-9E29-E48FB1FC4697}"/>
              </a:ext>
            </a:extLst>
          </p:cNvPr>
          <p:cNvSpPr/>
          <p:nvPr/>
        </p:nvSpPr>
        <p:spPr>
          <a:xfrm>
            <a:off x="10027578" y="0"/>
            <a:ext cx="2164422" cy="6858000"/>
          </a:xfrm>
          <a:prstGeom prst="rect">
            <a:avLst/>
          </a:prstGeom>
          <a:solidFill>
            <a:srgbClr val="0037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Name: </a:t>
            </a:r>
          </a:p>
          <a:p>
            <a:pPr algn="ctr"/>
            <a:r>
              <a:rPr lang="en-GB" sz="2000" dirty="0" err="1"/>
              <a:t>Shafia</a:t>
            </a:r>
            <a:r>
              <a:rPr lang="en-GB" sz="2000" dirty="0"/>
              <a:t> Ali  </a:t>
            </a:r>
          </a:p>
          <a:p>
            <a:pPr algn="ctr"/>
            <a:endParaRPr lang="en-GB" sz="2000" dirty="0"/>
          </a:p>
          <a:p>
            <a:pPr algn="ctr"/>
            <a:r>
              <a:rPr lang="en-GB" sz="2000" b="1" dirty="0"/>
              <a:t>Occupation: </a:t>
            </a:r>
            <a:r>
              <a:rPr lang="en-GB" sz="2000" dirty="0"/>
              <a:t>Graphic Designer </a:t>
            </a:r>
          </a:p>
          <a:p>
            <a:pPr algn="ctr"/>
            <a:endParaRPr lang="en-GB" sz="2000" dirty="0"/>
          </a:p>
          <a:p>
            <a:pPr algn="ctr"/>
            <a:r>
              <a:rPr lang="en-GB" sz="2000" b="1" dirty="0"/>
              <a:t>Education: </a:t>
            </a:r>
          </a:p>
          <a:p>
            <a:pPr algn="ctr"/>
            <a:r>
              <a:rPr lang="en-GB" sz="2000" dirty="0"/>
              <a:t>College </a:t>
            </a:r>
          </a:p>
          <a:p>
            <a:pPr algn="ctr"/>
            <a:endParaRPr lang="en-GB" sz="2000" dirty="0"/>
          </a:p>
          <a:p>
            <a:pPr algn="ctr"/>
            <a:r>
              <a:rPr lang="en-GB" sz="2000" b="1" dirty="0"/>
              <a:t>Location: </a:t>
            </a:r>
          </a:p>
          <a:p>
            <a:pPr algn="ctr"/>
            <a:r>
              <a:rPr lang="en-GB" sz="2000" dirty="0"/>
              <a:t>North West</a:t>
            </a:r>
          </a:p>
        </p:txBody>
      </p:sp>
      <p:pic>
        <p:nvPicPr>
          <p:cNvPr id="4" name="Picture 3">
            <a:hlinkClick r:id="rId2"/>
            <a:extLst>
              <a:ext uri="{FF2B5EF4-FFF2-40B4-BE49-F238E27FC236}">
                <a16:creationId xmlns:a16="http://schemas.microsoft.com/office/drawing/2014/main" id="{37820241-B0B7-4B96-B611-4057570A0AA2}"/>
              </a:ext>
            </a:extLst>
          </p:cNvPr>
          <p:cNvPicPr>
            <a:picLocks noChangeAspect="1"/>
          </p:cNvPicPr>
          <p:nvPr/>
        </p:nvPicPr>
        <p:blipFill rotWithShape="1">
          <a:blip r:embed="rId3"/>
          <a:srcRect l="7762" t="25737" r="42442" b="31938"/>
          <a:stretch/>
        </p:blipFill>
        <p:spPr>
          <a:xfrm>
            <a:off x="414908" y="1594882"/>
            <a:ext cx="8917756" cy="4263657"/>
          </a:xfrm>
          <a:prstGeom prst="rect">
            <a:avLst/>
          </a:prstGeom>
        </p:spPr>
      </p:pic>
    </p:spTree>
    <p:extLst>
      <p:ext uri="{BB962C8B-B14F-4D97-AF65-F5344CB8AC3E}">
        <p14:creationId xmlns:p14="http://schemas.microsoft.com/office/powerpoint/2010/main" val="2752727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orldSkills UK powerpoint template" id="{CEC9FD9E-FA6C-430F-AD74-D1620C899A67}" vid="{2405B927-B770-4FBA-AFF7-8BB057BD1C1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6590C9EF3F86D4E9F225619D333C51B" ma:contentTypeVersion="11" ma:contentTypeDescription="Create a new document." ma:contentTypeScope="" ma:versionID="9b580b89effd9faeecf4ccfdf18db6b9">
  <xsd:schema xmlns:xsd="http://www.w3.org/2001/XMLSchema" xmlns:xs="http://www.w3.org/2001/XMLSchema" xmlns:p="http://schemas.microsoft.com/office/2006/metadata/properties" xmlns:ns2="9c6ad12a-439c-4642-8f7b-ed37edd9e968" xmlns:ns3="0bfa8542-2f78-4c85-8431-c22d3bfab5c8" targetNamespace="http://schemas.microsoft.com/office/2006/metadata/properties" ma:root="true" ma:fieldsID="77d56e141eab246167e77dee674ce1e6" ns2:_="" ns3:_="">
    <xsd:import namespace="9c6ad12a-439c-4642-8f7b-ed37edd9e968"/>
    <xsd:import namespace="0bfa8542-2f78-4c85-8431-c22d3bfab5c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6ad12a-439c-4642-8f7b-ed37edd9e9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bfa8542-2f78-4c85-8431-c22d3bfab5c8"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B0F0A45-882B-494F-8C2E-5941246A1AA4}">
  <ds:schemaRefs>
    <ds:schemaRef ds:uri="9c6ad12a-439c-4642-8f7b-ed37edd9e968"/>
    <ds:schemaRef ds:uri="http://schemas.microsoft.com/office/2006/documentManagement/types"/>
    <ds:schemaRef ds:uri="http://purl.org/dc/elements/1.1/"/>
    <ds:schemaRef ds:uri="http://schemas.microsoft.com/office/infopath/2007/PartnerControls"/>
    <ds:schemaRef ds:uri="http://purl.org/dc/terms/"/>
    <ds:schemaRef ds:uri="http://purl.org/dc/dcmitype/"/>
    <ds:schemaRef ds:uri="http://schemas.openxmlformats.org/package/2006/metadata/core-properties"/>
    <ds:schemaRef ds:uri="0bfa8542-2f78-4c85-8431-c22d3bfab5c8"/>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14E0B69D-0422-4260-BB27-37E007AEED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6ad12a-439c-4642-8f7b-ed37edd9e968"/>
    <ds:schemaRef ds:uri="0bfa8542-2f78-4c85-8431-c22d3bfab5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D85D4FA-23CC-4C30-97FB-64BA0567843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WorldSkills UK powerpoint template</Template>
  <TotalTime>7434</TotalTime>
  <Words>557</Words>
  <Application>Microsoft Office PowerPoint</Application>
  <PresentationFormat>Widescreen</PresentationFormat>
  <Paragraphs>91</Paragraphs>
  <Slides>12</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Calibri Light</vt:lpstr>
      <vt:lpstr>GDS Transport</vt:lpstr>
      <vt:lpstr>IBM Plex Serif SemiBold</vt:lpstr>
      <vt:lpstr>Open Sans</vt:lpstr>
      <vt:lpstr>Segoe UI</vt:lpstr>
      <vt:lpstr>Office Theme</vt:lpstr>
      <vt:lpstr>PowerPoint Presentation</vt:lpstr>
      <vt:lpstr>PowerPoint Presentation</vt:lpstr>
      <vt:lpstr>Key info</vt:lpstr>
      <vt:lpstr>What does a graphic designer do?</vt:lpstr>
      <vt:lpstr>Career progression</vt:lpstr>
      <vt:lpstr>What routes you can take to be a graphic designer ?</vt:lpstr>
      <vt:lpstr>What subjects do I need to enter this sector?</vt:lpstr>
      <vt:lpstr>Our role models </vt:lpstr>
      <vt:lpstr> Conversations with a Graphic Designer   </vt:lpstr>
      <vt:lpstr>Discussion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Shirt, Thomas (WorldSkills UK)</dc:creator>
  <cp:lastModifiedBy>Pickering, Luke (WorldSkills UK)</cp:lastModifiedBy>
  <cp:revision>243</cp:revision>
  <cp:lastPrinted>2021-02-23T08:56:14Z</cp:lastPrinted>
  <dcterms:created xsi:type="dcterms:W3CDTF">2020-12-21T09:47:58Z</dcterms:created>
  <dcterms:modified xsi:type="dcterms:W3CDTF">2021-11-24T13:33:00Z</dcterms:modified>
</cp:coreProperties>
</file>